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embeddedFontLst>
    <p:embeddedFont>
      <p:font typeface="Flamenco" panose="020B0604020202020204" charset="0"/>
      <p:regular r:id="rId26"/>
    </p:embeddedFont>
    <p:embeddedFont>
      <p:font typeface="Livvic Light" panose="020B0604020202020204" charset="0"/>
      <p:regular r:id="rId27"/>
      <p:bold r:id="rId28"/>
      <p:italic r:id="rId29"/>
      <p:boldItalic r:id="rId30"/>
    </p:embeddedFont>
    <p:embeddedFont>
      <p:font typeface="Redressed" panose="020B0604020202020204" charset="0"/>
      <p:regular r:id="rId31"/>
    </p:embeddedFont>
    <p:embeddedFont>
      <p:font typeface="Livvic" panose="020B060402020202020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ixSHTDzXN742777upt0JLB+YaCU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85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1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1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1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 name="Google Shape;262;p1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p1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1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3" name="Google Shape;343;p1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0" name="Google Shape;380;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2" name="Google Shape;402;p1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6" name="Google Shape;426;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0" name="Google Shape;440;p2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3" name="Google Shape;463;p2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8" name="Google Shape;488;p2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3" name="Google Shape;513;p2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 name="Google Shape;66;p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 name="Google Shape;129;p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subTitle" idx="1"/>
          </p:nvPr>
        </p:nvSpPr>
        <p:spPr>
          <a:xfrm>
            <a:off x="3077650" y="3419200"/>
            <a:ext cx="2988600" cy="577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600">
                <a:solidFill>
                  <a:srgbClr val="482400"/>
                </a:solidFill>
                <a:latin typeface="Livvic"/>
                <a:ea typeface="Livvic"/>
                <a:cs typeface="Livvic"/>
                <a:sym typeface="Livvic"/>
              </a:defRPr>
            </a:lvl1pPr>
            <a:lvl2pPr lvl="1" algn="ctr">
              <a:lnSpc>
                <a:spcPct val="100000"/>
              </a:lnSpc>
              <a:spcBef>
                <a:spcPts val="1600"/>
              </a:spcBef>
              <a:spcAft>
                <a:spcPts val="0"/>
              </a:spcAft>
              <a:buSzPts val="1400"/>
              <a:buNone/>
              <a:defRPr sz="1600">
                <a:solidFill>
                  <a:srgbClr val="482400"/>
                </a:solidFill>
                <a:latin typeface="Livvic"/>
                <a:ea typeface="Livvic"/>
                <a:cs typeface="Livvic"/>
                <a:sym typeface="Livvic"/>
              </a:defRPr>
            </a:lvl2pPr>
            <a:lvl3pPr lvl="2" algn="ctr">
              <a:lnSpc>
                <a:spcPct val="100000"/>
              </a:lnSpc>
              <a:spcBef>
                <a:spcPts val="1600"/>
              </a:spcBef>
              <a:spcAft>
                <a:spcPts val="0"/>
              </a:spcAft>
              <a:buSzPts val="1400"/>
              <a:buNone/>
              <a:defRPr sz="1600">
                <a:solidFill>
                  <a:srgbClr val="482400"/>
                </a:solidFill>
                <a:latin typeface="Livvic"/>
                <a:ea typeface="Livvic"/>
                <a:cs typeface="Livvic"/>
                <a:sym typeface="Livvic"/>
              </a:defRPr>
            </a:lvl3pPr>
            <a:lvl4pPr lvl="3" algn="ctr">
              <a:lnSpc>
                <a:spcPct val="100000"/>
              </a:lnSpc>
              <a:spcBef>
                <a:spcPts val="1600"/>
              </a:spcBef>
              <a:spcAft>
                <a:spcPts val="0"/>
              </a:spcAft>
              <a:buSzPts val="1400"/>
              <a:buNone/>
              <a:defRPr sz="1600">
                <a:solidFill>
                  <a:srgbClr val="482400"/>
                </a:solidFill>
                <a:latin typeface="Livvic"/>
                <a:ea typeface="Livvic"/>
                <a:cs typeface="Livvic"/>
                <a:sym typeface="Livvic"/>
              </a:defRPr>
            </a:lvl4pPr>
            <a:lvl5pPr lvl="4" algn="ctr">
              <a:lnSpc>
                <a:spcPct val="100000"/>
              </a:lnSpc>
              <a:spcBef>
                <a:spcPts val="1600"/>
              </a:spcBef>
              <a:spcAft>
                <a:spcPts val="0"/>
              </a:spcAft>
              <a:buSzPts val="1400"/>
              <a:buNone/>
              <a:defRPr sz="1600">
                <a:solidFill>
                  <a:srgbClr val="482400"/>
                </a:solidFill>
                <a:latin typeface="Livvic"/>
                <a:ea typeface="Livvic"/>
                <a:cs typeface="Livvic"/>
                <a:sym typeface="Livvic"/>
              </a:defRPr>
            </a:lvl5pPr>
            <a:lvl6pPr lvl="5" algn="ctr">
              <a:lnSpc>
                <a:spcPct val="100000"/>
              </a:lnSpc>
              <a:spcBef>
                <a:spcPts val="1600"/>
              </a:spcBef>
              <a:spcAft>
                <a:spcPts val="0"/>
              </a:spcAft>
              <a:buSzPts val="1400"/>
              <a:buNone/>
              <a:defRPr sz="1600">
                <a:solidFill>
                  <a:srgbClr val="482400"/>
                </a:solidFill>
                <a:latin typeface="Livvic"/>
                <a:ea typeface="Livvic"/>
                <a:cs typeface="Livvic"/>
                <a:sym typeface="Livvic"/>
              </a:defRPr>
            </a:lvl6pPr>
            <a:lvl7pPr lvl="6" algn="ctr">
              <a:lnSpc>
                <a:spcPct val="100000"/>
              </a:lnSpc>
              <a:spcBef>
                <a:spcPts val="1600"/>
              </a:spcBef>
              <a:spcAft>
                <a:spcPts val="0"/>
              </a:spcAft>
              <a:buSzPts val="1400"/>
              <a:buNone/>
              <a:defRPr sz="1600">
                <a:solidFill>
                  <a:srgbClr val="482400"/>
                </a:solidFill>
                <a:latin typeface="Livvic"/>
                <a:ea typeface="Livvic"/>
                <a:cs typeface="Livvic"/>
                <a:sym typeface="Livvic"/>
              </a:defRPr>
            </a:lvl7pPr>
            <a:lvl8pPr lvl="7" algn="ctr">
              <a:lnSpc>
                <a:spcPct val="100000"/>
              </a:lnSpc>
              <a:spcBef>
                <a:spcPts val="1600"/>
              </a:spcBef>
              <a:spcAft>
                <a:spcPts val="0"/>
              </a:spcAft>
              <a:buSzPts val="1400"/>
              <a:buNone/>
              <a:defRPr sz="1600">
                <a:solidFill>
                  <a:srgbClr val="482400"/>
                </a:solidFill>
                <a:latin typeface="Livvic"/>
                <a:ea typeface="Livvic"/>
                <a:cs typeface="Livvic"/>
                <a:sym typeface="Livvic"/>
              </a:defRPr>
            </a:lvl8pPr>
            <a:lvl9pPr lvl="8" algn="ctr">
              <a:lnSpc>
                <a:spcPct val="100000"/>
              </a:lnSpc>
              <a:spcBef>
                <a:spcPts val="1600"/>
              </a:spcBef>
              <a:spcAft>
                <a:spcPts val="1600"/>
              </a:spcAft>
              <a:buSzPts val="1400"/>
              <a:buNone/>
              <a:defRPr sz="1600">
                <a:solidFill>
                  <a:srgbClr val="482400"/>
                </a:solidFill>
                <a:latin typeface="Livvic"/>
                <a:ea typeface="Livvic"/>
                <a:cs typeface="Livvic"/>
                <a:sym typeface="Livvic"/>
              </a:defRPr>
            </a:lvl9pPr>
          </a:lstStyle>
          <a:p>
            <a:endParaRPr/>
          </a:p>
        </p:txBody>
      </p:sp>
      <p:sp>
        <p:nvSpPr>
          <p:cNvPr id="13" name="Google Shape;13;p25"/>
          <p:cNvSpPr txBox="1">
            <a:spLocks noGrp="1"/>
          </p:cNvSpPr>
          <p:nvPr>
            <p:ph type="ctrTitle"/>
          </p:nvPr>
        </p:nvSpPr>
        <p:spPr>
          <a:xfrm>
            <a:off x="1923750" y="981600"/>
            <a:ext cx="5296500" cy="2217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6000"/>
              <a:buNone/>
              <a:defRPr sz="6000" b="0">
                <a:solidFill>
                  <a:srgbClr val="482400"/>
                </a:solidFill>
              </a:defRPr>
            </a:lvl1pPr>
            <a:lvl2pPr lvl="1" algn="l">
              <a:lnSpc>
                <a:spcPct val="100000"/>
              </a:lnSpc>
              <a:spcBef>
                <a:spcPts val="0"/>
              </a:spcBef>
              <a:spcAft>
                <a:spcPts val="0"/>
              </a:spcAft>
              <a:buSzPts val="6000"/>
              <a:buNone/>
              <a:defRPr sz="6000"/>
            </a:lvl2pPr>
            <a:lvl3pPr lvl="2" algn="l">
              <a:lnSpc>
                <a:spcPct val="100000"/>
              </a:lnSpc>
              <a:spcBef>
                <a:spcPts val="0"/>
              </a:spcBef>
              <a:spcAft>
                <a:spcPts val="0"/>
              </a:spcAft>
              <a:buSzPts val="6000"/>
              <a:buNone/>
              <a:defRPr sz="6000"/>
            </a:lvl3pPr>
            <a:lvl4pPr lvl="3" algn="l">
              <a:lnSpc>
                <a:spcPct val="100000"/>
              </a:lnSpc>
              <a:spcBef>
                <a:spcPts val="0"/>
              </a:spcBef>
              <a:spcAft>
                <a:spcPts val="0"/>
              </a:spcAft>
              <a:buSzPts val="6000"/>
              <a:buNone/>
              <a:defRPr sz="6000"/>
            </a:lvl4pPr>
            <a:lvl5pPr lvl="4" algn="l">
              <a:lnSpc>
                <a:spcPct val="100000"/>
              </a:lnSpc>
              <a:spcBef>
                <a:spcPts val="0"/>
              </a:spcBef>
              <a:spcAft>
                <a:spcPts val="0"/>
              </a:spcAft>
              <a:buSzPts val="6000"/>
              <a:buNone/>
              <a:defRPr sz="6000"/>
            </a:lvl5pPr>
            <a:lvl6pPr lvl="5" algn="l">
              <a:lnSpc>
                <a:spcPct val="100000"/>
              </a:lnSpc>
              <a:spcBef>
                <a:spcPts val="0"/>
              </a:spcBef>
              <a:spcAft>
                <a:spcPts val="0"/>
              </a:spcAft>
              <a:buSzPts val="6000"/>
              <a:buNone/>
              <a:defRPr sz="6000"/>
            </a:lvl6pPr>
            <a:lvl7pPr lvl="6" algn="l">
              <a:lnSpc>
                <a:spcPct val="100000"/>
              </a:lnSpc>
              <a:spcBef>
                <a:spcPts val="0"/>
              </a:spcBef>
              <a:spcAft>
                <a:spcPts val="0"/>
              </a:spcAft>
              <a:buSzPts val="6000"/>
              <a:buNone/>
              <a:defRPr sz="6000"/>
            </a:lvl7pPr>
            <a:lvl8pPr lvl="7" algn="l">
              <a:lnSpc>
                <a:spcPct val="100000"/>
              </a:lnSpc>
              <a:spcBef>
                <a:spcPts val="0"/>
              </a:spcBef>
              <a:spcAft>
                <a:spcPts val="0"/>
              </a:spcAft>
              <a:buSzPts val="6000"/>
              <a:buNone/>
              <a:defRPr sz="6000"/>
            </a:lvl8pPr>
            <a:lvl9pPr lvl="8" algn="l">
              <a:lnSpc>
                <a:spcPct val="100000"/>
              </a:lnSpc>
              <a:spcBef>
                <a:spcPts val="0"/>
              </a:spcBef>
              <a:spcAft>
                <a:spcPts val="0"/>
              </a:spcAft>
              <a:buSzPts val="6000"/>
              <a:buNone/>
              <a:defRPr sz="6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ig words">
  <p:cSld name="MAIN_POINT_1">
    <p:spTree>
      <p:nvGrpSpPr>
        <p:cNvPr id="1" name="Shape 14"/>
        <p:cNvGrpSpPr/>
        <p:nvPr/>
      </p:nvGrpSpPr>
      <p:grpSpPr>
        <a:xfrm>
          <a:off x="0" y="0"/>
          <a:ext cx="0" cy="0"/>
          <a:chOff x="0" y="0"/>
          <a:chExt cx="0" cy="0"/>
        </a:xfrm>
      </p:grpSpPr>
      <p:sp>
        <p:nvSpPr>
          <p:cNvPr id="15" name="Google Shape;15;p26"/>
          <p:cNvSpPr txBox="1">
            <a:spLocks noGrp="1"/>
          </p:cNvSpPr>
          <p:nvPr>
            <p:ph type="title"/>
          </p:nvPr>
        </p:nvSpPr>
        <p:spPr>
          <a:xfrm>
            <a:off x="270075" y="509350"/>
            <a:ext cx="4946100" cy="2490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3"/>
              </a:buClr>
              <a:buSzPts val="4800"/>
              <a:buNone/>
              <a:defRPr sz="6700" b="0"/>
            </a:lvl1pPr>
            <a:lvl2pPr lvl="1" algn="l">
              <a:lnSpc>
                <a:spcPct val="100000"/>
              </a:lnSpc>
              <a:spcBef>
                <a:spcPts val="0"/>
              </a:spcBef>
              <a:spcAft>
                <a:spcPts val="0"/>
              </a:spcAft>
              <a:buClr>
                <a:schemeClr val="accent3"/>
              </a:buClr>
              <a:buSzPts val="4800"/>
              <a:buNone/>
              <a:defRPr sz="4800">
                <a:solidFill>
                  <a:schemeClr val="accent3"/>
                </a:solidFill>
              </a:defRPr>
            </a:lvl2pPr>
            <a:lvl3pPr lvl="2" algn="l">
              <a:lnSpc>
                <a:spcPct val="100000"/>
              </a:lnSpc>
              <a:spcBef>
                <a:spcPts val="0"/>
              </a:spcBef>
              <a:spcAft>
                <a:spcPts val="0"/>
              </a:spcAft>
              <a:buClr>
                <a:schemeClr val="accent3"/>
              </a:buClr>
              <a:buSzPts val="4800"/>
              <a:buNone/>
              <a:defRPr sz="4800">
                <a:solidFill>
                  <a:schemeClr val="accent3"/>
                </a:solidFill>
              </a:defRPr>
            </a:lvl3pPr>
            <a:lvl4pPr lvl="3" algn="l">
              <a:lnSpc>
                <a:spcPct val="100000"/>
              </a:lnSpc>
              <a:spcBef>
                <a:spcPts val="0"/>
              </a:spcBef>
              <a:spcAft>
                <a:spcPts val="0"/>
              </a:spcAft>
              <a:buClr>
                <a:schemeClr val="accent3"/>
              </a:buClr>
              <a:buSzPts val="4800"/>
              <a:buNone/>
              <a:defRPr sz="4800">
                <a:solidFill>
                  <a:schemeClr val="accent3"/>
                </a:solidFill>
              </a:defRPr>
            </a:lvl4pPr>
            <a:lvl5pPr lvl="4" algn="l">
              <a:lnSpc>
                <a:spcPct val="100000"/>
              </a:lnSpc>
              <a:spcBef>
                <a:spcPts val="0"/>
              </a:spcBef>
              <a:spcAft>
                <a:spcPts val="0"/>
              </a:spcAft>
              <a:buClr>
                <a:schemeClr val="accent3"/>
              </a:buClr>
              <a:buSzPts val="4800"/>
              <a:buNone/>
              <a:defRPr sz="4800">
                <a:solidFill>
                  <a:schemeClr val="accent3"/>
                </a:solidFill>
              </a:defRPr>
            </a:lvl5pPr>
            <a:lvl6pPr lvl="5" algn="l">
              <a:lnSpc>
                <a:spcPct val="100000"/>
              </a:lnSpc>
              <a:spcBef>
                <a:spcPts val="0"/>
              </a:spcBef>
              <a:spcAft>
                <a:spcPts val="0"/>
              </a:spcAft>
              <a:buClr>
                <a:schemeClr val="accent3"/>
              </a:buClr>
              <a:buSzPts val="4800"/>
              <a:buNone/>
              <a:defRPr sz="4800">
                <a:solidFill>
                  <a:schemeClr val="accent3"/>
                </a:solidFill>
              </a:defRPr>
            </a:lvl6pPr>
            <a:lvl7pPr lvl="6" algn="l">
              <a:lnSpc>
                <a:spcPct val="100000"/>
              </a:lnSpc>
              <a:spcBef>
                <a:spcPts val="0"/>
              </a:spcBef>
              <a:spcAft>
                <a:spcPts val="0"/>
              </a:spcAft>
              <a:buClr>
                <a:schemeClr val="accent3"/>
              </a:buClr>
              <a:buSzPts val="4800"/>
              <a:buNone/>
              <a:defRPr sz="4800">
                <a:solidFill>
                  <a:schemeClr val="accent3"/>
                </a:solidFill>
              </a:defRPr>
            </a:lvl7pPr>
            <a:lvl8pPr lvl="7" algn="l">
              <a:lnSpc>
                <a:spcPct val="100000"/>
              </a:lnSpc>
              <a:spcBef>
                <a:spcPts val="0"/>
              </a:spcBef>
              <a:spcAft>
                <a:spcPts val="0"/>
              </a:spcAft>
              <a:buClr>
                <a:schemeClr val="accent3"/>
              </a:buClr>
              <a:buSzPts val="4800"/>
              <a:buNone/>
              <a:defRPr sz="4800">
                <a:solidFill>
                  <a:schemeClr val="accent3"/>
                </a:solidFill>
              </a:defRPr>
            </a:lvl8pPr>
            <a:lvl9pPr lvl="8" algn="l">
              <a:lnSpc>
                <a:spcPct val="100000"/>
              </a:lnSpc>
              <a:spcBef>
                <a:spcPts val="0"/>
              </a:spcBef>
              <a:spcAft>
                <a:spcPts val="0"/>
              </a:spcAft>
              <a:buClr>
                <a:schemeClr val="accent3"/>
              </a:buClr>
              <a:buSzPts val="4800"/>
              <a:buNone/>
              <a:defRPr sz="4800">
                <a:solidFill>
                  <a:schemeClr val="accent3"/>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6"/>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long list">
  <p:cSld name="CUSTOM_8">
    <p:spTree>
      <p:nvGrpSpPr>
        <p:cNvPr id="1" name="Shape 17"/>
        <p:cNvGrpSpPr/>
        <p:nvPr/>
      </p:nvGrpSpPr>
      <p:grpSpPr>
        <a:xfrm>
          <a:off x="0" y="0"/>
          <a:ext cx="0" cy="0"/>
          <a:chOff x="0" y="0"/>
          <a:chExt cx="0" cy="0"/>
        </a:xfrm>
      </p:grpSpPr>
      <p:sp>
        <p:nvSpPr>
          <p:cNvPr id="18" name="Google Shape;18;p28"/>
          <p:cNvSpPr txBox="1">
            <a:spLocks noGrp="1"/>
          </p:cNvSpPr>
          <p:nvPr>
            <p:ph type="body" idx="1"/>
          </p:nvPr>
        </p:nvSpPr>
        <p:spPr>
          <a:xfrm>
            <a:off x="613325" y="1094051"/>
            <a:ext cx="7731000" cy="3646200"/>
          </a:xfrm>
          <a:prstGeom prst="rect">
            <a:avLst/>
          </a:prstGeom>
          <a:noFill/>
          <a:ln>
            <a:noFill/>
          </a:ln>
        </p:spPr>
        <p:txBody>
          <a:bodyPr spcFirstLastPara="1" wrap="square" lIns="91425" tIns="91425" rIns="91425" bIns="91425" anchor="t" anchorCtr="0">
            <a:noAutofit/>
          </a:bodyPr>
          <a:lstStyle>
            <a:lvl1pPr marL="457200" lvl="0" indent="-298450" algn="l">
              <a:lnSpc>
                <a:spcPct val="100000"/>
              </a:lnSpc>
              <a:spcBef>
                <a:spcPts val="0"/>
              </a:spcBef>
              <a:spcAft>
                <a:spcPts val="0"/>
              </a:spcAft>
              <a:buClr>
                <a:srgbClr val="908269"/>
              </a:buClr>
              <a:buSzPts val="1100"/>
              <a:buFont typeface="Livvic Medium"/>
              <a:buAutoNum type="arabicPeriod"/>
              <a:defRPr sz="1200"/>
            </a:lvl1pPr>
            <a:lvl2pPr marL="914400" lvl="1" indent="-298450" algn="l">
              <a:lnSpc>
                <a:spcPct val="115000"/>
              </a:lnSpc>
              <a:spcBef>
                <a:spcPts val="1600"/>
              </a:spcBef>
              <a:spcAft>
                <a:spcPts val="0"/>
              </a:spcAft>
              <a:buSzPts val="1100"/>
              <a:buFont typeface="Arial"/>
              <a:buAutoNum type="alphaLcPeriod"/>
              <a:defRPr/>
            </a:lvl2pPr>
            <a:lvl3pPr marL="1371600" lvl="2" indent="-298450" algn="l">
              <a:lnSpc>
                <a:spcPct val="115000"/>
              </a:lnSpc>
              <a:spcBef>
                <a:spcPts val="1600"/>
              </a:spcBef>
              <a:spcAft>
                <a:spcPts val="0"/>
              </a:spcAft>
              <a:buSzPts val="1100"/>
              <a:buFont typeface="Arial"/>
              <a:buAutoNum type="romanLcPeriod"/>
              <a:defRPr/>
            </a:lvl3pPr>
            <a:lvl4pPr marL="1828800" lvl="3" indent="-298450" algn="l">
              <a:lnSpc>
                <a:spcPct val="115000"/>
              </a:lnSpc>
              <a:spcBef>
                <a:spcPts val="1600"/>
              </a:spcBef>
              <a:spcAft>
                <a:spcPts val="0"/>
              </a:spcAft>
              <a:buSzPts val="1100"/>
              <a:buFont typeface="Arial"/>
              <a:buAutoNum type="arabicPeriod"/>
              <a:defRPr/>
            </a:lvl4pPr>
            <a:lvl5pPr marL="2286000" lvl="4" indent="-298450" algn="l">
              <a:lnSpc>
                <a:spcPct val="115000"/>
              </a:lnSpc>
              <a:spcBef>
                <a:spcPts val="1600"/>
              </a:spcBef>
              <a:spcAft>
                <a:spcPts val="0"/>
              </a:spcAft>
              <a:buSzPts val="1100"/>
              <a:buFont typeface="Arial"/>
              <a:buAutoNum type="alphaLcPeriod"/>
              <a:defRPr/>
            </a:lvl5pPr>
            <a:lvl6pPr marL="2743200" lvl="5" indent="-298450" algn="l">
              <a:lnSpc>
                <a:spcPct val="115000"/>
              </a:lnSpc>
              <a:spcBef>
                <a:spcPts val="1600"/>
              </a:spcBef>
              <a:spcAft>
                <a:spcPts val="0"/>
              </a:spcAft>
              <a:buSzPts val="1100"/>
              <a:buFont typeface="Arial"/>
              <a:buAutoNum type="romanLcPeriod"/>
              <a:defRPr/>
            </a:lvl6pPr>
            <a:lvl7pPr marL="3200400" lvl="6" indent="-298450" algn="l">
              <a:lnSpc>
                <a:spcPct val="115000"/>
              </a:lnSpc>
              <a:spcBef>
                <a:spcPts val="1600"/>
              </a:spcBef>
              <a:spcAft>
                <a:spcPts val="0"/>
              </a:spcAft>
              <a:buSzPts val="1100"/>
              <a:buFont typeface="Arial"/>
              <a:buAutoNum type="arabicPeriod"/>
              <a:defRPr/>
            </a:lvl7pPr>
            <a:lvl8pPr marL="3657600" lvl="7" indent="-298450" algn="l">
              <a:lnSpc>
                <a:spcPct val="115000"/>
              </a:lnSpc>
              <a:spcBef>
                <a:spcPts val="1600"/>
              </a:spcBef>
              <a:spcAft>
                <a:spcPts val="0"/>
              </a:spcAft>
              <a:buSzPts val="1100"/>
              <a:buFont typeface="Arial"/>
              <a:buAutoNum type="alphaLcPeriod"/>
              <a:defRPr/>
            </a:lvl8pPr>
            <a:lvl9pPr marL="4114800" lvl="8" indent="-298450" algn="l">
              <a:lnSpc>
                <a:spcPct val="115000"/>
              </a:lnSpc>
              <a:spcBef>
                <a:spcPts val="1600"/>
              </a:spcBef>
              <a:spcAft>
                <a:spcPts val="1600"/>
              </a:spcAft>
              <a:buSzPts val="1100"/>
              <a:buFont typeface="Arial"/>
              <a:buAutoNum type="romanLcPeriod"/>
              <a:defRPr/>
            </a:lvl9pPr>
          </a:lstStyle>
          <a:p>
            <a:endParaRPr/>
          </a:p>
        </p:txBody>
      </p:sp>
      <p:sp>
        <p:nvSpPr>
          <p:cNvPr id="19" name="Google Shape;19;p28"/>
          <p:cNvSpPr txBox="1">
            <a:spLocks noGrp="1"/>
          </p:cNvSpPr>
          <p:nvPr>
            <p:ph type="ctrTitle"/>
          </p:nvPr>
        </p:nvSpPr>
        <p:spPr>
          <a:xfrm>
            <a:off x="1935550" y="359450"/>
            <a:ext cx="5273100" cy="9690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400"/>
              <a:buNone/>
              <a:defRPr sz="3000" b="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
        <p:cNvGrpSpPr/>
        <p:nvPr/>
      </p:nvGrpSpPr>
      <p:grpSpPr>
        <a:xfrm>
          <a:off x="0" y="0"/>
          <a:ext cx="0" cy="0"/>
          <a:chOff x="0" y="0"/>
          <a:chExt cx="0" cy="0"/>
        </a:xfrm>
      </p:grpSpPr>
      <p:sp>
        <p:nvSpPr>
          <p:cNvPr id="21" name="Google Shape;21;p29"/>
          <p:cNvSpPr txBox="1">
            <a:spLocks noGrp="1"/>
          </p:cNvSpPr>
          <p:nvPr>
            <p:ph type="title"/>
          </p:nvPr>
        </p:nvSpPr>
        <p:spPr>
          <a:xfrm>
            <a:off x="2439675" y="362239"/>
            <a:ext cx="42648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2"/>
        <p:cNvGrpSpPr/>
        <p:nvPr/>
      </p:nvGrpSpPr>
      <p:grpSpPr>
        <a:xfrm>
          <a:off x="0" y="0"/>
          <a:ext cx="0" cy="0"/>
          <a:chOff x="0" y="0"/>
          <a:chExt cx="0" cy="0"/>
        </a:xfrm>
      </p:grpSpPr>
      <p:sp>
        <p:nvSpPr>
          <p:cNvPr id="23" name="Google Shape;23;p30"/>
          <p:cNvSpPr txBox="1">
            <a:spLocks noGrp="1"/>
          </p:cNvSpPr>
          <p:nvPr>
            <p:ph type="ctrTitle"/>
          </p:nvPr>
        </p:nvSpPr>
        <p:spPr>
          <a:xfrm>
            <a:off x="5826034" y="1395800"/>
            <a:ext cx="2711700" cy="9981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3000"/>
              <a:buNone/>
              <a:defRPr b="0"/>
            </a:lvl1pPr>
            <a:lvl2pPr lvl="1" algn="r">
              <a:lnSpc>
                <a:spcPct val="100000"/>
              </a:lnSpc>
              <a:spcBef>
                <a:spcPts val="0"/>
              </a:spcBef>
              <a:spcAft>
                <a:spcPts val="0"/>
              </a:spcAft>
              <a:buSzPts val="2400"/>
              <a:buNone/>
              <a:defRPr sz="2400"/>
            </a:lvl2pPr>
            <a:lvl3pPr lvl="2" algn="r">
              <a:lnSpc>
                <a:spcPct val="100000"/>
              </a:lnSpc>
              <a:spcBef>
                <a:spcPts val="0"/>
              </a:spcBef>
              <a:spcAft>
                <a:spcPts val="0"/>
              </a:spcAft>
              <a:buSzPts val="2400"/>
              <a:buNone/>
              <a:defRPr sz="2400"/>
            </a:lvl3pPr>
            <a:lvl4pPr lvl="3" algn="r">
              <a:lnSpc>
                <a:spcPct val="100000"/>
              </a:lnSpc>
              <a:spcBef>
                <a:spcPts val="0"/>
              </a:spcBef>
              <a:spcAft>
                <a:spcPts val="0"/>
              </a:spcAft>
              <a:buSzPts val="2400"/>
              <a:buNone/>
              <a:defRPr sz="2400"/>
            </a:lvl4pPr>
            <a:lvl5pPr lvl="4" algn="r">
              <a:lnSpc>
                <a:spcPct val="100000"/>
              </a:lnSpc>
              <a:spcBef>
                <a:spcPts val="0"/>
              </a:spcBef>
              <a:spcAft>
                <a:spcPts val="0"/>
              </a:spcAft>
              <a:buSzPts val="2400"/>
              <a:buNone/>
              <a:defRPr sz="2400"/>
            </a:lvl5pPr>
            <a:lvl6pPr lvl="5" algn="r">
              <a:lnSpc>
                <a:spcPct val="100000"/>
              </a:lnSpc>
              <a:spcBef>
                <a:spcPts val="0"/>
              </a:spcBef>
              <a:spcAft>
                <a:spcPts val="0"/>
              </a:spcAft>
              <a:buSzPts val="2400"/>
              <a:buNone/>
              <a:defRPr sz="2400"/>
            </a:lvl6pPr>
            <a:lvl7pPr lvl="6" algn="r">
              <a:lnSpc>
                <a:spcPct val="100000"/>
              </a:lnSpc>
              <a:spcBef>
                <a:spcPts val="0"/>
              </a:spcBef>
              <a:spcAft>
                <a:spcPts val="0"/>
              </a:spcAft>
              <a:buSzPts val="2400"/>
              <a:buNone/>
              <a:defRPr sz="2400"/>
            </a:lvl7pPr>
            <a:lvl8pPr lvl="7" algn="r">
              <a:lnSpc>
                <a:spcPct val="100000"/>
              </a:lnSpc>
              <a:spcBef>
                <a:spcPts val="0"/>
              </a:spcBef>
              <a:spcAft>
                <a:spcPts val="0"/>
              </a:spcAft>
              <a:buSzPts val="2400"/>
              <a:buNone/>
              <a:defRPr sz="2400"/>
            </a:lvl8pPr>
            <a:lvl9pPr lvl="8" algn="r">
              <a:lnSpc>
                <a:spcPct val="100000"/>
              </a:lnSpc>
              <a:spcBef>
                <a:spcPts val="0"/>
              </a:spcBef>
              <a:spcAft>
                <a:spcPts val="0"/>
              </a:spcAft>
              <a:buSzPts val="2400"/>
              <a:buNone/>
              <a:defRPr sz="2400"/>
            </a:lvl9pPr>
          </a:lstStyle>
          <a:p>
            <a:endParaRPr/>
          </a:p>
        </p:txBody>
      </p:sp>
      <p:sp>
        <p:nvSpPr>
          <p:cNvPr id="24" name="Google Shape;24;p30"/>
          <p:cNvSpPr txBox="1">
            <a:spLocks noGrp="1"/>
          </p:cNvSpPr>
          <p:nvPr>
            <p:ph type="subTitle" idx="1"/>
          </p:nvPr>
        </p:nvSpPr>
        <p:spPr>
          <a:xfrm>
            <a:off x="5375734" y="2462926"/>
            <a:ext cx="3162000" cy="20160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sz="1600">
                <a:solidFill>
                  <a:schemeClr val="accent3"/>
                </a:solidFill>
              </a:defRPr>
            </a:lvl1pPr>
            <a:lvl2pPr lvl="1" algn="r">
              <a:lnSpc>
                <a:spcPct val="100000"/>
              </a:lnSpc>
              <a:spcBef>
                <a:spcPts val="1600"/>
              </a:spcBef>
              <a:spcAft>
                <a:spcPts val="0"/>
              </a:spcAft>
              <a:buSzPts val="1400"/>
              <a:buNone/>
              <a:defRPr sz="1600">
                <a:solidFill>
                  <a:schemeClr val="accent3"/>
                </a:solidFill>
              </a:defRPr>
            </a:lvl2pPr>
            <a:lvl3pPr lvl="2" algn="r">
              <a:lnSpc>
                <a:spcPct val="100000"/>
              </a:lnSpc>
              <a:spcBef>
                <a:spcPts val="1600"/>
              </a:spcBef>
              <a:spcAft>
                <a:spcPts val="0"/>
              </a:spcAft>
              <a:buSzPts val="1400"/>
              <a:buNone/>
              <a:defRPr sz="1600">
                <a:solidFill>
                  <a:schemeClr val="accent3"/>
                </a:solidFill>
              </a:defRPr>
            </a:lvl3pPr>
            <a:lvl4pPr lvl="3" algn="r">
              <a:lnSpc>
                <a:spcPct val="100000"/>
              </a:lnSpc>
              <a:spcBef>
                <a:spcPts val="1600"/>
              </a:spcBef>
              <a:spcAft>
                <a:spcPts val="0"/>
              </a:spcAft>
              <a:buSzPts val="1400"/>
              <a:buNone/>
              <a:defRPr sz="1600">
                <a:solidFill>
                  <a:schemeClr val="accent3"/>
                </a:solidFill>
              </a:defRPr>
            </a:lvl4pPr>
            <a:lvl5pPr lvl="4" algn="r">
              <a:lnSpc>
                <a:spcPct val="100000"/>
              </a:lnSpc>
              <a:spcBef>
                <a:spcPts val="1600"/>
              </a:spcBef>
              <a:spcAft>
                <a:spcPts val="0"/>
              </a:spcAft>
              <a:buSzPts val="1400"/>
              <a:buNone/>
              <a:defRPr sz="1600">
                <a:solidFill>
                  <a:schemeClr val="accent3"/>
                </a:solidFill>
              </a:defRPr>
            </a:lvl5pPr>
            <a:lvl6pPr lvl="5" algn="r">
              <a:lnSpc>
                <a:spcPct val="100000"/>
              </a:lnSpc>
              <a:spcBef>
                <a:spcPts val="1600"/>
              </a:spcBef>
              <a:spcAft>
                <a:spcPts val="0"/>
              </a:spcAft>
              <a:buSzPts val="1400"/>
              <a:buNone/>
              <a:defRPr sz="1600">
                <a:solidFill>
                  <a:schemeClr val="accent3"/>
                </a:solidFill>
              </a:defRPr>
            </a:lvl6pPr>
            <a:lvl7pPr lvl="6" algn="r">
              <a:lnSpc>
                <a:spcPct val="100000"/>
              </a:lnSpc>
              <a:spcBef>
                <a:spcPts val="1600"/>
              </a:spcBef>
              <a:spcAft>
                <a:spcPts val="0"/>
              </a:spcAft>
              <a:buSzPts val="1400"/>
              <a:buNone/>
              <a:defRPr sz="1600">
                <a:solidFill>
                  <a:schemeClr val="accent3"/>
                </a:solidFill>
              </a:defRPr>
            </a:lvl7pPr>
            <a:lvl8pPr lvl="7" algn="r">
              <a:lnSpc>
                <a:spcPct val="100000"/>
              </a:lnSpc>
              <a:spcBef>
                <a:spcPts val="1600"/>
              </a:spcBef>
              <a:spcAft>
                <a:spcPts val="0"/>
              </a:spcAft>
              <a:buSzPts val="1400"/>
              <a:buNone/>
              <a:defRPr sz="1600">
                <a:solidFill>
                  <a:schemeClr val="accent3"/>
                </a:solidFill>
              </a:defRPr>
            </a:lvl8pPr>
            <a:lvl9pPr lvl="8" algn="r">
              <a:lnSpc>
                <a:spcPct val="100000"/>
              </a:lnSpc>
              <a:spcBef>
                <a:spcPts val="1600"/>
              </a:spcBef>
              <a:spcAft>
                <a:spcPts val="1600"/>
              </a:spcAft>
              <a:buSzPts val="1400"/>
              <a:buNone/>
              <a:defRPr sz="1600">
                <a:solidFill>
                  <a:schemeClr val="accent3"/>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5"/>
        <p:cNvGrpSpPr/>
        <p:nvPr/>
      </p:nvGrpSpPr>
      <p:grpSpPr>
        <a:xfrm>
          <a:off x="0" y="0"/>
          <a:ext cx="0" cy="0"/>
          <a:chOff x="0" y="0"/>
          <a:chExt cx="0" cy="0"/>
        </a:xfrm>
      </p:grpSpPr>
      <p:sp>
        <p:nvSpPr>
          <p:cNvPr id="26" name="Google Shape;26;p3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7" name="Google Shape;27;p3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8" name="Google Shape;28;p3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9"/>
        <p:cNvGrpSpPr/>
        <p:nvPr/>
      </p:nvGrpSpPr>
      <p:grpSpPr>
        <a:xfrm>
          <a:off x="0" y="0"/>
          <a:ext cx="0" cy="0"/>
          <a:chOff x="0" y="0"/>
          <a:chExt cx="0" cy="0"/>
        </a:xfrm>
      </p:grpSpPr>
      <p:sp>
        <p:nvSpPr>
          <p:cNvPr id="30" name="Google Shape;30;p32"/>
          <p:cNvSpPr txBox="1">
            <a:spLocks noGrp="1"/>
          </p:cNvSpPr>
          <p:nvPr>
            <p:ph type="title"/>
          </p:nvPr>
        </p:nvSpPr>
        <p:spPr>
          <a:xfrm>
            <a:off x="28585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1" name="Google Shape;31;p32"/>
          <p:cNvSpPr txBox="1">
            <a:spLocks noGrp="1"/>
          </p:cNvSpPr>
          <p:nvPr>
            <p:ph type="body" idx="1"/>
          </p:nvPr>
        </p:nvSpPr>
        <p:spPr>
          <a:xfrm>
            <a:off x="28585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2" name="Google Shape;32;p3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3" name="Google Shape;33;p3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4" name="Google Shape;34;p3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0">
            <a:alphaModFix/>
          </a:blip>
          <a:stretch>
            <a:fillRect/>
          </a:stretch>
        </a:blipFill>
        <a:effectLst/>
      </p:bgPr>
    </p:bg>
    <p:spTree>
      <p:nvGrpSpPr>
        <p:cNvPr id="1" name="Shape 5"/>
        <p:cNvGrpSpPr/>
        <p:nvPr/>
      </p:nvGrpSpPr>
      <p:grpSpPr>
        <a:xfrm>
          <a:off x="0" y="0"/>
          <a:ext cx="0" cy="0"/>
          <a:chOff x="0" y="0"/>
          <a:chExt cx="0" cy="0"/>
        </a:xfrm>
      </p:grpSpPr>
      <p:sp>
        <p:nvSpPr>
          <p:cNvPr id="6" name="Google Shape;6;p24"/>
          <p:cNvSpPr txBox="1"/>
          <p:nvPr/>
        </p:nvSpPr>
        <p:spPr>
          <a:xfrm>
            <a:off x="0" y="-1512332"/>
            <a:ext cx="9144000"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rgbClr val="CFCFCF"/>
                </a:solidFill>
                <a:latin typeface="Arial"/>
                <a:ea typeface="Arial"/>
                <a:cs typeface="Arial"/>
                <a:sym typeface="Arial"/>
              </a:rPr>
              <a:t>www.9slide.vn</a:t>
            </a:r>
            <a:endParaRPr/>
          </a:p>
        </p:txBody>
      </p:sp>
      <p:sp>
        <p:nvSpPr>
          <p:cNvPr id="7" name="Google Shape;7;p24"/>
          <p:cNvSpPr txBox="1">
            <a:spLocks noGrp="1"/>
          </p:cNvSpPr>
          <p:nvPr>
            <p:ph type="title"/>
          </p:nvPr>
        </p:nvSpPr>
        <p:spPr>
          <a:xfrm>
            <a:off x="28585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Redressed"/>
              <a:buNone/>
              <a:defRPr sz="2800" b="0" i="0" u="none" strike="noStrike" cap="none">
                <a:solidFill>
                  <a:schemeClr val="dk1"/>
                </a:solidFill>
                <a:latin typeface="Redressed"/>
                <a:ea typeface="Redressed"/>
                <a:cs typeface="Redressed"/>
                <a:sym typeface="Redressed"/>
              </a:defRPr>
            </a:lvl1pPr>
            <a:lvl2pPr marR="0" lvl="1" algn="l" rtl="0">
              <a:lnSpc>
                <a:spcPct val="100000"/>
              </a:lnSpc>
              <a:spcBef>
                <a:spcPts val="0"/>
              </a:spcBef>
              <a:spcAft>
                <a:spcPts val="0"/>
              </a:spcAft>
              <a:buClr>
                <a:schemeClr val="dk1"/>
              </a:buClr>
              <a:buSzPts val="2800"/>
              <a:buFont typeface="Redressed"/>
              <a:buNone/>
              <a:defRPr sz="2800" b="0" i="0" u="none" strike="noStrike" cap="none">
                <a:solidFill>
                  <a:schemeClr val="dk1"/>
                </a:solidFill>
                <a:latin typeface="Redressed"/>
                <a:ea typeface="Redressed"/>
                <a:cs typeface="Redressed"/>
                <a:sym typeface="Redressed"/>
              </a:defRPr>
            </a:lvl2pPr>
            <a:lvl3pPr marR="0" lvl="2" algn="l" rtl="0">
              <a:lnSpc>
                <a:spcPct val="100000"/>
              </a:lnSpc>
              <a:spcBef>
                <a:spcPts val="0"/>
              </a:spcBef>
              <a:spcAft>
                <a:spcPts val="0"/>
              </a:spcAft>
              <a:buClr>
                <a:schemeClr val="dk1"/>
              </a:buClr>
              <a:buSzPts val="2800"/>
              <a:buFont typeface="Redressed"/>
              <a:buNone/>
              <a:defRPr sz="2800" b="0" i="0" u="none" strike="noStrike" cap="none">
                <a:solidFill>
                  <a:schemeClr val="dk1"/>
                </a:solidFill>
                <a:latin typeface="Redressed"/>
                <a:ea typeface="Redressed"/>
                <a:cs typeface="Redressed"/>
                <a:sym typeface="Redressed"/>
              </a:defRPr>
            </a:lvl3pPr>
            <a:lvl4pPr marR="0" lvl="3" algn="l" rtl="0">
              <a:lnSpc>
                <a:spcPct val="100000"/>
              </a:lnSpc>
              <a:spcBef>
                <a:spcPts val="0"/>
              </a:spcBef>
              <a:spcAft>
                <a:spcPts val="0"/>
              </a:spcAft>
              <a:buClr>
                <a:schemeClr val="dk1"/>
              </a:buClr>
              <a:buSzPts val="2800"/>
              <a:buFont typeface="Redressed"/>
              <a:buNone/>
              <a:defRPr sz="2800" b="0" i="0" u="none" strike="noStrike" cap="none">
                <a:solidFill>
                  <a:schemeClr val="dk1"/>
                </a:solidFill>
                <a:latin typeface="Redressed"/>
                <a:ea typeface="Redressed"/>
                <a:cs typeface="Redressed"/>
                <a:sym typeface="Redressed"/>
              </a:defRPr>
            </a:lvl4pPr>
            <a:lvl5pPr marR="0" lvl="4" algn="l" rtl="0">
              <a:lnSpc>
                <a:spcPct val="100000"/>
              </a:lnSpc>
              <a:spcBef>
                <a:spcPts val="0"/>
              </a:spcBef>
              <a:spcAft>
                <a:spcPts val="0"/>
              </a:spcAft>
              <a:buClr>
                <a:schemeClr val="dk1"/>
              </a:buClr>
              <a:buSzPts val="2800"/>
              <a:buFont typeface="Redressed"/>
              <a:buNone/>
              <a:defRPr sz="2800" b="0" i="0" u="none" strike="noStrike" cap="none">
                <a:solidFill>
                  <a:schemeClr val="dk1"/>
                </a:solidFill>
                <a:latin typeface="Redressed"/>
                <a:ea typeface="Redressed"/>
                <a:cs typeface="Redressed"/>
                <a:sym typeface="Redressed"/>
              </a:defRPr>
            </a:lvl5pPr>
            <a:lvl6pPr marR="0" lvl="5" algn="l" rtl="0">
              <a:lnSpc>
                <a:spcPct val="100000"/>
              </a:lnSpc>
              <a:spcBef>
                <a:spcPts val="0"/>
              </a:spcBef>
              <a:spcAft>
                <a:spcPts val="0"/>
              </a:spcAft>
              <a:buClr>
                <a:schemeClr val="dk1"/>
              </a:buClr>
              <a:buSzPts val="2800"/>
              <a:buFont typeface="Redressed"/>
              <a:buNone/>
              <a:defRPr sz="2800" b="0" i="0" u="none" strike="noStrike" cap="none">
                <a:solidFill>
                  <a:schemeClr val="dk1"/>
                </a:solidFill>
                <a:latin typeface="Redressed"/>
                <a:ea typeface="Redressed"/>
                <a:cs typeface="Redressed"/>
                <a:sym typeface="Redressed"/>
              </a:defRPr>
            </a:lvl6pPr>
            <a:lvl7pPr marR="0" lvl="6" algn="l" rtl="0">
              <a:lnSpc>
                <a:spcPct val="100000"/>
              </a:lnSpc>
              <a:spcBef>
                <a:spcPts val="0"/>
              </a:spcBef>
              <a:spcAft>
                <a:spcPts val="0"/>
              </a:spcAft>
              <a:buClr>
                <a:schemeClr val="dk1"/>
              </a:buClr>
              <a:buSzPts val="2800"/>
              <a:buFont typeface="Redressed"/>
              <a:buNone/>
              <a:defRPr sz="2800" b="0" i="0" u="none" strike="noStrike" cap="none">
                <a:solidFill>
                  <a:schemeClr val="dk1"/>
                </a:solidFill>
                <a:latin typeface="Redressed"/>
                <a:ea typeface="Redressed"/>
                <a:cs typeface="Redressed"/>
                <a:sym typeface="Redressed"/>
              </a:defRPr>
            </a:lvl7pPr>
            <a:lvl8pPr marR="0" lvl="7" algn="l" rtl="0">
              <a:lnSpc>
                <a:spcPct val="100000"/>
              </a:lnSpc>
              <a:spcBef>
                <a:spcPts val="0"/>
              </a:spcBef>
              <a:spcAft>
                <a:spcPts val="0"/>
              </a:spcAft>
              <a:buClr>
                <a:schemeClr val="dk1"/>
              </a:buClr>
              <a:buSzPts val="2800"/>
              <a:buFont typeface="Redressed"/>
              <a:buNone/>
              <a:defRPr sz="2800" b="0" i="0" u="none" strike="noStrike" cap="none">
                <a:solidFill>
                  <a:schemeClr val="dk1"/>
                </a:solidFill>
                <a:latin typeface="Redressed"/>
                <a:ea typeface="Redressed"/>
                <a:cs typeface="Redressed"/>
                <a:sym typeface="Redressed"/>
              </a:defRPr>
            </a:lvl8pPr>
            <a:lvl9pPr marR="0" lvl="8" algn="l" rtl="0">
              <a:lnSpc>
                <a:spcPct val="100000"/>
              </a:lnSpc>
              <a:spcBef>
                <a:spcPts val="0"/>
              </a:spcBef>
              <a:spcAft>
                <a:spcPts val="0"/>
              </a:spcAft>
              <a:buClr>
                <a:schemeClr val="dk1"/>
              </a:buClr>
              <a:buSzPts val="2800"/>
              <a:buFont typeface="Redressed"/>
              <a:buNone/>
              <a:defRPr sz="2800" b="0" i="0" u="none" strike="noStrike" cap="none">
                <a:solidFill>
                  <a:schemeClr val="dk1"/>
                </a:solidFill>
                <a:latin typeface="Redressed"/>
                <a:ea typeface="Redressed"/>
                <a:cs typeface="Redressed"/>
                <a:sym typeface="Redressed"/>
              </a:defRPr>
            </a:lvl9pPr>
          </a:lstStyle>
          <a:p>
            <a:endParaRPr/>
          </a:p>
        </p:txBody>
      </p:sp>
      <p:sp>
        <p:nvSpPr>
          <p:cNvPr id="8" name="Google Shape;8;p24"/>
          <p:cNvSpPr txBox="1">
            <a:spLocks noGrp="1"/>
          </p:cNvSpPr>
          <p:nvPr>
            <p:ph type="body" idx="1"/>
          </p:nvPr>
        </p:nvSpPr>
        <p:spPr>
          <a:xfrm>
            <a:off x="28585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1"/>
              </a:buClr>
              <a:buSzPts val="1800"/>
              <a:buFont typeface="Livvic Light"/>
              <a:buChar char="●"/>
              <a:defRPr sz="1800" b="0" i="0" u="none" strike="noStrike" cap="none">
                <a:solidFill>
                  <a:schemeClr val="dk1"/>
                </a:solidFill>
                <a:latin typeface="Livvic Light"/>
                <a:ea typeface="Livvic Light"/>
                <a:cs typeface="Livvic Light"/>
                <a:sym typeface="Livvic Light"/>
              </a:defRPr>
            </a:lvl1pPr>
            <a:lvl2pPr marL="914400" marR="0" lvl="1" indent="-317500" algn="l" rtl="0">
              <a:lnSpc>
                <a:spcPct val="115000"/>
              </a:lnSpc>
              <a:spcBef>
                <a:spcPts val="1600"/>
              </a:spcBef>
              <a:spcAft>
                <a:spcPts val="0"/>
              </a:spcAft>
              <a:buClr>
                <a:schemeClr val="dk1"/>
              </a:buClr>
              <a:buSzPts val="1400"/>
              <a:buFont typeface="Livvic Light"/>
              <a:buChar char="○"/>
              <a:defRPr sz="1400" b="0" i="0" u="none" strike="noStrike" cap="none">
                <a:solidFill>
                  <a:schemeClr val="dk1"/>
                </a:solidFill>
                <a:latin typeface="Livvic Light"/>
                <a:ea typeface="Livvic Light"/>
                <a:cs typeface="Livvic Light"/>
                <a:sym typeface="Livvic Light"/>
              </a:defRPr>
            </a:lvl2pPr>
            <a:lvl3pPr marL="1371600" marR="0" lvl="2" indent="-317500" algn="l" rtl="0">
              <a:lnSpc>
                <a:spcPct val="115000"/>
              </a:lnSpc>
              <a:spcBef>
                <a:spcPts val="1600"/>
              </a:spcBef>
              <a:spcAft>
                <a:spcPts val="0"/>
              </a:spcAft>
              <a:buClr>
                <a:schemeClr val="dk1"/>
              </a:buClr>
              <a:buSzPts val="1400"/>
              <a:buFont typeface="Livvic Light"/>
              <a:buChar char="■"/>
              <a:defRPr sz="1400" b="0" i="0" u="none" strike="noStrike" cap="none">
                <a:solidFill>
                  <a:schemeClr val="dk1"/>
                </a:solidFill>
                <a:latin typeface="Livvic Light"/>
                <a:ea typeface="Livvic Light"/>
                <a:cs typeface="Livvic Light"/>
                <a:sym typeface="Livvic Light"/>
              </a:defRPr>
            </a:lvl3pPr>
            <a:lvl4pPr marL="1828800" marR="0" lvl="3" indent="-317500" algn="l" rtl="0">
              <a:lnSpc>
                <a:spcPct val="115000"/>
              </a:lnSpc>
              <a:spcBef>
                <a:spcPts val="1600"/>
              </a:spcBef>
              <a:spcAft>
                <a:spcPts val="0"/>
              </a:spcAft>
              <a:buClr>
                <a:schemeClr val="dk1"/>
              </a:buClr>
              <a:buSzPts val="1400"/>
              <a:buFont typeface="Livvic Light"/>
              <a:buChar char="●"/>
              <a:defRPr sz="1400" b="0" i="0" u="none" strike="noStrike" cap="none">
                <a:solidFill>
                  <a:schemeClr val="dk1"/>
                </a:solidFill>
                <a:latin typeface="Livvic Light"/>
                <a:ea typeface="Livvic Light"/>
                <a:cs typeface="Livvic Light"/>
                <a:sym typeface="Livvic Light"/>
              </a:defRPr>
            </a:lvl4pPr>
            <a:lvl5pPr marL="2286000" marR="0" lvl="4" indent="-317500" algn="l" rtl="0">
              <a:lnSpc>
                <a:spcPct val="115000"/>
              </a:lnSpc>
              <a:spcBef>
                <a:spcPts val="1600"/>
              </a:spcBef>
              <a:spcAft>
                <a:spcPts val="0"/>
              </a:spcAft>
              <a:buClr>
                <a:schemeClr val="dk1"/>
              </a:buClr>
              <a:buSzPts val="1400"/>
              <a:buFont typeface="Livvic Light"/>
              <a:buChar char="○"/>
              <a:defRPr sz="1400" b="0" i="0" u="none" strike="noStrike" cap="none">
                <a:solidFill>
                  <a:schemeClr val="dk1"/>
                </a:solidFill>
                <a:latin typeface="Livvic Light"/>
                <a:ea typeface="Livvic Light"/>
                <a:cs typeface="Livvic Light"/>
                <a:sym typeface="Livvic Light"/>
              </a:defRPr>
            </a:lvl5pPr>
            <a:lvl6pPr marL="2743200" marR="0" lvl="5" indent="-317500" algn="l" rtl="0">
              <a:lnSpc>
                <a:spcPct val="115000"/>
              </a:lnSpc>
              <a:spcBef>
                <a:spcPts val="1600"/>
              </a:spcBef>
              <a:spcAft>
                <a:spcPts val="0"/>
              </a:spcAft>
              <a:buClr>
                <a:schemeClr val="dk1"/>
              </a:buClr>
              <a:buSzPts val="1400"/>
              <a:buFont typeface="Livvic Light"/>
              <a:buChar char="■"/>
              <a:defRPr sz="1400" b="0" i="0" u="none" strike="noStrike" cap="none">
                <a:solidFill>
                  <a:schemeClr val="dk1"/>
                </a:solidFill>
                <a:latin typeface="Livvic Light"/>
                <a:ea typeface="Livvic Light"/>
                <a:cs typeface="Livvic Light"/>
                <a:sym typeface="Livvic Light"/>
              </a:defRPr>
            </a:lvl6pPr>
            <a:lvl7pPr marL="3200400" marR="0" lvl="6" indent="-317500" algn="l" rtl="0">
              <a:lnSpc>
                <a:spcPct val="115000"/>
              </a:lnSpc>
              <a:spcBef>
                <a:spcPts val="1600"/>
              </a:spcBef>
              <a:spcAft>
                <a:spcPts val="0"/>
              </a:spcAft>
              <a:buClr>
                <a:schemeClr val="dk1"/>
              </a:buClr>
              <a:buSzPts val="1400"/>
              <a:buFont typeface="Livvic Light"/>
              <a:buChar char="●"/>
              <a:defRPr sz="1400" b="0" i="0" u="none" strike="noStrike" cap="none">
                <a:solidFill>
                  <a:schemeClr val="dk1"/>
                </a:solidFill>
                <a:latin typeface="Livvic Light"/>
                <a:ea typeface="Livvic Light"/>
                <a:cs typeface="Livvic Light"/>
                <a:sym typeface="Livvic Light"/>
              </a:defRPr>
            </a:lvl7pPr>
            <a:lvl8pPr marL="3657600" marR="0" lvl="7" indent="-317500" algn="l" rtl="0">
              <a:lnSpc>
                <a:spcPct val="115000"/>
              </a:lnSpc>
              <a:spcBef>
                <a:spcPts val="1600"/>
              </a:spcBef>
              <a:spcAft>
                <a:spcPts val="0"/>
              </a:spcAft>
              <a:buClr>
                <a:schemeClr val="dk1"/>
              </a:buClr>
              <a:buSzPts val="1400"/>
              <a:buFont typeface="Livvic Light"/>
              <a:buChar char="○"/>
              <a:defRPr sz="1400" b="0" i="0" u="none" strike="noStrike" cap="none">
                <a:solidFill>
                  <a:schemeClr val="dk1"/>
                </a:solidFill>
                <a:latin typeface="Livvic Light"/>
                <a:ea typeface="Livvic Light"/>
                <a:cs typeface="Livvic Light"/>
                <a:sym typeface="Livvic Light"/>
              </a:defRPr>
            </a:lvl8pPr>
            <a:lvl9pPr marL="4114800" marR="0" lvl="8" indent="-317500" algn="l" rtl="0">
              <a:lnSpc>
                <a:spcPct val="115000"/>
              </a:lnSpc>
              <a:spcBef>
                <a:spcPts val="1600"/>
              </a:spcBef>
              <a:spcAft>
                <a:spcPts val="1600"/>
              </a:spcAft>
              <a:buClr>
                <a:schemeClr val="dk1"/>
              </a:buClr>
              <a:buSzPts val="1400"/>
              <a:buFont typeface="Livvic Light"/>
              <a:buChar char="■"/>
              <a:defRPr sz="1400" b="0" i="0" u="none" strike="noStrike" cap="none">
                <a:solidFill>
                  <a:schemeClr val="dk1"/>
                </a:solidFill>
                <a:latin typeface="Livvic Light"/>
                <a:ea typeface="Livvic Light"/>
                <a:cs typeface="Livvic Light"/>
                <a:sym typeface="Livvic Light"/>
              </a:defRPr>
            </a:lvl9pPr>
          </a:lstStyle>
          <a:p>
            <a:endParaRPr/>
          </a:p>
        </p:txBody>
      </p:sp>
      <p:sp>
        <p:nvSpPr>
          <p:cNvPr id="9" name="Google Shape;9;p24"/>
          <p:cNvSpPr/>
          <p:nvPr/>
        </p:nvSpPr>
        <p:spPr>
          <a:xfrm>
            <a:off x="-61798200" y="-878900"/>
            <a:ext cx="1371600" cy="1323925"/>
          </a:xfrm>
          <a:prstGeom prst="ellipse">
            <a:avLst/>
          </a:prstGeom>
          <a:blipFill rotWithShape="1">
            <a:blip r:embed="rId11">
              <a:alphaModFix/>
            </a:blip>
            <a:stretch>
              <a:fillRect t="-1800" r="-4404507" b="-1800"/>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 name="Google Shape;10;p24"/>
          <p:cNvSpPr/>
          <p:nvPr/>
        </p:nvSpPr>
        <p:spPr>
          <a:xfrm>
            <a:off x="-2514600" y="3940135"/>
            <a:ext cx="1371600" cy="1323925"/>
          </a:xfrm>
          <a:prstGeom prst="ellipse">
            <a:avLst/>
          </a:prstGeom>
          <a:blipFill rotWithShape="1">
            <a:blip r:embed="rId11">
              <a:alphaModFix amt="0"/>
            </a:blip>
            <a:stretch>
              <a:fillRect t="-1800" r="-83331" b="-1800"/>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28.jp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28.jp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28.jp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2.png"/><Relationship Id="rId7" Type="http://schemas.openxmlformats.org/officeDocument/2006/relationships/slide" Target="slide9.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28.jp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0.jp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0.jpg"/><Relationship Id="rId5" Type="http://schemas.openxmlformats.org/officeDocument/2006/relationships/image" Target="../media/image35.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4.png"/><Relationship Id="rId7"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slide" Target="slide9.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36.png"/><Relationship Id="rId4" Type="http://schemas.openxmlformats.org/officeDocument/2006/relationships/image" Target="../media/image4.png"/><Relationship Id="rId9" Type="http://schemas.openxmlformats.org/officeDocument/2006/relationships/slide" Target="slide9.xml"/></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6.png"/><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6.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3.png"/><Relationship Id="rId7" Type="http://schemas.openxmlformats.org/officeDocument/2006/relationships/image" Target="../media/image37.png"/><Relationship Id="rId12"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5.png"/><Relationship Id="rId5" Type="http://schemas.openxmlformats.org/officeDocument/2006/relationships/image" Target="../media/image7.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28.jpg"/></Relationships>
</file>

<file path=ppt/slides/_rels/slide21.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37.png"/><Relationship Id="rId12"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5.png"/><Relationship Id="rId5" Type="http://schemas.openxmlformats.org/officeDocument/2006/relationships/image" Target="../media/image7.png"/><Relationship Id="rId10" Type="http://schemas.openxmlformats.org/officeDocument/2006/relationships/image" Target="../media/image30.jpg"/><Relationship Id="rId4" Type="http://schemas.openxmlformats.org/officeDocument/2006/relationships/image" Target="../media/image4.png"/><Relationship Id="rId9" Type="http://schemas.openxmlformats.org/officeDocument/2006/relationships/image" Target="../media/image40.png"/><Relationship Id="rId14" Type="http://schemas.openxmlformats.org/officeDocument/2006/relationships/image" Target="../media/image41.jpg"/></Relationships>
</file>

<file path=ppt/slides/_rels/slide22.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14.jpg"/><Relationship Id="rId3" Type="http://schemas.openxmlformats.org/officeDocument/2006/relationships/image" Target="../media/image3.png"/><Relationship Id="rId7" Type="http://schemas.openxmlformats.org/officeDocument/2006/relationships/image" Target="../media/image37.png"/><Relationship Id="rId12"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5.png"/><Relationship Id="rId5" Type="http://schemas.openxmlformats.org/officeDocument/2006/relationships/image" Target="../media/image7.png"/><Relationship Id="rId10" Type="http://schemas.openxmlformats.org/officeDocument/2006/relationships/image" Target="../media/image42.jpg"/><Relationship Id="rId4" Type="http://schemas.openxmlformats.org/officeDocument/2006/relationships/image" Target="../media/image4.png"/><Relationship Id="rId9" Type="http://schemas.openxmlformats.org/officeDocument/2006/relationships/image" Target="../media/image29.png"/><Relationship Id="rId14" Type="http://schemas.openxmlformats.org/officeDocument/2006/relationships/image" Target="../media/image43.png"/></Relationships>
</file>

<file path=ppt/slides/_rels/slide2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slide" Target="slide7.xml"/><Relationship Id="rId3" Type="http://schemas.openxmlformats.org/officeDocument/2006/relationships/image" Target="../media/image3.png"/><Relationship Id="rId7" Type="http://schemas.openxmlformats.org/officeDocument/2006/relationships/slide" Target="slide5.xml"/><Relationship Id="rId12" Type="http://schemas.openxmlformats.org/officeDocument/2006/relationships/image" Target="../media/image15.png"/><Relationship Id="rId2" Type="http://schemas.openxmlformats.org/officeDocument/2006/relationships/notesSlide" Target="../notesSlides/notesSlide3.xml"/><Relationship Id="rId16"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slide" Target="slide4.xml"/><Relationship Id="rId5" Type="http://schemas.openxmlformats.org/officeDocument/2006/relationships/image" Target="../media/image7.png"/><Relationship Id="rId15" Type="http://schemas.openxmlformats.org/officeDocument/2006/relationships/image" Target="../media/image5.png"/><Relationship Id="rId10" Type="http://schemas.openxmlformats.org/officeDocument/2006/relationships/image" Target="../media/image14.jpg"/><Relationship Id="rId4" Type="http://schemas.openxmlformats.org/officeDocument/2006/relationships/image" Target="../media/image4.png"/><Relationship Id="rId9" Type="http://schemas.openxmlformats.org/officeDocument/2006/relationships/slide" Target="slide6.xml"/><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7.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2.png"/><Relationship Id="rId11" Type="http://schemas.openxmlformats.org/officeDocument/2006/relationships/image" Target="../media/image4.png"/><Relationship Id="rId5" Type="http://schemas.openxmlformats.org/officeDocument/2006/relationships/image" Target="../media/image21.png"/><Relationship Id="rId10" Type="http://schemas.openxmlformats.org/officeDocument/2006/relationships/image" Target="../media/image7.png"/><Relationship Id="rId4" Type="http://schemas.openxmlformats.org/officeDocument/2006/relationships/image" Target="../media/image20.png"/><Relationship Id="rId9" Type="http://schemas.openxmlformats.org/officeDocument/2006/relationships/slide" Target="slide3.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4.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slide" Target="slide3.xml"/><Relationship Id="rId5" Type="http://schemas.openxmlformats.org/officeDocument/2006/relationships/image" Target="../media/image9.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19.xml"/><Relationship Id="rId3" Type="http://schemas.openxmlformats.org/officeDocument/2006/relationships/image" Target="../media/image27.png"/><Relationship Id="rId7" Type="http://schemas.openxmlformats.org/officeDocument/2006/relationships/image" Target="../media/image29.png"/><Relationship Id="rId12"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slide" Target="slide17.xml"/><Relationship Id="rId11" Type="http://schemas.openxmlformats.org/officeDocument/2006/relationships/image" Target="../media/image5.png"/><Relationship Id="rId5" Type="http://schemas.openxmlformats.org/officeDocument/2006/relationships/image" Target="../media/image28.jpg"/><Relationship Id="rId10" Type="http://schemas.openxmlformats.org/officeDocument/2006/relationships/image" Target="../media/image31.png"/><Relationship Id="rId4" Type="http://schemas.openxmlformats.org/officeDocument/2006/relationships/slide" Target="slide10.xml"/><Relationship Id="rId9"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pic>
        <p:nvPicPr>
          <p:cNvPr id="39" name="Google Shape;39;p1"/>
          <p:cNvPicPr preferRelativeResize="0"/>
          <p:nvPr/>
        </p:nvPicPr>
        <p:blipFill rotWithShape="1">
          <a:blip r:embed="rId3">
            <a:alphaModFix amt="8000"/>
          </a:blip>
          <a:srcRect/>
          <a:stretch/>
        </p:blipFill>
        <p:spPr>
          <a:xfrm flipH="1">
            <a:off x="-1349911" y="-2671519"/>
            <a:ext cx="11636910" cy="10244126"/>
          </a:xfrm>
          <a:prstGeom prst="rect">
            <a:avLst/>
          </a:prstGeom>
          <a:noFill/>
          <a:ln>
            <a:noFill/>
          </a:ln>
        </p:spPr>
      </p:pic>
      <p:sp>
        <p:nvSpPr>
          <p:cNvPr id="41" name="Google Shape;41;p1"/>
          <p:cNvSpPr txBox="1">
            <a:spLocks noGrp="1"/>
          </p:cNvSpPr>
          <p:nvPr>
            <p:ph type="ctrTitle"/>
          </p:nvPr>
        </p:nvSpPr>
        <p:spPr>
          <a:xfrm>
            <a:off x="1923750" y="1091550"/>
            <a:ext cx="5296500" cy="22170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6000"/>
              <a:buNone/>
            </a:pPr>
            <a:r>
              <a:rPr lang="en-US"/>
              <a:t>TOÁN</a:t>
            </a:r>
            <a:br>
              <a:rPr lang="en-US"/>
            </a:br>
            <a:r>
              <a:rPr lang="en-US"/>
              <a:t>LỚP 5</a:t>
            </a:r>
            <a:endParaRPr/>
          </a:p>
        </p:txBody>
      </p:sp>
      <p:pic>
        <p:nvPicPr>
          <p:cNvPr id="42" name="Google Shape;42;p1"/>
          <p:cNvPicPr preferRelativeResize="0"/>
          <p:nvPr/>
        </p:nvPicPr>
        <p:blipFill rotWithShape="1">
          <a:blip r:embed="rId4">
            <a:alphaModFix/>
          </a:blip>
          <a:srcRect/>
          <a:stretch/>
        </p:blipFill>
        <p:spPr>
          <a:xfrm>
            <a:off x="-305275" y="3528900"/>
            <a:ext cx="3216325" cy="2149201"/>
          </a:xfrm>
          <a:prstGeom prst="rect">
            <a:avLst/>
          </a:prstGeom>
          <a:noFill/>
          <a:ln>
            <a:noFill/>
          </a:ln>
        </p:spPr>
      </p:pic>
      <p:pic>
        <p:nvPicPr>
          <p:cNvPr id="43" name="Google Shape;43;p1"/>
          <p:cNvPicPr preferRelativeResize="0"/>
          <p:nvPr/>
        </p:nvPicPr>
        <p:blipFill rotWithShape="1">
          <a:blip r:embed="rId3">
            <a:alphaModFix/>
          </a:blip>
          <a:srcRect/>
          <a:stretch/>
        </p:blipFill>
        <p:spPr>
          <a:xfrm flipH="1">
            <a:off x="5697579" y="-28575"/>
            <a:ext cx="3803347" cy="3348136"/>
          </a:xfrm>
          <a:prstGeom prst="rect">
            <a:avLst/>
          </a:prstGeom>
          <a:noFill/>
          <a:ln>
            <a:noFill/>
          </a:ln>
        </p:spPr>
      </p:pic>
      <p:grpSp>
        <p:nvGrpSpPr>
          <p:cNvPr id="44" name="Google Shape;44;p1"/>
          <p:cNvGrpSpPr/>
          <p:nvPr/>
        </p:nvGrpSpPr>
        <p:grpSpPr>
          <a:xfrm>
            <a:off x="3444291" y="3308807"/>
            <a:ext cx="2255901" cy="69575"/>
            <a:chOff x="446800" y="1721825"/>
            <a:chExt cx="259025" cy="18325"/>
          </a:xfrm>
        </p:grpSpPr>
        <p:sp>
          <p:nvSpPr>
            <p:cNvPr id="45" name="Google Shape;45;p1"/>
            <p:cNvSpPr/>
            <p:nvPr/>
          </p:nvSpPr>
          <p:spPr>
            <a:xfrm>
              <a:off x="447225" y="1724725"/>
              <a:ext cx="258600" cy="15425"/>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5D3D1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1"/>
            <p:cNvSpPr/>
            <p:nvPr/>
          </p:nvSpPr>
          <p:spPr>
            <a:xfrm>
              <a:off x="446800" y="1721825"/>
              <a:ext cx="258725" cy="10325"/>
            </a:xfrm>
            <a:custGeom>
              <a:avLst/>
              <a:gdLst/>
              <a:ahLst/>
              <a:cxnLst/>
              <a:rect l="l" t="t" r="r" b="b"/>
              <a:pathLst>
                <a:path w="10349" h="413" extrusionOk="0">
                  <a:moveTo>
                    <a:pt x="825" y="1"/>
                  </a:moveTo>
                  <a:cubicBezTo>
                    <a:pt x="792" y="1"/>
                    <a:pt x="759" y="1"/>
                    <a:pt x="726" y="2"/>
                  </a:cubicBezTo>
                  <a:cubicBezTo>
                    <a:pt x="558" y="2"/>
                    <a:pt x="390" y="14"/>
                    <a:pt x="222" y="26"/>
                  </a:cubicBezTo>
                  <a:cubicBezTo>
                    <a:pt x="0" y="43"/>
                    <a:pt x="4" y="232"/>
                    <a:pt x="222" y="252"/>
                  </a:cubicBezTo>
                  <a:cubicBezTo>
                    <a:pt x="390" y="268"/>
                    <a:pt x="550" y="318"/>
                    <a:pt x="718" y="330"/>
                  </a:cubicBezTo>
                  <a:cubicBezTo>
                    <a:pt x="882" y="346"/>
                    <a:pt x="1046" y="355"/>
                    <a:pt x="1215" y="367"/>
                  </a:cubicBezTo>
                  <a:cubicBezTo>
                    <a:pt x="1263" y="371"/>
                    <a:pt x="1312" y="372"/>
                    <a:pt x="1361" y="372"/>
                  </a:cubicBezTo>
                  <a:cubicBezTo>
                    <a:pt x="1442" y="372"/>
                    <a:pt x="1523" y="369"/>
                    <a:pt x="1605" y="369"/>
                  </a:cubicBezTo>
                  <a:cubicBezTo>
                    <a:pt x="1642" y="369"/>
                    <a:pt x="1678" y="369"/>
                    <a:pt x="1715" y="371"/>
                  </a:cubicBezTo>
                  <a:cubicBezTo>
                    <a:pt x="1879" y="379"/>
                    <a:pt x="2043" y="387"/>
                    <a:pt x="2212" y="392"/>
                  </a:cubicBezTo>
                  <a:cubicBezTo>
                    <a:pt x="2380" y="396"/>
                    <a:pt x="2544" y="412"/>
                    <a:pt x="2708" y="412"/>
                  </a:cubicBezTo>
                  <a:cubicBezTo>
                    <a:pt x="2876" y="408"/>
                    <a:pt x="3045" y="387"/>
                    <a:pt x="3209" y="383"/>
                  </a:cubicBezTo>
                  <a:cubicBezTo>
                    <a:pt x="3377" y="383"/>
                    <a:pt x="3545" y="412"/>
                    <a:pt x="3709" y="412"/>
                  </a:cubicBezTo>
                  <a:cubicBezTo>
                    <a:pt x="3878" y="412"/>
                    <a:pt x="4046" y="371"/>
                    <a:pt x="4210" y="371"/>
                  </a:cubicBezTo>
                  <a:cubicBezTo>
                    <a:pt x="4368" y="371"/>
                    <a:pt x="4527" y="400"/>
                    <a:pt x="4682" y="400"/>
                  </a:cubicBezTo>
                  <a:cubicBezTo>
                    <a:pt x="4691" y="400"/>
                    <a:pt x="4701" y="400"/>
                    <a:pt x="4711" y="400"/>
                  </a:cubicBezTo>
                  <a:cubicBezTo>
                    <a:pt x="4879" y="400"/>
                    <a:pt x="5047" y="371"/>
                    <a:pt x="5211" y="371"/>
                  </a:cubicBezTo>
                  <a:cubicBezTo>
                    <a:pt x="5361" y="371"/>
                    <a:pt x="5510" y="384"/>
                    <a:pt x="5660" y="384"/>
                  </a:cubicBezTo>
                  <a:cubicBezTo>
                    <a:pt x="5678" y="384"/>
                    <a:pt x="5697" y="384"/>
                    <a:pt x="5716" y="383"/>
                  </a:cubicBezTo>
                  <a:cubicBezTo>
                    <a:pt x="5884" y="383"/>
                    <a:pt x="6052" y="367"/>
                    <a:pt x="6221" y="363"/>
                  </a:cubicBezTo>
                  <a:cubicBezTo>
                    <a:pt x="6389" y="363"/>
                    <a:pt x="6557" y="387"/>
                    <a:pt x="6725" y="387"/>
                  </a:cubicBezTo>
                  <a:cubicBezTo>
                    <a:pt x="6893" y="383"/>
                    <a:pt x="7062" y="375"/>
                    <a:pt x="7230" y="371"/>
                  </a:cubicBezTo>
                  <a:cubicBezTo>
                    <a:pt x="7398" y="367"/>
                    <a:pt x="7566" y="346"/>
                    <a:pt x="7735" y="342"/>
                  </a:cubicBezTo>
                  <a:cubicBezTo>
                    <a:pt x="7903" y="334"/>
                    <a:pt x="8067" y="342"/>
                    <a:pt x="8231" y="330"/>
                  </a:cubicBezTo>
                  <a:cubicBezTo>
                    <a:pt x="8399" y="322"/>
                    <a:pt x="8564" y="305"/>
                    <a:pt x="8732" y="293"/>
                  </a:cubicBezTo>
                  <a:cubicBezTo>
                    <a:pt x="8896" y="285"/>
                    <a:pt x="9064" y="285"/>
                    <a:pt x="9228" y="273"/>
                  </a:cubicBezTo>
                  <a:cubicBezTo>
                    <a:pt x="9392" y="260"/>
                    <a:pt x="9557" y="207"/>
                    <a:pt x="9721" y="190"/>
                  </a:cubicBezTo>
                  <a:cubicBezTo>
                    <a:pt x="9747" y="188"/>
                    <a:pt x="9774" y="188"/>
                    <a:pt x="9801" y="188"/>
                  </a:cubicBezTo>
                  <a:cubicBezTo>
                    <a:pt x="9914" y="188"/>
                    <a:pt x="10028" y="202"/>
                    <a:pt x="10140" y="202"/>
                  </a:cubicBezTo>
                  <a:cubicBezTo>
                    <a:pt x="10168" y="202"/>
                    <a:pt x="10195" y="201"/>
                    <a:pt x="10221" y="199"/>
                  </a:cubicBezTo>
                  <a:cubicBezTo>
                    <a:pt x="10312" y="190"/>
                    <a:pt x="10348" y="84"/>
                    <a:pt x="10242" y="71"/>
                  </a:cubicBezTo>
                  <a:cubicBezTo>
                    <a:pt x="10057" y="53"/>
                    <a:pt x="9878" y="21"/>
                    <a:pt x="9694" y="21"/>
                  </a:cubicBezTo>
                  <a:cubicBezTo>
                    <a:pt x="9674" y="21"/>
                    <a:pt x="9654" y="21"/>
                    <a:pt x="9634" y="22"/>
                  </a:cubicBezTo>
                  <a:cubicBezTo>
                    <a:pt x="9433" y="30"/>
                    <a:pt x="9232" y="35"/>
                    <a:pt x="9027" y="47"/>
                  </a:cubicBezTo>
                  <a:cubicBezTo>
                    <a:pt x="8826" y="55"/>
                    <a:pt x="8625" y="71"/>
                    <a:pt x="8424" y="71"/>
                  </a:cubicBezTo>
                  <a:cubicBezTo>
                    <a:pt x="8223" y="76"/>
                    <a:pt x="8022" y="113"/>
                    <a:pt x="7821" y="113"/>
                  </a:cubicBezTo>
                  <a:cubicBezTo>
                    <a:pt x="7648" y="113"/>
                    <a:pt x="7480" y="67"/>
                    <a:pt x="7308" y="67"/>
                  </a:cubicBezTo>
                  <a:cubicBezTo>
                    <a:pt x="7136" y="67"/>
                    <a:pt x="6967" y="80"/>
                    <a:pt x="6795" y="80"/>
                  </a:cubicBezTo>
                  <a:cubicBezTo>
                    <a:pt x="6776" y="79"/>
                    <a:pt x="6757" y="79"/>
                    <a:pt x="6738" y="79"/>
                  </a:cubicBezTo>
                  <a:cubicBezTo>
                    <a:pt x="6585" y="79"/>
                    <a:pt x="6435" y="92"/>
                    <a:pt x="6282" y="92"/>
                  </a:cubicBezTo>
                  <a:lnTo>
                    <a:pt x="5769" y="88"/>
                  </a:lnTo>
                  <a:cubicBezTo>
                    <a:pt x="5597" y="88"/>
                    <a:pt x="5429" y="59"/>
                    <a:pt x="5256" y="59"/>
                  </a:cubicBezTo>
                  <a:cubicBezTo>
                    <a:pt x="5084" y="55"/>
                    <a:pt x="4924" y="51"/>
                    <a:pt x="4756" y="51"/>
                  </a:cubicBezTo>
                  <a:cubicBezTo>
                    <a:pt x="4732" y="50"/>
                    <a:pt x="4708" y="50"/>
                    <a:pt x="4684" y="50"/>
                  </a:cubicBezTo>
                  <a:cubicBezTo>
                    <a:pt x="4540" y="50"/>
                    <a:pt x="4399" y="59"/>
                    <a:pt x="4255" y="59"/>
                  </a:cubicBezTo>
                  <a:cubicBezTo>
                    <a:pt x="4240" y="59"/>
                    <a:pt x="4225" y="59"/>
                    <a:pt x="4209" y="59"/>
                  </a:cubicBezTo>
                  <a:cubicBezTo>
                    <a:pt x="4057" y="59"/>
                    <a:pt x="3907" y="76"/>
                    <a:pt x="3755" y="76"/>
                  </a:cubicBezTo>
                  <a:cubicBezTo>
                    <a:pt x="3586" y="76"/>
                    <a:pt x="3422" y="55"/>
                    <a:pt x="3254" y="51"/>
                  </a:cubicBezTo>
                  <a:cubicBezTo>
                    <a:pt x="3086" y="51"/>
                    <a:pt x="2922" y="59"/>
                    <a:pt x="2753" y="59"/>
                  </a:cubicBezTo>
                  <a:cubicBezTo>
                    <a:pt x="2585" y="55"/>
                    <a:pt x="2417" y="22"/>
                    <a:pt x="2249" y="14"/>
                  </a:cubicBezTo>
                  <a:cubicBezTo>
                    <a:pt x="2164" y="12"/>
                    <a:pt x="2080" y="12"/>
                    <a:pt x="1996" y="12"/>
                  </a:cubicBezTo>
                  <a:cubicBezTo>
                    <a:pt x="1911" y="12"/>
                    <a:pt x="1826" y="12"/>
                    <a:pt x="1740" y="10"/>
                  </a:cubicBezTo>
                  <a:cubicBezTo>
                    <a:pt x="1696" y="8"/>
                    <a:pt x="1652" y="7"/>
                    <a:pt x="1608" y="7"/>
                  </a:cubicBezTo>
                  <a:cubicBezTo>
                    <a:pt x="1509" y="7"/>
                    <a:pt x="1410" y="11"/>
                    <a:pt x="1311" y="11"/>
                  </a:cubicBezTo>
                  <a:cubicBezTo>
                    <a:pt x="1286" y="11"/>
                    <a:pt x="1260" y="11"/>
                    <a:pt x="1235" y="10"/>
                  </a:cubicBezTo>
                  <a:cubicBezTo>
                    <a:pt x="1099" y="7"/>
                    <a:pt x="963" y="1"/>
                    <a:pt x="825" y="1"/>
                  </a:cubicBezTo>
                  <a:close/>
                </a:path>
              </a:pathLst>
            </a:custGeom>
            <a:solidFill>
              <a:srgbClr val="5D3D1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47" name="Google Shape;47;p1" descr="Les petits explorateurs | Safari kids, Cartoon illustration, Boy cartoon  characters"/>
          <p:cNvPicPr preferRelativeResize="0"/>
          <p:nvPr/>
        </p:nvPicPr>
        <p:blipFill rotWithShape="1">
          <a:blip r:embed="rId5">
            <a:alphaModFix/>
          </a:blip>
          <a:srcRect r="60735"/>
          <a:stretch/>
        </p:blipFill>
        <p:spPr>
          <a:xfrm>
            <a:off x="1177940" y="2174625"/>
            <a:ext cx="1565183" cy="2428875"/>
          </a:xfrm>
          <a:prstGeom prst="rect">
            <a:avLst/>
          </a:prstGeom>
          <a:noFill/>
          <a:ln>
            <a:noFill/>
          </a:ln>
        </p:spPr>
      </p:pic>
      <p:pic>
        <p:nvPicPr>
          <p:cNvPr id="48" name="Google Shape;48;p1" descr="Les petits explorateurs | Safari kids, Cartoon illustration, Boy cartoon  characters"/>
          <p:cNvPicPr preferRelativeResize="0"/>
          <p:nvPr/>
        </p:nvPicPr>
        <p:blipFill rotWithShape="1">
          <a:blip r:embed="rId5">
            <a:alphaModFix/>
          </a:blip>
          <a:srcRect l="52093"/>
          <a:stretch/>
        </p:blipFill>
        <p:spPr>
          <a:xfrm>
            <a:off x="6831121" y="919133"/>
            <a:ext cx="1909670" cy="2428875"/>
          </a:xfrm>
          <a:prstGeom prst="rect">
            <a:avLst/>
          </a:prstGeom>
          <a:noFill/>
          <a:ln>
            <a:noFill/>
          </a:ln>
        </p:spPr>
      </p:pic>
      <p:pic>
        <p:nvPicPr>
          <p:cNvPr id="49" name="Google Shape;49;p1" descr="Man Cartoon png download - 402*832 - Free Transparent National  Archaeological Museum png Download. - CleanPNG / KissPNG"/>
          <p:cNvPicPr preferRelativeResize="0"/>
          <p:nvPr/>
        </p:nvPicPr>
        <p:blipFill rotWithShape="1">
          <a:blip r:embed="rId6">
            <a:alphaModFix/>
          </a:blip>
          <a:srcRect l="23336" r="27899"/>
          <a:stretch/>
        </p:blipFill>
        <p:spPr>
          <a:xfrm flipH="1">
            <a:off x="377542" y="1496643"/>
            <a:ext cx="1363956" cy="2610307"/>
          </a:xfrm>
          <a:prstGeom prst="rect">
            <a:avLst/>
          </a:prstGeom>
          <a:noFill/>
          <a:ln>
            <a:noFill/>
          </a:ln>
        </p:spPr>
      </p:pic>
      <p:sp>
        <p:nvSpPr>
          <p:cNvPr id="2" name="Subtitle 1"/>
          <p:cNvSpPr>
            <a:spLocks noGrp="1"/>
          </p:cNvSpPr>
          <p:nvPr>
            <p:ph type="subTitle" idx="1"/>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ppt_w</p:attrName>
                                        </p:attrNameLst>
                                      </p:cBhvr>
                                      <p:tavLst>
                                        <p:tav tm="0">
                                          <p:val>
                                            <p:strVal val="0"/>
                                          </p:val>
                                        </p:tav>
                                        <p:tav tm="100000">
                                          <p:val>
                                            <p:strVal val="#ppt_w"/>
                                          </p:val>
                                        </p:tav>
                                      </p:tavLst>
                                    </p:anim>
                                    <p:anim calcmode="lin" valueType="num">
                                      <p:cBhvr additive="base">
                                        <p:cTn id="8" dur="500"/>
                                        <p:tgtEl>
                                          <p:spTgt spid="39"/>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additive="base">
                                        <p:cTn id="12" dur="500"/>
                                        <p:tgtEl>
                                          <p:spTgt spid="43"/>
                                        </p:tgtEl>
                                        <p:attrNameLst>
                                          <p:attrName>ppt_x</p:attrName>
                                        </p:attrNameLst>
                                      </p:cBhvr>
                                      <p:tavLst>
                                        <p:tav tm="0">
                                          <p:val>
                                            <p:strVal val="#ppt_x-1"/>
                                          </p:val>
                                        </p:tav>
                                        <p:tav tm="100000">
                                          <p:val>
                                            <p:strVal val="#ppt_x"/>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48"/>
                                        </p:tgtEl>
                                        <p:attrNameLst>
                                          <p:attrName>style.visibility</p:attrName>
                                        </p:attrNameLst>
                                      </p:cBhvr>
                                      <p:to>
                                        <p:strVal val="visible"/>
                                      </p:to>
                                    </p:set>
                                    <p:anim calcmode="lin" valueType="num">
                                      <p:cBhvr additive="base">
                                        <p:cTn id="16" dur="500"/>
                                        <p:tgtEl>
                                          <p:spTgt spid="48"/>
                                        </p:tgtEl>
                                        <p:attrNameLst>
                                          <p:attrName>ppt_x</p:attrName>
                                        </p:attrNameLst>
                                      </p:cBhvr>
                                      <p:tavLst>
                                        <p:tav tm="0">
                                          <p:val>
                                            <p:strVal val="#ppt_x-1"/>
                                          </p:val>
                                        </p:tav>
                                        <p:tav tm="100000">
                                          <p:val>
                                            <p:strVal val="#ppt_x"/>
                                          </p:val>
                                        </p:tav>
                                      </p:tavLst>
                                    </p:anim>
                                  </p:childTnLst>
                                </p:cTn>
                              </p:par>
                            </p:childTnLst>
                          </p:cTn>
                        </p:par>
                        <p:par>
                          <p:cTn id="17" fill="hold">
                            <p:stCondLst>
                              <p:cond delay="1500"/>
                            </p:stCondLst>
                            <p:childTnLst>
                              <p:par>
                                <p:cTn id="18" presetID="2" presetClass="entr" presetSubtype="4" fill="hold" nodeType="afterEffect">
                                  <p:stCondLst>
                                    <p:cond delay="0"/>
                                  </p:stCondLst>
                                  <p:childTnLst>
                                    <p:set>
                                      <p:cBhvr>
                                        <p:cTn id="19" dur="1" fill="hold">
                                          <p:stCondLst>
                                            <p:cond delay="0"/>
                                          </p:stCondLst>
                                        </p:cTn>
                                        <p:tgtEl>
                                          <p:spTgt spid="42"/>
                                        </p:tgtEl>
                                        <p:attrNameLst>
                                          <p:attrName>style.visibility</p:attrName>
                                        </p:attrNameLst>
                                      </p:cBhvr>
                                      <p:to>
                                        <p:strVal val="visible"/>
                                      </p:to>
                                    </p:set>
                                    <p:anim calcmode="lin" valueType="num">
                                      <p:cBhvr additive="base">
                                        <p:cTn id="20" dur="500"/>
                                        <p:tgtEl>
                                          <p:spTgt spid="42"/>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2" presetClass="entr" presetSubtype="1" fill="hold" nodeType="afterEffect">
                                  <p:stCondLst>
                                    <p:cond delay="0"/>
                                  </p:stCondLst>
                                  <p:childTnLst>
                                    <p:set>
                                      <p:cBhvr>
                                        <p:cTn id="23" dur="1" fill="hold">
                                          <p:stCondLst>
                                            <p:cond delay="0"/>
                                          </p:stCondLst>
                                        </p:cTn>
                                        <p:tgtEl>
                                          <p:spTgt spid="49"/>
                                        </p:tgtEl>
                                        <p:attrNameLst>
                                          <p:attrName>style.visibility</p:attrName>
                                        </p:attrNameLst>
                                      </p:cBhvr>
                                      <p:to>
                                        <p:strVal val="visible"/>
                                      </p:to>
                                    </p:set>
                                    <p:anim calcmode="lin" valueType="num">
                                      <p:cBhvr additive="base">
                                        <p:cTn id="24" dur="1000"/>
                                        <p:tgtEl>
                                          <p:spTgt spid="49"/>
                                        </p:tgtEl>
                                        <p:attrNameLst>
                                          <p:attrName>ppt_y</p:attrName>
                                        </p:attrNameLst>
                                      </p:cBhvr>
                                      <p:tavLst>
                                        <p:tav tm="0">
                                          <p:val>
                                            <p:strVal val="#ppt_y-1"/>
                                          </p:val>
                                        </p:tav>
                                        <p:tav tm="100000">
                                          <p:val>
                                            <p:strVal val="#ppt_y"/>
                                          </p:val>
                                        </p:tav>
                                      </p:tavLst>
                                    </p:anim>
                                  </p:childTnLst>
                                </p:cTn>
                              </p:par>
                              <p:par>
                                <p:cTn id="25" presetID="2" presetClass="entr" presetSubtype="1" fill="hold" nodeType="withEffect">
                                  <p:stCondLst>
                                    <p:cond delay="200"/>
                                  </p:stCondLst>
                                  <p:childTnLst>
                                    <p:set>
                                      <p:cBhvr>
                                        <p:cTn id="26" dur="1" fill="hold">
                                          <p:stCondLst>
                                            <p:cond delay="0"/>
                                          </p:stCondLst>
                                        </p:cTn>
                                        <p:tgtEl>
                                          <p:spTgt spid="47"/>
                                        </p:tgtEl>
                                        <p:attrNameLst>
                                          <p:attrName>style.visibility</p:attrName>
                                        </p:attrNameLst>
                                      </p:cBhvr>
                                      <p:to>
                                        <p:strVal val="visible"/>
                                      </p:to>
                                    </p:set>
                                    <p:anim calcmode="lin" valueType="num">
                                      <p:cBhvr additive="base">
                                        <p:cTn id="27" dur="1000"/>
                                        <p:tgtEl>
                                          <p:spTgt spid="47"/>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23" presetClass="entr" presetSubtype="16" fill="hold" nodeType="afterEffect">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cBhvr additive="base">
                                        <p:cTn id="31" dur="1000"/>
                                        <p:tgtEl>
                                          <p:spTgt spid="41"/>
                                        </p:tgtEl>
                                        <p:attrNameLst>
                                          <p:attrName>ppt_w</p:attrName>
                                        </p:attrNameLst>
                                      </p:cBhvr>
                                      <p:tavLst>
                                        <p:tav tm="0">
                                          <p:val>
                                            <p:strVal val="0"/>
                                          </p:val>
                                        </p:tav>
                                        <p:tav tm="100000">
                                          <p:val>
                                            <p:strVal val="#ppt_w"/>
                                          </p:val>
                                        </p:tav>
                                      </p:tavLst>
                                    </p:anim>
                                    <p:anim calcmode="lin" valueType="num">
                                      <p:cBhvr additive="base">
                                        <p:cTn id="32" dur="1000"/>
                                        <p:tgtEl>
                                          <p:spTgt spid="4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10"/>
          <p:cNvPicPr preferRelativeResize="0"/>
          <p:nvPr/>
        </p:nvPicPr>
        <p:blipFill rotWithShape="1">
          <a:blip r:embed="rId3">
            <a:alphaModFix amt="20000"/>
          </a:blip>
          <a:srcRect t="6807" b="6798"/>
          <a:stretch/>
        </p:blipFill>
        <p:spPr>
          <a:xfrm>
            <a:off x="1452166" y="1373983"/>
            <a:ext cx="7867426" cy="3769518"/>
          </a:xfrm>
          <a:prstGeom prst="rect">
            <a:avLst/>
          </a:prstGeom>
          <a:noFill/>
          <a:ln>
            <a:noFill/>
          </a:ln>
        </p:spPr>
      </p:pic>
      <p:pic>
        <p:nvPicPr>
          <p:cNvPr id="211" name="Google Shape;211;p10"/>
          <p:cNvPicPr preferRelativeResize="0"/>
          <p:nvPr/>
        </p:nvPicPr>
        <p:blipFill rotWithShape="1">
          <a:blip r:embed="rId4">
            <a:alphaModFix/>
          </a:blip>
          <a:srcRect/>
          <a:stretch/>
        </p:blipFill>
        <p:spPr>
          <a:xfrm>
            <a:off x="-1833591" y="-196701"/>
            <a:ext cx="3216325" cy="2149201"/>
          </a:xfrm>
          <a:prstGeom prst="rect">
            <a:avLst/>
          </a:prstGeom>
          <a:noFill/>
          <a:ln>
            <a:noFill/>
          </a:ln>
        </p:spPr>
      </p:pic>
      <p:sp>
        <p:nvSpPr>
          <p:cNvPr id="212" name="Google Shape;212;p10"/>
          <p:cNvSpPr/>
          <p:nvPr/>
        </p:nvSpPr>
        <p:spPr>
          <a:xfrm>
            <a:off x="1439466" y="1015604"/>
            <a:ext cx="647700" cy="716756"/>
          </a:xfrm>
          <a:prstGeom prst="ellipse">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213" name="Google Shape;213;p10"/>
          <p:cNvSpPr txBox="1"/>
          <p:nvPr/>
        </p:nvSpPr>
        <p:spPr>
          <a:xfrm>
            <a:off x="437964" y="315504"/>
            <a:ext cx="415499"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chemeClr val="lt1"/>
                </a:solidFill>
                <a:latin typeface="Times New Roman"/>
                <a:ea typeface="Times New Roman"/>
                <a:cs typeface="Times New Roman"/>
                <a:sym typeface="Times New Roman"/>
              </a:rPr>
              <a:t>1</a:t>
            </a:r>
            <a:endParaRPr/>
          </a:p>
        </p:txBody>
      </p:sp>
      <p:sp>
        <p:nvSpPr>
          <p:cNvPr id="214" name="Google Shape;214;p10"/>
          <p:cNvSpPr txBox="1"/>
          <p:nvPr/>
        </p:nvSpPr>
        <p:spPr>
          <a:xfrm>
            <a:off x="1576387" y="1840625"/>
            <a:ext cx="634365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chemeClr val="dk1"/>
                </a:solidFill>
                <a:latin typeface="Times New Roman"/>
                <a:ea typeface="Times New Roman"/>
                <a:cs typeface="Times New Roman"/>
                <a:sym typeface="Times New Roman"/>
              </a:rPr>
              <a:t>a)     5 ha;   2 km</a:t>
            </a:r>
            <a:r>
              <a:rPr lang="en-US" sz="3200" b="1" i="0" u="none" strike="noStrike" cap="none" baseline="30000">
                <a:solidFill>
                  <a:schemeClr val="dk1"/>
                </a:solidFill>
                <a:latin typeface="Times New Roman"/>
                <a:ea typeface="Times New Roman"/>
                <a:cs typeface="Times New Roman"/>
                <a:sym typeface="Times New Roman"/>
              </a:rPr>
              <a:t>2</a:t>
            </a:r>
            <a:r>
              <a:rPr lang="en-US" sz="3200" b="1" i="0" u="none" strike="noStrike" cap="none">
                <a:solidFill>
                  <a:schemeClr val="dk1"/>
                </a:solidFill>
                <a:latin typeface="Times New Roman"/>
                <a:ea typeface="Times New Roman"/>
                <a:cs typeface="Times New Roman"/>
                <a:sym typeface="Times New Roman"/>
              </a:rPr>
              <a:t> </a:t>
            </a:r>
            <a:endParaRPr/>
          </a:p>
        </p:txBody>
      </p:sp>
      <p:sp>
        <p:nvSpPr>
          <p:cNvPr id="215" name="Google Shape;215;p10"/>
          <p:cNvSpPr txBox="1"/>
          <p:nvPr/>
        </p:nvSpPr>
        <p:spPr>
          <a:xfrm>
            <a:off x="1576386" y="2758679"/>
            <a:ext cx="665321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chemeClr val="dk1"/>
                </a:solidFill>
                <a:latin typeface="Times New Roman"/>
                <a:ea typeface="Times New Roman"/>
                <a:cs typeface="Times New Roman"/>
                <a:sym typeface="Times New Roman"/>
              </a:rPr>
              <a:t>b)     400dm</a:t>
            </a:r>
            <a:r>
              <a:rPr lang="en-US" sz="3200" b="1" i="0" u="none" strike="noStrike" cap="none" baseline="30000">
                <a:solidFill>
                  <a:schemeClr val="dk1"/>
                </a:solidFill>
                <a:latin typeface="Times New Roman"/>
                <a:ea typeface="Times New Roman"/>
                <a:cs typeface="Times New Roman"/>
                <a:sym typeface="Times New Roman"/>
              </a:rPr>
              <a:t>2</a:t>
            </a:r>
            <a:r>
              <a:rPr lang="en-US" sz="3200" b="1" i="0" u="none" strike="noStrike" cap="none">
                <a:solidFill>
                  <a:schemeClr val="dk1"/>
                </a:solidFill>
                <a:latin typeface="Times New Roman"/>
                <a:ea typeface="Times New Roman"/>
                <a:cs typeface="Times New Roman"/>
                <a:sym typeface="Times New Roman"/>
              </a:rPr>
              <a:t>;   1500dm</a:t>
            </a:r>
            <a:r>
              <a:rPr lang="en-US" sz="3200" b="1" i="0" u="none" strike="noStrike" cap="none" baseline="30000">
                <a:solidFill>
                  <a:schemeClr val="dk1"/>
                </a:solidFill>
                <a:latin typeface="Times New Roman"/>
                <a:ea typeface="Times New Roman"/>
                <a:cs typeface="Times New Roman"/>
                <a:sym typeface="Times New Roman"/>
              </a:rPr>
              <a:t>2</a:t>
            </a:r>
            <a:r>
              <a:rPr lang="en-US" sz="3200" b="1" i="0" u="none" strike="noStrike" cap="none">
                <a:solidFill>
                  <a:schemeClr val="dk1"/>
                </a:solidFill>
                <a:latin typeface="Times New Roman"/>
                <a:ea typeface="Times New Roman"/>
                <a:cs typeface="Times New Roman"/>
                <a:sym typeface="Times New Roman"/>
              </a:rPr>
              <a:t>;   70 000 cm</a:t>
            </a:r>
            <a:r>
              <a:rPr lang="en-US" sz="3200" b="1" i="0" u="none" strike="noStrike" cap="none" baseline="30000">
                <a:solidFill>
                  <a:schemeClr val="dk1"/>
                </a:solidFill>
                <a:latin typeface="Times New Roman"/>
                <a:ea typeface="Times New Roman"/>
                <a:cs typeface="Times New Roman"/>
                <a:sym typeface="Times New Roman"/>
              </a:rPr>
              <a:t>2  </a:t>
            </a:r>
            <a:endParaRPr/>
          </a:p>
        </p:txBody>
      </p:sp>
      <p:sp>
        <p:nvSpPr>
          <p:cNvPr id="216" name="Google Shape;216;p10"/>
          <p:cNvSpPr txBox="1"/>
          <p:nvPr/>
        </p:nvSpPr>
        <p:spPr>
          <a:xfrm>
            <a:off x="1382734" y="397997"/>
            <a:ext cx="6491266" cy="107721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3200" b="1" i="0" u="none" strike="noStrike" cap="none">
                <a:solidFill>
                  <a:schemeClr val="dk1"/>
                </a:solidFill>
                <a:latin typeface="Times New Roman"/>
                <a:ea typeface="Times New Roman"/>
                <a:cs typeface="Times New Roman"/>
                <a:sym typeface="Times New Roman"/>
              </a:rPr>
              <a:t>Viết các số đo sau dưới dạng số đo có đơn vị là mét vuông: </a:t>
            </a:r>
            <a:endParaRPr/>
          </a:p>
        </p:txBody>
      </p:sp>
      <p:pic>
        <p:nvPicPr>
          <p:cNvPr id="217" name="Google Shape;217;p10" descr="IndiBoy - Thợ săn kho báu chóng mặt [v.1.61] Tải xuống APK MOD Miễn phí cho  Android"/>
          <p:cNvPicPr preferRelativeResize="0"/>
          <p:nvPr/>
        </p:nvPicPr>
        <p:blipFill rotWithShape="1">
          <a:blip r:embed="rId5">
            <a:alphaModFix/>
          </a:blip>
          <a:srcRect/>
          <a:stretch/>
        </p:blipFill>
        <p:spPr>
          <a:xfrm>
            <a:off x="7858125" y="-10715"/>
            <a:ext cx="1285875" cy="1285875"/>
          </a:xfrm>
          <a:prstGeom prst="rect">
            <a:avLst/>
          </a:prstGeom>
          <a:noFill/>
          <a:ln>
            <a:noFill/>
          </a:ln>
        </p:spPr>
      </p:pic>
      <p:pic>
        <p:nvPicPr>
          <p:cNvPr id="218" name="Google Shape;218;p10" descr="Man Cartoon png download - 402*832 - Free Transparent National  Archaeological Museum png Download. - CleanPNG / KissPNG"/>
          <p:cNvPicPr preferRelativeResize="0"/>
          <p:nvPr/>
        </p:nvPicPr>
        <p:blipFill rotWithShape="1">
          <a:blip r:embed="rId6">
            <a:alphaModFix/>
          </a:blip>
          <a:srcRect l="22202" r="22785"/>
          <a:stretch/>
        </p:blipFill>
        <p:spPr>
          <a:xfrm>
            <a:off x="84113" y="2570107"/>
            <a:ext cx="1538699" cy="2610307"/>
          </a:xfrm>
          <a:prstGeom prst="rect">
            <a:avLst/>
          </a:prstGeom>
          <a:noFill/>
          <a:ln>
            <a:noFill/>
          </a:ln>
        </p:spPr>
      </p:pic>
      <p:cxnSp>
        <p:nvCxnSpPr>
          <p:cNvPr id="219" name="Google Shape;219;p10"/>
          <p:cNvCxnSpPr/>
          <p:nvPr/>
        </p:nvCxnSpPr>
        <p:spPr>
          <a:xfrm>
            <a:off x="3581400" y="1373983"/>
            <a:ext cx="1752600" cy="0"/>
          </a:xfrm>
          <a:prstGeom prst="straightConnector1">
            <a:avLst/>
          </a:prstGeom>
          <a:noFill/>
          <a:ln w="28575" cap="flat" cmpd="sng">
            <a:solidFill>
              <a:srgbClr val="FF0000"/>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14"/>
                                        </p:tgtEl>
                                        <p:attrNameLst>
                                          <p:attrName>style.visibility</p:attrName>
                                        </p:attrNameLst>
                                      </p:cBhvr>
                                      <p:to>
                                        <p:strVal val="visible"/>
                                      </p:to>
                                    </p:set>
                                    <p:anim calcmode="lin" valueType="num">
                                      <p:cBhvr additive="base">
                                        <p:cTn id="7" dur="500"/>
                                        <p:tgtEl>
                                          <p:spTgt spid="214"/>
                                        </p:tgtEl>
                                        <p:attrNameLst>
                                          <p:attrName>ppt_w</p:attrName>
                                        </p:attrNameLst>
                                      </p:cBhvr>
                                      <p:tavLst>
                                        <p:tav tm="0">
                                          <p:val>
                                            <p:strVal val="0"/>
                                          </p:val>
                                        </p:tav>
                                        <p:tav tm="100000">
                                          <p:val>
                                            <p:strVal val="#ppt_w"/>
                                          </p:val>
                                        </p:tav>
                                      </p:tavLst>
                                    </p:anim>
                                    <p:anim calcmode="lin" valueType="num">
                                      <p:cBhvr additive="base">
                                        <p:cTn id="8" dur="500"/>
                                        <p:tgtEl>
                                          <p:spTgt spid="214"/>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15"/>
                                        </p:tgtEl>
                                        <p:attrNameLst>
                                          <p:attrName>style.visibility</p:attrName>
                                        </p:attrNameLst>
                                      </p:cBhvr>
                                      <p:to>
                                        <p:strVal val="visible"/>
                                      </p:to>
                                    </p:set>
                                    <p:anim calcmode="lin" valueType="num">
                                      <p:cBhvr additive="base">
                                        <p:cTn id="11" dur="500"/>
                                        <p:tgtEl>
                                          <p:spTgt spid="215"/>
                                        </p:tgtEl>
                                        <p:attrNameLst>
                                          <p:attrName>ppt_w</p:attrName>
                                        </p:attrNameLst>
                                      </p:cBhvr>
                                      <p:tavLst>
                                        <p:tav tm="0">
                                          <p:val>
                                            <p:strVal val="0"/>
                                          </p:val>
                                        </p:tav>
                                        <p:tav tm="100000">
                                          <p:val>
                                            <p:strVal val="#ppt_w"/>
                                          </p:val>
                                        </p:tav>
                                      </p:tavLst>
                                    </p:anim>
                                    <p:anim calcmode="lin" valueType="num">
                                      <p:cBhvr additive="base">
                                        <p:cTn id="12" dur="500"/>
                                        <p:tgtEl>
                                          <p:spTgt spid="215"/>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16"/>
                                        </p:tgtEl>
                                        <p:attrNameLst>
                                          <p:attrName>style.visibility</p:attrName>
                                        </p:attrNameLst>
                                      </p:cBhvr>
                                      <p:to>
                                        <p:strVal val="visible"/>
                                      </p:to>
                                    </p:set>
                                    <p:anim calcmode="lin" valueType="num">
                                      <p:cBhvr additive="base">
                                        <p:cTn id="15" dur="500"/>
                                        <p:tgtEl>
                                          <p:spTgt spid="216"/>
                                        </p:tgtEl>
                                        <p:attrNameLst>
                                          <p:attrName>ppt_w</p:attrName>
                                        </p:attrNameLst>
                                      </p:cBhvr>
                                      <p:tavLst>
                                        <p:tav tm="0">
                                          <p:val>
                                            <p:strVal val="0"/>
                                          </p:val>
                                        </p:tav>
                                        <p:tav tm="100000">
                                          <p:val>
                                            <p:strVal val="#ppt_w"/>
                                          </p:val>
                                        </p:tav>
                                      </p:tavLst>
                                    </p:anim>
                                    <p:anim calcmode="lin" valueType="num">
                                      <p:cBhvr additive="base">
                                        <p:cTn id="16" dur="500"/>
                                        <p:tgtEl>
                                          <p:spTgt spid="216"/>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19"/>
                                        </p:tgtEl>
                                        <p:attrNameLst>
                                          <p:attrName>style.visibility</p:attrName>
                                        </p:attrNameLst>
                                      </p:cBhvr>
                                      <p:to>
                                        <p:strVal val="visible"/>
                                      </p:to>
                                    </p:set>
                                    <p:animEffect transition="in" filter="fade">
                                      <p:cBhvr>
                                        <p:cTn id="21"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11"/>
          <p:cNvPicPr preferRelativeResize="0"/>
          <p:nvPr/>
        </p:nvPicPr>
        <p:blipFill rotWithShape="1">
          <a:blip r:embed="rId3">
            <a:alphaModFix amt="20000"/>
          </a:blip>
          <a:srcRect t="6807" b="6798"/>
          <a:stretch/>
        </p:blipFill>
        <p:spPr>
          <a:xfrm>
            <a:off x="1452166" y="1373982"/>
            <a:ext cx="7867426" cy="3823151"/>
          </a:xfrm>
          <a:prstGeom prst="rect">
            <a:avLst/>
          </a:prstGeom>
          <a:noFill/>
          <a:ln>
            <a:noFill/>
          </a:ln>
        </p:spPr>
      </p:pic>
      <p:sp>
        <p:nvSpPr>
          <p:cNvPr id="225" name="Google Shape;225;p11"/>
          <p:cNvSpPr txBox="1"/>
          <p:nvPr/>
        </p:nvSpPr>
        <p:spPr>
          <a:xfrm>
            <a:off x="2362200" y="1516290"/>
            <a:ext cx="5361710"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a) 5 ha =               m</a:t>
            </a:r>
            <a:r>
              <a:rPr lang="en-US" sz="2550" b="1" i="0" u="none" strike="noStrike" cap="none" baseline="30000">
                <a:solidFill>
                  <a:schemeClr val="dk1"/>
                </a:solidFill>
                <a:latin typeface="Times New Roman"/>
                <a:ea typeface="Times New Roman"/>
                <a:cs typeface="Times New Roman"/>
                <a:sym typeface="Times New Roman"/>
              </a:rPr>
              <a:t>2</a:t>
            </a:r>
            <a:endParaRPr sz="2550" b="1" i="0" u="none" strike="noStrike" cap="none">
              <a:solidFill>
                <a:schemeClr val="dk1"/>
              </a:solidFill>
              <a:latin typeface="Times New Roman"/>
              <a:ea typeface="Times New Roman"/>
              <a:cs typeface="Times New Roman"/>
              <a:sym typeface="Times New Roman"/>
            </a:endParaRPr>
          </a:p>
        </p:txBody>
      </p:sp>
      <p:sp>
        <p:nvSpPr>
          <p:cNvPr id="226" name="Google Shape;226;p11"/>
          <p:cNvSpPr txBox="1"/>
          <p:nvPr/>
        </p:nvSpPr>
        <p:spPr>
          <a:xfrm>
            <a:off x="2325290" y="2829549"/>
            <a:ext cx="3981429"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b) 400 dm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              m</a:t>
            </a:r>
            <a:r>
              <a:rPr lang="en-US" sz="2550" b="1" i="0" u="none" strike="noStrike" cap="none" baseline="30000">
                <a:solidFill>
                  <a:schemeClr val="dk1"/>
                </a:solidFill>
                <a:latin typeface="Times New Roman"/>
                <a:ea typeface="Times New Roman"/>
                <a:cs typeface="Times New Roman"/>
                <a:sym typeface="Times New Roman"/>
              </a:rPr>
              <a:t>2</a:t>
            </a:r>
            <a:endParaRPr/>
          </a:p>
        </p:txBody>
      </p:sp>
      <p:sp>
        <p:nvSpPr>
          <p:cNvPr id="227" name="Google Shape;227;p11"/>
          <p:cNvSpPr txBox="1"/>
          <p:nvPr/>
        </p:nvSpPr>
        <p:spPr>
          <a:xfrm>
            <a:off x="2722960" y="2152083"/>
            <a:ext cx="5361709"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2 km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                m</a:t>
            </a:r>
            <a:r>
              <a:rPr lang="en-US" sz="2550" b="1" i="0" u="none" strike="noStrike" cap="none" baseline="30000">
                <a:solidFill>
                  <a:schemeClr val="dk1"/>
                </a:solidFill>
                <a:latin typeface="Times New Roman"/>
                <a:ea typeface="Times New Roman"/>
                <a:cs typeface="Times New Roman"/>
                <a:sym typeface="Times New Roman"/>
              </a:rPr>
              <a:t>2</a:t>
            </a:r>
            <a:endParaRPr sz="2550" b="1" i="0" u="none" strike="noStrike" cap="none">
              <a:solidFill>
                <a:schemeClr val="dk1"/>
              </a:solidFill>
              <a:latin typeface="Times New Roman"/>
              <a:ea typeface="Times New Roman"/>
              <a:cs typeface="Times New Roman"/>
              <a:sym typeface="Times New Roman"/>
            </a:endParaRPr>
          </a:p>
        </p:txBody>
      </p:sp>
      <p:sp>
        <p:nvSpPr>
          <p:cNvPr id="228" name="Google Shape;228;p11"/>
          <p:cNvSpPr txBox="1"/>
          <p:nvPr/>
        </p:nvSpPr>
        <p:spPr>
          <a:xfrm>
            <a:off x="2722958" y="3502252"/>
            <a:ext cx="3981429"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1500 dm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              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a:t>
            </a:r>
            <a:endParaRPr/>
          </a:p>
        </p:txBody>
      </p:sp>
      <p:sp>
        <p:nvSpPr>
          <p:cNvPr id="229" name="Google Shape;229;p11"/>
          <p:cNvSpPr txBox="1"/>
          <p:nvPr/>
        </p:nvSpPr>
        <p:spPr>
          <a:xfrm>
            <a:off x="2739627" y="4149952"/>
            <a:ext cx="3981429"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70 000 cm</a:t>
            </a:r>
            <a:r>
              <a:rPr lang="en-US" sz="2550" b="1" i="0" u="none" strike="noStrike" cap="none" baseline="30000">
                <a:solidFill>
                  <a:schemeClr val="dk1"/>
                </a:solidFill>
                <a:latin typeface="Times New Roman"/>
                <a:ea typeface="Times New Roman"/>
                <a:cs typeface="Times New Roman"/>
                <a:sym typeface="Times New Roman"/>
              </a:rPr>
              <a:t>2 </a:t>
            </a:r>
            <a:r>
              <a:rPr lang="en-US" sz="2550" b="1" i="0" u="none" strike="noStrike" cap="none">
                <a:solidFill>
                  <a:schemeClr val="dk1"/>
                </a:solidFill>
                <a:latin typeface="Times New Roman"/>
                <a:ea typeface="Times New Roman"/>
                <a:cs typeface="Times New Roman"/>
                <a:sym typeface="Times New Roman"/>
              </a:rPr>
              <a:t> =              m</a:t>
            </a:r>
            <a:r>
              <a:rPr lang="en-US" sz="2550" b="1" i="0" u="none" strike="noStrike" cap="none" baseline="30000">
                <a:solidFill>
                  <a:schemeClr val="dk1"/>
                </a:solidFill>
                <a:latin typeface="Times New Roman"/>
                <a:ea typeface="Times New Roman"/>
                <a:cs typeface="Times New Roman"/>
                <a:sym typeface="Times New Roman"/>
              </a:rPr>
              <a:t>2</a:t>
            </a:r>
            <a:endParaRPr/>
          </a:p>
        </p:txBody>
      </p:sp>
      <p:sp>
        <p:nvSpPr>
          <p:cNvPr id="230" name="Google Shape;230;p11"/>
          <p:cNvSpPr txBox="1"/>
          <p:nvPr/>
        </p:nvSpPr>
        <p:spPr>
          <a:xfrm>
            <a:off x="3668316" y="1472237"/>
            <a:ext cx="128468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a:t>
            </a:r>
            <a:endParaRPr sz="2400" b="1" i="0" u="none" strike="noStrike" cap="none" baseline="30000">
              <a:solidFill>
                <a:schemeClr val="dk1"/>
              </a:solidFill>
              <a:latin typeface="Times New Roman"/>
              <a:ea typeface="Times New Roman"/>
              <a:cs typeface="Times New Roman"/>
              <a:sym typeface="Times New Roman"/>
            </a:endParaRPr>
          </a:p>
        </p:txBody>
      </p:sp>
      <p:sp>
        <p:nvSpPr>
          <p:cNvPr id="231" name="Google Shape;231;p11"/>
          <p:cNvSpPr txBox="1"/>
          <p:nvPr/>
        </p:nvSpPr>
        <p:spPr>
          <a:xfrm>
            <a:off x="3971924" y="2163088"/>
            <a:ext cx="124549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a:t>
            </a:r>
            <a:endParaRPr sz="2400" b="1" i="0" u="none" strike="noStrike" cap="none" baseline="30000">
              <a:solidFill>
                <a:schemeClr val="dk1"/>
              </a:solidFill>
              <a:latin typeface="Times New Roman"/>
              <a:ea typeface="Times New Roman"/>
              <a:cs typeface="Times New Roman"/>
              <a:sym typeface="Times New Roman"/>
            </a:endParaRPr>
          </a:p>
        </p:txBody>
      </p:sp>
      <p:sp>
        <p:nvSpPr>
          <p:cNvPr id="232" name="Google Shape;232;p11"/>
          <p:cNvSpPr txBox="1"/>
          <p:nvPr/>
        </p:nvSpPr>
        <p:spPr>
          <a:xfrm>
            <a:off x="4188617" y="2810788"/>
            <a:ext cx="124549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a:t>
            </a:r>
            <a:endParaRPr sz="2400" b="1" i="0" u="none" strike="noStrike" cap="none" baseline="30000">
              <a:solidFill>
                <a:schemeClr val="dk1"/>
              </a:solidFill>
              <a:latin typeface="Times New Roman"/>
              <a:ea typeface="Times New Roman"/>
              <a:cs typeface="Times New Roman"/>
              <a:sym typeface="Times New Roman"/>
            </a:endParaRPr>
          </a:p>
        </p:txBody>
      </p:sp>
      <p:sp>
        <p:nvSpPr>
          <p:cNvPr id="233" name="Google Shape;233;p11"/>
          <p:cNvSpPr txBox="1"/>
          <p:nvPr/>
        </p:nvSpPr>
        <p:spPr>
          <a:xfrm>
            <a:off x="4620815" y="4147859"/>
            <a:ext cx="124549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a:t>
            </a:r>
            <a:endParaRPr sz="2400" b="1" i="0" u="none" strike="noStrike" cap="none" baseline="30000">
              <a:solidFill>
                <a:schemeClr val="dk1"/>
              </a:solidFill>
              <a:latin typeface="Times New Roman"/>
              <a:ea typeface="Times New Roman"/>
              <a:cs typeface="Times New Roman"/>
              <a:sym typeface="Times New Roman"/>
            </a:endParaRPr>
          </a:p>
        </p:txBody>
      </p:sp>
      <p:sp>
        <p:nvSpPr>
          <p:cNvPr id="234" name="Google Shape;234;p11"/>
          <p:cNvSpPr txBox="1"/>
          <p:nvPr/>
        </p:nvSpPr>
        <p:spPr>
          <a:xfrm>
            <a:off x="4306490" y="3458488"/>
            <a:ext cx="124549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a:t>
            </a:r>
            <a:endParaRPr sz="2400" b="1" i="0" u="none" strike="noStrike" cap="none" baseline="30000">
              <a:solidFill>
                <a:schemeClr val="dk1"/>
              </a:solidFill>
              <a:latin typeface="Times New Roman"/>
              <a:ea typeface="Times New Roman"/>
              <a:cs typeface="Times New Roman"/>
              <a:sym typeface="Times New Roman"/>
            </a:endParaRPr>
          </a:p>
        </p:txBody>
      </p:sp>
      <p:sp>
        <p:nvSpPr>
          <p:cNvPr id="235" name="Google Shape;235;p11"/>
          <p:cNvSpPr txBox="1"/>
          <p:nvPr/>
        </p:nvSpPr>
        <p:spPr>
          <a:xfrm>
            <a:off x="1457630" y="449278"/>
            <a:ext cx="6310312" cy="107721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3200" b="1" i="0" u="none" strike="noStrike" cap="none">
                <a:solidFill>
                  <a:schemeClr val="dk1"/>
                </a:solidFill>
                <a:latin typeface="Times New Roman"/>
                <a:ea typeface="Times New Roman"/>
                <a:cs typeface="Times New Roman"/>
                <a:sym typeface="Times New Roman"/>
              </a:rPr>
              <a:t>Viết các số đo sau dưới dạng số đo có đơn vị là </a:t>
            </a:r>
            <a:r>
              <a:rPr lang="en-US" sz="3200" b="1" i="0" u="none" strike="noStrike" cap="none">
                <a:solidFill>
                  <a:srgbClr val="FF0000"/>
                </a:solidFill>
                <a:latin typeface="Times New Roman"/>
                <a:ea typeface="Times New Roman"/>
                <a:cs typeface="Times New Roman"/>
                <a:sym typeface="Times New Roman"/>
              </a:rPr>
              <a:t>mét vuông</a:t>
            </a:r>
            <a:r>
              <a:rPr lang="en-US" sz="3200" b="1" i="0" u="none" strike="noStrike" cap="none">
                <a:solidFill>
                  <a:schemeClr val="dk1"/>
                </a:solidFill>
                <a:latin typeface="Times New Roman"/>
                <a:ea typeface="Times New Roman"/>
                <a:cs typeface="Times New Roman"/>
                <a:sym typeface="Times New Roman"/>
              </a:rPr>
              <a:t>: </a:t>
            </a:r>
            <a:endParaRPr/>
          </a:p>
        </p:txBody>
      </p:sp>
      <p:pic>
        <p:nvPicPr>
          <p:cNvPr id="236" name="Google Shape;236;p11"/>
          <p:cNvPicPr preferRelativeResize="0"/>
          <p:nvPr/>
        </p:nvPicPr>
        <p:blipFill rotWithShape="1">
          <a:blip r:embed="rId4">
            <a:alphaModFix/>
          </a:blip>
          <a:srcRect/>
          <a:stretch/>
        </p:blipFill>
        <p:spPr>
          <a:xfrm>
            <a:off x="-1833591" y="-196701"/>
            <a:ext cx="3216325" cy="2149201"/>
          </a:xfrm>
          <a:prstGeom prst="rect">
            <a:avLst/>
          </a:prstGeom>
          <a:noFill/>
          <a:ln>
            <a:noFill/>
          </a:ln>
        </p:spPr>
      </p:pic>
      <p:sp>
        <p:nvSpPr>
          <p:cNvPr id="237" name="Google Shape;237;p11"/>
          <p:cNvSpPr txBox="1"/>
          <p:nvPr/>
        </p:nvSpPr>
        <p:spPr>
          <a:xfrm>
            <a:off x="381000" y="209550"/>
            <a:ext cx="377027" cy="6683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000" b="1" i="0" u="none" strike="noStrike" cap="none">
                <a:solidFill>
                  <a:schemeClr val="lt1"/>
                </a:solidFill>
                <a:latin typeface="Times New Roman"/>
                <a:ea typeface="Times New Roman"/>
                <a:cs typeface="Times New Roman"/>
                <a:sym typeface="Times New Roman"/>
              </a:rPr>
              <a:t>1</a:t>
            </a:r>
            <a:endParaRPr/>
          </a:p>
        </p:txBody>
      </p:sp>
      <p:pic>
        <p:nvPicPr>
          <p:cNvPr id="238" name="Google Shape;238;p11" descr="IndiBoy - Thợ săn kho báu chóng mặt [v.1.61] Tải xuống APK MOD Miễn phí cho  Android"/>
          <p:cNvPicPr preferRelativeResize="0"/>
          <p:nvPr/>
        </p:nvPicPr>
        <p:blipFill rotWithShape="1">
          <a:blip r:embed="rId5">
            <a:alphaModFix/>
          </a:blip>
          <a:srcRect/>
          <a:stretch/>
        </p:blipFill>
        <p:spPr>
          <a:xfrm>
            <a:off x="7858125" y="-10715"/>
            <a:ext cx="1285875" cy="1285875"/>
          </a:xfrm>
          <a:prstGeom prst="rect">
            <a:avLst/>
          </a:prstGeom>
          <a:noFill/>
          <a:ln>
            <a:noFill/>
          </a:ln>
        </p:spPr>
      </p:pic>
      <p:pic>
        <p:nvPicPr>
          <p:cNvPr id="239" name="Google Shape;239;p11" descr="Man Cartoon png download - 402*832 - Free Transparent National  Archaeological Museum png Download. - CleanPNG / KissPNG"/>
          <p:cNvPicPr preferRelativeResize="0"/>
          <p:nvPr/>
        </p:nvPicPr>
        <p:blipFill rotWithShape="1">
          <a:blip r:embed="rId6">
            <a:alphaModFix/>
          </a:blip>
          <a:srcRect l="22202" r="22785"/>
          <a:stretch/>
        </p:blipFill>
        <p:spPr>
          <a:xfrm>
            <a:off x="84113" y="2570107"/>
            <a:ext cx="1538699" cy="261030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fade">
                                      <p:cBhvr>
                                        <p:cTn id="7" dur="500"/>
                                        <p:tgtEl>
                                          <p:spTgt spid="225"/>
                                        </p:tgtEl>
                                      </p:cBhvr>
                                    </p:animEffect>
                                  </p:childTnLst>
                                </p:cTn>
                              </p:par>
                              <p:par>
                                <p:cTn id="8" presetID="10" presetClass="entr" presetSubtype="0" fill="hold" nodeType="withEffect">
                                  <p:stCondLst>
                                    <p:cond delay="0"/>
                                  </p:stCondLst>
                                  <p:childTnLst>
                                    <p:set>
                                      <p:cBhvr>
                                        <p:cTn id="9" dur="1" fill="hold">
                                          <p:stCondLst>
                                            <p:cond delay="0"/>
                                          </p:stCondLst>
                                        </p:cTn>
                                        <p:tgtEl>
                                          <p:spTgt spid="226"/>
                                        </p:tgtEl>
                                        <p:attrNameLst>
                                          <p:attrName>style.visibility</p:attrName>
                                        </p:attrNameLst>
                                      </p:cBhvr>
                                      <p:to>
                                        <p:strVal val="visible"/>
                                      </p:to>
                                    </p:set>
                                    <p:animEffect transition="in" filter="fade">
                                      <p:cBhvr>
                                        <p:cTn id="10" dur="500"/>
                                        <p:tgtEl>
                                          <p:spTgt spid="226"/>
                                        </p:tgtEl>
                                      </p:cBhvr>
                                    </p:animEffect>
                                  </p:childTnLst>
                                </p:cTn>
                              </p:par>
                              <p:par>
                                <p:cTn id="11" presetID="10" presetClass="entr" presetSubtype="0" fill="hold" nodeType="withEffect">
                                  <p:stCondLst>
                                    <p:cond delay="0"/>
                                  </p:stCondLst>
                                  <p:childTnLst>
                                    <p:set>
                                      <p:cBhvr>
                                        <p:cTn id="12" dur="1" fill="hold">
                                          <p:stCondLst>
                                            <p:cond delay="0"/>
                                          </p:stCondLst>
                                        </p:cTn>
                                        <p:tgtEl>
                                          <p:spTgt spid="227"/>
                                        </p:tgtEl>
                                        <p:attrNameLst>
                                          <p:attrName>style.visibility</p:attrName>
                                        </p:attrNameLst>
                                      </p:cBhvr>
                                      <p:to>
                                        <p:strVal val="visible"/>
                                      </p:to>
                                    </p:set>
                                    <p:animEffect transition="in" filter="fade">
                                      <p:cBhvr>
                                        <p:cTn id="13" dur="500"/>
                                        <p:tgtEl>
                                          <p:spTgt spid="227"/>
                                        </p:tgtEl>
                                      </p:cBhvr>
                                    </p:animEffect>
                                  </p:childTnLst>
                                </p:cTn>
                              </p:par>
                              <p:par>
                                <p:cTn id="14" presetID="10" presetClass="entr" presetSubtype="0" fill="hold" nodeType="withEffect">
                                  <p:stCondLst>
                                    <p:cond delay="0"/>
                                  </p:stCondLst>
                                  <p:childTnLst>
                                    <p:set>
                                      <p:cBhvr>
                                        <p:cTn id="15" dur="1" fill="hold">
                                          <p:stCondLst>
                                            <p:cond delay="0"/>
                                          </p:stCondLst>
                                        </p:cTn>
                                        <p:tgtEl>
                                          <p:spTgt spid="228"/>
                                        </p:tgtEl>
                                        <p:attrNameLst>
                                          <p:attrName>style.visibility</p:attrName>
                                        </p:attrNameLst>
                                      </p:cBhvr>
                                      <p:to>
                                        <p:strVal val="visible"/>
                                      </p:to>
                                    </p:set>
                                    <p:animEffect transition="in" filter="fade">
                                      <p:cBhvr>
                                        <p:cTn id="16" dur="500"/>
                                        <p:tgtEl>
                                          <p:spTgt spid="228"/>
                                        </p:tgtEl>
                                      </p:cBhvr>
                                    </p:animEffect>
                                  </p:childTnLst>
                                </p:cTn>
                              </p:par>
                              <p:par>
                                <p:cTn id="17" presetID="10" presetClass="entr" presetSubtype="0" fill="hold" nodeType="withEffect">
                                  <p:stCondLst>
                                    <p:cond delay="0"/>
                                  </p:stCondLst>
                                  <p:childTnLst>
                                    <p:set>
                                      <p:cBhvr>
                                        <p:cTn id="18" dur="1" fill="hold">
                                          <p:stCondLst>
                                            <p:cond delay="0"/>
                                          </p:stCondLst>
                                        </p:cTn>
                                        <p:tgtEl>
                                          <p:spTgt spid="229"/>
                                        </p:tgtEl>
                                        <p:attrNameLst>
                                          <p:attrName>style.visibility</p:attrName>
                                        </p:attrNameLst>
                                      </p:cBhvr>
                                      <p:to>
                                        <p:strVal val="visible"/>
                                      </p:to>
                                    </p:set>
                                    <p:animEffect transition="in" filter="fade">
                                      <p:cBhvr>
                                        <p:cTn id="19" dur="500"/>
                                        <p:tgtEl>
                                          <p:spTgt spid="229"/>
                                        </p:tgtEl>
                                      </p:cBhvr>
                                    </p:animEffect>
                                  </p:childTnLst>
                                </p:cTn>
                              </p:par>
                              <p:par>
                                <p:cTn id="20" presetID="10" presetClass="entr" presetSubtype="0" fill="hold" nodeType="withEffect">
                                  <p:stCondLst>
                                    <p:cond delay="0"/>
                                  </p:stCondLst>
                                  <p:childTnLst>
                                    <p:set>
                                      <p:cBhvr>
                                        <p:cTn id="21" dur="1" fill="hold">
                                          <p:stCondLst>
                                            <p:cond delay="0"/>
                                          </p:stCondLst>
                                        </p:cTn>
                                        <p:tgtEl>
                                          <p:spTgt spid="230"/>
                                        </p:tgtEl>
                                        <p:attrNameLst>
                                          <p:attrName>style.visibility</p:attrName>
                                        </p:attrNameLst>
                                      </p:cBhvr>
                                      <p:to>
                                        <p:strVal val="visible"/>
                                      </p:to>
                                    </p:set>
                                    <p:animEffect transition="in" filter="fade">
                                      <p:cBhvr>
                                        <p:cTn id="22" dur="500"/>
                                        <p:tgtEl>
                                          <p:spTgt spid="230"/>
                                        </p:tgtEl>
                                      </p:cBhvr>
                                    </p:animEffect>
                                  </p:childTnLst>
                                </p:cTn>
                              </p:par>
                              <p:par>
                                <p:cTn id="23" presetID="10" presetClass="entr" presetSubtype="0" fill="hold" nodeType="withEffect">
                                  <p:stCondLst>
                                    <p:cond delay="0"/>
                                  </p:stCondLst>
                                  <p:childTnLst>
                                    <p:set>
                                      <p:cBhvr>
                                        <p:cTn id="24" dur="1" fill="hold">
                                          <p:stCondLst>
                                            <p:cond delay="0"/>
                                          </p:stCondLst>
                                        </p:cTn>
                                        <p:tgtEl>
                                          <p:spTgt spid="231"/>
                                        </p:tgtEl>
                                        <p:attrNameLst>
                                          <p:attrName>style.visibility</p:attrName>
                                        </p:attrNameLst>
                                      </p:cBhvr>
                                      <p:to>
                                        <p:strVal val="visible"/>
                                      </p:to>
                                    </p:set>
                                    <p:animEffect transition="in" filter="fade">
                                      <p:cBhvr>
                                        <p:cTn id="25" dur="500"/>
                                        <p:tgtEl>
                                          <p:spTgt spid="231"/>
                                        </p:tgtEl>
                                      </p:cBhvr>
                                    </p:animEffect>
                                  </p:childTnLst>
                                </p:cTn>
                              </p:par>
                              <p:par>
                                <p:cTn id="26" presetID="10" presetClass="entr" presetSubtype="0" fill="hold" nodeType="withEffect">
                                  <p:stCondLst>
                                    <p:cond delay="0"/>
                                  </p:stCondLst>
                                  <p:childTnLst>
                                    <p:set>
                                      <p:cBhvr>
                                        <p:cTn id="27" dur="1" fill="hold">
                                          <p:stCondLst>
                                            <p:cond delay="0"/>
                                          </p:stCondLst>
                                        </p:cTn>
                                        <p:tgtEl>
                                          <p:spTgt spid="232"/>
                                        </p:tgtEl>
                                        <p:attrNameLst>
                                          <p:attrName>style.visibility</p:attrName>
                                        </p:attrNameLst>
                                      </p:cBhvr>
                                      <p:to>
                                        <p:strVal val="visible"/>
                                      </p:to>
                                    </p:set>
                                    <p:animEffect transition="in" filter="fade">
                                      <p:cBhvr>
                                        <p:cTn id="28" dur="500"/>
                                        <p:tgtEl>
                                          <p:spTgt spid="232"/>
                                        </p:tgtEl>
                                      </p:cBhvr>
                                    </p:animEffect>
                                  </p:childTnLst>
                                </p:cTn>
                              </p:par>
                              <p:par>
                                <p:cTn id="29" presetID="10" presetClass="entr" presetSubtype="0" fill="hold" nodeType="withEffect">
                                  <p:stCondLst>
                                    <p:cond delay="0"/>
                                  </p:stCondLst>
                                  <p:childTnLst>
                                    <p:set>
                                      <p:cBhvr>
                                        <p:cTn id="30" dur="1" fill="hold">
                                          <p:stCondLst>
                                            <p:cond delay="0"/>
                                          </p:stCondLst>
                                        </p:cTn>
                                        <p:tgtEl>
                                          <p:spTgt spid="233"/>
                                        </p:tgtEl>
                                        <p:attrNameLst>
                                          <p:attrName>style.visibility</p:attrName>
                                        </p:attrNameLst>
                                      </p:cBhvr>
                                      <p:to>
                                        <p:strVal val="visible"/>
                                      </p:to>
                                    </p:set>
                                    <p:animEffect transition="in" filter="fade">
                                      <p:cBhvr>
                                        <p:cTn id="31" dur="500"/>
                                        <p:tgtEl>
                                          <p:spTgt spid="233"/>
                                        </p:tgtEl>
                                      </p:cBhvr>
                                    </p:animEffect>
                                  </p:childTnLst>
                                </p:cTn>
                              </p:par>
                              <p:par>
                                <p:cTn id="32" presetID="10" presetClass="entr" presetSubtype="0" fill="hold" nodeType="withEffect">
                                  <p:stCondLst>
                                    <p:cond delay="0"/>
                                  </p:stCondLst>
                                  <p:childTnLst>
                                    <p:set>
                                      <p:cBhvr>
                                        <p:cTn id="33" dur="1" fill="hold">
                                          <p:stCondLst>
                                            <p:cond delay="0"/>
                                          </p:stCondLst>
                                        </p:cTn>
                                        <p:tgtEl>
                                          <p:spTgt spid="234"/>
                                        </p:tgtEl>
                                        <p:attrNameLst>
                                          <p:attrName>style.visibility</p:attrName>
                                        </p:attrNameLst>
                                      </p:cBhvr>
                                      <p:to>
                                        <p:strVal val="visible"/>
                                      </p:to>
                                    </p:set>
                                    <p:animEffect transition="in" filter="fade">
                                      <p:cBhvr>
                                        <p:cTn id="34" dur="500"/>
                                        <p:tgtEl>
                                          <p:spTgt spid="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12"/>
          <p:cNvPicPr preferRelativeResize="0"/>
          <p:nvPr/>
        </p:nvPicPr>
        <p:blipFill rotWithShape="1">
          <a:blip r:embed="rId3">
            <a:alphaModFix amt="20000"/>
          </a:blip>
          <a:srcRect t="6807" b="6798"/>
          <a:stretch/>
        </p:blipFill>
        <p:spPr>
          <a:xfrm>
            <a:off x="1452166" y="1373982"/>
            <a:ext cx="7867426" cy="3823151"/>
          </a:xfrm>
          <a:prstGeom prst="rect">
            <a:avLst/>
          </a:prstGeom>
          <a:noFill/>
          <a:ln>
            <a:noFill/>
          </a:ln>
        </p:spPr>
      </p:pic>
      <p:sp>
        <p:nvSpPr>
          <p:cNvPr id="245" name="Google Shape;245;p12"/>
          <p:cNvSpPr txBox="1"/>
          <p:nvPr/>
        </p:nvSpPr>
        <p:spPr>
          <a:xfrm>
            <a:off x="1277542" y="2014538"/>
            <a:ext cx="4925615"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a)  5 ha =              m</a:t>
            </a:r>
            <a:r>
              <a:rPr lang="en-US" sz="2550" b="1" i="0" u="none" strike="noStrike" cap="none" baseline="30000">
                <a:solidFill>
                  <a:schemeClr val="dk1"/>
                </a:solidFill>
                <a:latin typeface="Times New Roman"/>
                <a:ea typeface="Times New Roman"/>
                <a:cs typeface="Times New Roman"/>
                <a:sym typeface="Times New Roman"/>
              </a:rPr>
              <a:t>2</a:t>
            </a:r>
            <a:endParaRPr sz="2550" b="1" i="0" u="none" strike="noStrike" cap="none">
              <a:solidFill>
                <a:schemeClr val="dk1"/>
              </a:solidFill>
              <a:latin typeface="Times New Roman"/>
              <a:ea typeface="Times New Roman"/>
              <a:cs typeface="Times New Roman"/>
              <a:sym typeface="Times New Roman"/>
            </a:endParaRPr>
          </a:p>
        </p:txBody>
      </p:sp>
      <p:sp>
        <p:nvSpPr>
          <p:cNvPr id="246" name="Google Shape;246;p12"/>
          <p:cNvSpPr txBox="1"/>
          <p:nvPr/>
        </p:nvSpPr>
        <p:spPr>
          <a:xfrm>
            <a:off x="2627710" y="1970485"/>
            <a:ext cx="133469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a:t>
            </a:r>
            <a:endParaRPr sz="2400" b="1" i="0" u="none" strike="noStrike" cap="none" baseline="30000">
              <a:solidFill>
                <a:schemeClr val="dk1"/>
              </a:solidFill>
              <a:latin typeface="Times New Roman"/>
              <a:ea typeface="Times New Roman"/>
              <a:cs typeface="Times New Roman"/>
              <a:sym typeface="Times New Roman"/>
            </a:endParaRPr>
          </a:p>
        </p:txBody>
      </p:sp>
      <p:sp>
        <p:nvSpPr>
          <p:cNvPr id="247" name="Google Shape;247;p12"/>
          <p:cNvSpPr txBox="1"/>
          <p:nvPr/>
        </p:nvSpPr>
        <p:spPr>
          <a:xfrm>
            <a:off x="1552575" y="580757"/>
            <a:ext cx="6305550" cy="107721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3200" b="1" i="0" u="none" strike="noStrike" cap="none">
                <a:solidFill>
                  <a:schemeClr val="dk1"/>
                </a:solidFill>
                <a:latin typeface="Times New Roman"/>
                <a:ea typeface="Times New Roman"/>
                <a:cs typeface="Times New Roman"/>
                <a:sym typeface="Times New Roman"/>
              </a:rPr>
              <a:t>Viết các số đo sau dưới dạng số đo có đơn vị là </a:t>
            </a:r>
            <a:r>
              <a:rPr lang="en-US" sz="3200" b="1" i="0" u="none" strike="noStrike" cap="none">
                <a:solidFill>
                  <a:srgbClr val="FF0000"/>
                </a:solidFill>
                <a:latin typeface="Times New Roman"/>
                <a:ea typeface="Times New Roman"/>
                <a:cs typeface="Times New Roman"/>
                <a:sym typeface="Times New Roman"/>
              </a:rPr>
              <a:t>mét vuông</a:t>
            </a:r>
            <a:r>
              <a:rPr lang="en-US" sz="3200" b="1" i="0" u="none" strike="noStrike" cap="none">
                <a:solidFill>
                  <a:schemeClr val="dk1"/>
                </a:solidFill>
                <a:latin typeface="Times New Roman"/>
                <a:ea typeface="Times New Roman"/>
                <a:cs typeface="Times New Roman"/>
                <a:sym typeface="Times New Roman"/>
              </a:rPr>
              <a:t>: </a:t>
            </a:r>
            <a:endParaRPr/>
          </a:p>
        </p:txBody>
      </p:sp>
      <p:sp>
        <p:nvSpPr>
          <p:cNvPr id="248" name="Google Shape;248;p12"/>
          <p:cNvSpPr txBox="1"/>
          <p:nvPr/>
        </p:nvSpPr>
        <p:spPr>
          <a:xfrm>
            <a:off x="2649140" y="1934602"/>
            <a:ext cx="1141810"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rgbClr val="FF0000"/>
                </a:solidFill>
                <a:latin typeface="Times New Roman"/>
                <a:ea typeface="Times New Roman"/>
                <a:cs typeface="Times New Roman"/>
                <a:sym typeface="Times New Roman"/>
              </a:rPr>
              <a:t>50 000</a:t>
            </a:r>
            <a:endParaRPr/>
          </a:p>
        </p:txBody>
      </p:sp>
      <p:sp>
        <p:nvSpPr>
          <p:cNvPr id="249" name="Google Shape;249;p12"/>
          <p:cNvSpPr txBox="1"/>
          <p:nvPr/>
        </p:nvSpPr>
        <p:spPr>
          <a:xfrm>
            <a:off x="4895850" y="2010966"/>
            <a:ext cx="2496741" cy="4385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1 ha = 10 000 m</a:t>
            </a:r>
            <a:r>
              <a:rPr lang="en-US" sz="2250" b="1" i="0" u="none" strike="noStrike" cap="none" baseline="30000">
                <a:solidFill>
                  <a:srgbClr val="FF0000"/>
                </a:solidFill>
                <a:latin typeface="Times New Roman"/>
                <a:ea typeface="Times New Roman"/>
                <a:cs typeface="Times New Roman"/>
                <a:sym typeface="Times New Roman"/>
              </a:rPr>
              <a:t>2</a:t>
            </a:r>
            <a:endParaRPr sz="2250" b="1" i="0" u="none" strike="noStrike" cap="none">
              <a:solidFill>
                <a:srgbClr val="FF0000"/>
              </a:solidFill>
              <a:latin typeface="Times New Roman"/>
              <a:ea typeface="Times New Roman"/>
              <a:cs typeface="Times New Roman"/>
              <a:sym typeface="Times New Roman"/>
            </a:endParaRPr>
          </a:p>
        </p:txBody>
      </p:sp>
      <p:sp>
        <p:nvSpPr>
          <p:cNvPr id="250" name="Google Shape;250;p12"/>
          <p:cNvSpPr txBox="1"/>
          <p:nvPr/>
        </p:nvSpPr>
        <p:spPr>
          <a:xfrm>
            <a:off x="4881563" y="2476500"/>
            <a:ext cx="2661047" cy="4385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5 ha = 10 000 m</a:t>
            </a:r>
            <a:r>
              <a:rPr lang="en-US" sz="2250" b="1" i="0" u="none" strike="noStrike" cap="none" baseline="30000">
                <a:solidFill>
                  <a:srgbClr val="FF0000"/>
                </a:solidFill>
                <a:latin typeface="Times New Roman"/>
                <a:ea typeface="Times New Roman"/>
                <a:cs typeface="Times New Roman"/>
                <a:sym typeface="Times New Roman"/>
              </a:rPr>
              <a:t>2</a:t>
            </a:r>
            <a:r>
              <a:rPr lang="en-US" sz="2250" b="1" i="0" u="none" strike="noStrike" cap="none">
                <a:solidFill>
                  <a:srgbClr val="FF0000"/>
                </a:solidFill>
                <a:latin typeface="Times New Roman"/>
                <a:ea typeface="Times New Roman"/>
                <a:cs typeface="Times New Roman"/>
                <a:sym typeface="Times New Roman"/>
              </a:rPr>
              <a:t> x 5 </a:t>
            </a:r>
            <a:endParaRPr/>
          </a:p>
        </p:txBody>
      </p:sp>
      <p:sp>
        <p:nvSpPr>
          <p:cNvPr id="251" name="Google Shape;251;p12"/>
          <p:cNvSpPr txBox="1"/>
          <p:nvPr/>
        </p:nvSpPr>
        <p:spPr>
          <a:xfrm>
            <a:off x="1692244" y="3017406"/>
            <a:ext cx="3132535"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2 km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                  m</a:t>
            </a:r>
            <a:r>
              <a:rPr lang="en-US" sz="2550" b="1" i="0" u="none" strike="noStrike" cap="none" baseline="30000">
                <a:solidFill>
                  <a:schemeClr val="dk1"/>
                </a:solidFill>
                <a:latin typeface="Times New Roman"/>
                <a:ea typeface="Times New Roman"/>
                <a:cs typeface="Times New Roman"/>
                <a:sym typeface="Times New Roman"/>
              </a:rPr>
              <a:t>2</a:t>
            </a:r>
            <a:endParaRPr sz="2550" b="1" i="0" u="none" strike="noStrike" cap="none">
              <a:solidFill>
                <a:schemeClr val="dk1"/>
              </a:solidFill>
              <a:latin typeface="Times New Roman"/>
              <a:ea typeface="Times New Roman"/>
              <a:cs typeface="Times New Roman"/>
              <a:sym typeface="Times New Roman"/>
            </a:endParaRPr>
          </a:p>
        </p:txBody>
      </p:sp>
      <p:sp>
        <p:nvSpPr>
          <p:cNvPr id="252" name="Google Shape;252;p12"/>
          <p:cNvSpPr txBox="1"/>
          <p:nvPr/>
        </p:nvSpPr>
        <p:spPr>
          <a:xfrm>
            <a:off x="2988834" y="3010262"/>
            <a:ext cx="130254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a:t>
            </a:r>
            <a:endParaRPr sz="2400" b="1" i="0" u="none" strike="noStrike" cap="none" baseline="30000">
              <a:solidFill>
                <a:schemeClr val="dk1"/>
              </a:solidFill>
              <a:latin typeface="Times New Roman"/>
              <a:ea typeface="Times New Roman"/>
              <a:cs typeface="Times New Roman"/>
              <a:sym typeface="Times New Roman"/>
            </a:endParaRPr>
          </a:p>
        </p:txBody>
      </p:sp>
      <p:sp>
        <p:nvSpPr>
          <p:cNvPr id="253" name="Google Shape;253;p12"/>
          <p:cNvSpPr txBox="1"/>
          <p:nvPr/>
        </p:nvSpPr>
        <p:spPr>
          <a:xfrm>
            <a:off x="4824778" y="3063840"/>
            <a:ext cx="2970609" cy="4385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1 km</a:t>
            </a:r>
            <a:r>
              <a:rPr lang="en-US" sz="2250" b="1" i="0" u="none" strike="noStrike" cap="none" baseline="30000">
                <a:solidFill>
                  <a:srgbClr val="FF0000"/>
                </a:solidFill>
                <a:latin typeface="Times New Roman"/>
                <a:ea typeface="Times New Roman"/>
                <a:cs typeface="Times New Roman"/>
                <a:sym typeface="Times New Roman"/>
              </a:rPr>
              <a:t>2</a:t>
            </a:r>
            <a:r>
              <a:rPr lang="en-US" sz="2250" b="1" i="0" u="none" strike="noStrike" cap="none">
                <a:solidFill>
                  <a:srgbClr val="FF0000"/>
                </a:solidFill>
                <a:latin typeface="Times New Roman"/>
                <a:ea typeface="Times New Roman"/>
                <a:cs typeface="Times New Roman"/>
                <a:sym typeface="Times New Roman"/>
              </a:rPr>
              <a:t> = 1 000 000 m</a:t>
            </a:r>
            <a:r>
              <a:rPr lang="en-US" sz="2250" b="1" i="0" u="none" strike="noStrike" cap="none" baseline="30000">
                <a:solidFill>
                  <a:srgbClr val="FF0000"/>
                </a:solidFill>
                <a:latin typeface="Times New Roman"/>
                <a:ea typeface="Times New Roman"/>
                <a:cs typeface="Times New Roman"/>
                <a:sym typeface="Times New Roman"/>
              </a:rPr>
              <a:t>2</a:t>
            </a:r>
            <a:endParaRPr sz="2250" b="1" i="0" u="none" strike="noStrike" cap="none">
              <a:solidFill>
                <a:srgbClr val="FF0000"/>
              </a:solidFill>
              <a:latin typeface="Times New Roman"/>
              <a:ea typeface="Times New Roman"/>
              <a:cs typeface="Times New Roman"/>
              <a:sym typeface="Times New Roman"/>
            </a:endParaRPr>
          </a:p>
        </p:txBody>
      </p:sp>
      <p:sp>
        <p:nvSpPr>
          <p:cNvPr id="254" name="Google Shape;254;p12"/>
          <p:cNvSpPr txBox="1"/>
          <p:nvPr/>
        </p:nvSpPr>
        <p:spPr>
          <a:xfrm>
            <a:off x="4817635" y="3478178"/>
            <a:ext cx="3193256" cy="4385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2 km</a:t>
            </a:r>
            <a:r>
              <a:rPr lang="en-US" sz="2250" b="1" i="0" u="none" strike="noStrike" cap="none" baseline="30000">
                <a:solidFill>
                  <a:srgbClr val="FF0000"/>
                </a:solidFill>
                <a:latin typeface="Times New Roman"/>
                <a:ea typeface="Times New Roman"/>
                <a:cs typeface="Times New Roman"/>
                <a:sym typeface="Times New Roman"/>
              </a:rPr>
              <a:t>2</a:t>
            </a:r>
            <a:r>
              <a:rPr lang="en-US" sz="2250" b="1" i="0" u="none" strike="noStrike" cap="none">
                <a:solidFill>
                  <a:srgbClr val="FF0000"/>
                </a:solidFill>
                <a:latin typeface="Times New Roman"/>
                <a:ea typeface="Times New Roman"/>
                <a:cs typeface="Times New Roman"/>
                <a:sym typeface="Times New Roman"/>
              </a:rPr>
              <a:t> = 1 000 000 m</a:t>
            </a:r>
            <a:r>
              <a:rPr lang="en-US" sz="2250" b="1" i="0" u="none" strike="noStrike" cap="none" baseline="30000">
                <a:solidFill>
                  <a:srgbClr val="FF0000"/>
                </a:solidFill>
                <a:latin typeface="Times New Roman"/>
                <a:ea typeface="Times New Roman"/>
                <a:cs typeface="Times New Roman"/>
                <a:sym typeface="Times New Roman"/>
              </a:rPr>
              <a:t>2</a:t>
            </a:r>
            <a:r>
              <a:rPr lang="en-US" sz="2250" b="1" i="0" u="none" strike="noStrike" cap="none">
                <a:solidFill>
                  <a:srgbClr val="FF0000"/>
                </a:solidFill>
                <a:latin typeface="Times New Roman"/>
                <a:ea typeface="Times New Roman"/>
                <a:cs typeface="Times New Roman"/>
                <a:sym typeface="Times New Roman"/>
              </a:rPr>
              <a:t> x 2</a:t>
            </a:r>
            <a:endParaRPr/>
          </a:p>
        </p:txBody>
      </p:sp>
      <p:sp>
        <p:nvSpPr>
          <p:cNvPr id="255" name="Google Shape;255;p12"/>
          <p:cNvSpPr txBox="1"/>
          <p:nvPr/>
        </p:nvSpPr>
        <p:spPr>
          <a:xfrm>
            <a:off x="2881677" y="2963664"/>
            <a:ext cx="1516856"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rgbClr val="FF0000"/>
                </a:solidFill>
                <a:latin typeface="Times New Roman"/>
                <a:ea typeface="Times New Roman"/>
                <a:cs typeface="Times New Roman"/>
                <a:sym typeface="Times New Roman"/>
              </a:rPr>
              <a:t>2 000 000</a:t>
            </a:r>
            <a:endParaRPr/>
          </a:p>
        </p:txBody>
      </p:sp>
      <p:pic>
        <p:nvPicPr>
          <p:cNvPr id="256" name="Google Shape;256;p12"/>
          <p:cNvPicPr preferRelativeResize="0"/>
          <p:nvPr/>
        </p:nvPicPr>
        <p:blipFill rotWithShape="1">
          <a:blip r:embed="rId4">
            <a:alphaModFix/>
          </a:blip>
          <a:srcRect/>
          <a:stretch/>
        </p:blipFill>
        <p:spPr>
          <a:xfrm>
            <a:off x="-1833591" y="-196701"/>
            <a:ext cx="3216325" cy="2149201"/>
          </a:xfrm>
          <a:prstGeom prst="rect">
            <a:avLst/>
          </a:prstGeom>
          <a:noFill/>
          <a:ln>
            <a:noFill/>
          </a:ln>
        </p:spPr>
      </p:pic>
      <p:sp>
        <p:nvSpPr>
          <p:cNvPr id="257" name="Google Shape;257;p12"/>
          <p:cNvSpPr txBox="1"/>
          <p:nvPr/>
        </p:nvSpPr>
        <p:spPr>
          <a:xfrm>
            <a:off x="381000" y="209550"/>
            <a:ext cx="377027" cy="6683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000" b="1" i="0" u="none" strike="noStrike" cap="none">
                <a:solidFill>
                  <a:schemeClr val="lt1"/>
                </a:solidFill>
                <a:latin typeface="Times New Roman"/>
                <a:ea typeface="Times New Roman"/>
                <a:cs typeface="Times New Roman"/>
                <a:sym typeface="Times New Roman"/>
              </a:rPr>
              <a:t>1</a:t>
            </a:r>
            <a:endParaRPr/>
          </a:p>
        </p:txBody>
      </p:sp>
      <p:pic>
        <p:nvPicPr>
          <p:cNvPr id="258" name="Google Shape;258;p12" descr="IndiBoy - Thợ săn kho báu chóng mặt [v.1.61] Tải xuống APK MOD Miễn phí cho  Android"/>
          <p:cNvPicPr preferRelativeResize="0"/>
          <p:nvPr/>
        </p:nvPicPr>
        <p:blipFill rotWithShape="1">
          <a:blip r:embed="rId5">
            <a:alphaModFix/>
          </a:blip>
          <a:srcRect/>
          <a:stretch/>
        </p:blipFill>
        <p:spPr>
          <a:xfrm>
            <a:off x="7858125" y="-10715"/>
            <a:ext cx="1285875" cy="1285875"/>
          </a:xfrm>
          <a:prstGeom prst="rect">
            <a:avLst/>
          </a:prstGeom>
          <a:noFill/>
          <a:ln>
            <a:noFill/>
          </a:ln>
        </p:spPr>
      </p:pic>
      <p:pic>
        <p:nvPicPr>
          <p:cNvPr id="259" name="Google Shape;259;p12" descr="Man Cartoon png download - 402*832 - Free Transparent National  Archaeological Museum png Download. - CleanPNG / KissPNG"/>
          <p:cNvPicPr preferRelativeResize="0"/>
          <p:nvPr/>
        </p:nvPicPr>
        <p:blipFill rotWithShape="1">
          <a:blip r:embed="rId6">
            <a:alphaModFix/>
          </a:blip>
          <a:srcRect l="22202" r="22785"/>
          <a:stretch/>
        </p:blipFill>
        <p:spPr>
          <a:xfrm>
            <a:off x="84113" y="2570107"/>
            <a:ext cx="1538699" cy="261030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5"/>
                                        </p:tgtEl>
                                        <p:attrNameLst>
                                          <p:attrName>style.visibility</p:attrName>
                                        </p:attrNameLst>
                                      </p:cBhvr>
                                      <p:to>
                                        <p:strVal val="visible"/>
                                      </p:to>
                                    </p:set>
                                    <p:animEffect transition="in" filter="fade">
                                      <p:cBhvr>
                                        <p:cTn id="7" dur="500"/>
                                        <p:tgtEl>
                                          <p:spTgt spid="245"/>
                                        </p:tgtEl>
                                      </p:cBhvr>
                                    </p:animEffect>
                                  </p:childTnLst>
                                </p:cTn>
                              </p:par>
                              <p:par>
                                <p:cTn id="8" presetID="10" presetClass="entr" presetSubtype="0" fill="hold" nodeType="withEffect">
                                  <p:stCondLst>
                                    <p:cond delay="0"/>
                                  </p:stCondLst>
                                  <p:childTnLst>
                                    <p:set>
                                      <p:cBhvr>
                                        <p:cTn id="9" dur="1" fill="hold">
                                          <p:stCondLst>
                                            <p:cond delay="0"/>
                                          </p:stCondLst>
                                        </p:cTn>
                                        <p:tgtEl>
                                          <p:spTgt spid="246"/>
                                        </p:tgtEl>
                                        <p:attrNameLst>
                                          <p:attrName>style.visibility</p:attrName>
                                        </p:attrNameLst>
                                      </p:cBhvr>
                                      <p:to>
                                        <p:strVal val="visible"/>
                                      </p:to>
                                    </p:set>
                                    <p:animEffect transition="in" filter="fade">
                                      <p:cBhvr>
                                        <p:cTn id="10" dur="500"/>
                                        <p:tgtEl>
                                          <p:spTgt spid="246"/>
                                        </p:tgtEl>
                                      </p:cBhvr>
                                    </p:animEffect>
                                  </p:childTnLst>
                                </p:cTn>
                              </p:par>
                              <p:par>
                                <p:cTn id="11" presetID="10" presetClass="entr" presetSubtype="0" fill="hold" nodeType="withEffect">
                                  <p:stCondLst>
                                    <p:cond delay="0"/>
                                  </p:stCondLst>
                                  <p:childTnLst>
                                    <p:set>
                                      <p:cBhvr>
                                        <p:cTn id="12" dur="1" fill="hold">
                                          <p:stCondLst>
                                            <p:cond delay="0"/>
                                          </p:stCondLst>
                                        </p:cTn>
                                        <p:tgtEl>
                                          <p:spTgt spid="251"/>
                                        </p:tgtEl>
                                        <p:attrNameLst>
                                          <p:attrName>style.visibility</p:attrName>
                                        </p:attrNameLst>
                                      </p:cBhvr>
                                      <p:to>
                                        <p:strVal val="visible"/>
                                      </p:to>
                                    </p:set>
                                    <p:animEffect transition="in" filter="fade">
                                      <p:cBhvr>
                                        <p:cTn id="13" dur="500"/>
                                        <p:tgtEl>
                                          <p:spTgt spid="25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49"/>
                                        </p:tgtEl>
                                        <p:attrNameLst>
                                          <p:attrName>style.visibility</p:attrName>
                                        </p:attrNameLst>
                                      </p:cBhvr>
                                      <p:to>
                                        <p:strVal val="visible"/>
                                      </p:to>
                                    </p:set>
                                    <p:animEffect transition="in" filter="fade">
                                      <p:cBhvr>
                                        <p:cTn id="18" dur="500"/>
                                        <p:tgtEl>
                                          <p:spTgt spid="24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50"/>
                                        </p:tgtEl>
                                        <p:attrNameLst>
                                          <p:attrName>style.visibility</p:attrName>
                                        </p:attrNameLst>
                                      </p:cBhvr>
                                      <p:to>
                                        <p:strVal val="visible"/>
                                      </p:to>
                                    </p:set>
                                    <p:animEffect transition="in" filter="fade">
                                      <p:cBhvr>
                                        <p:cTn id="23" dur="500"/>
                                        <p:tgtEl>
                                          <p:spTgt spid="25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48"/>
                                        </p:tgtEl>
                                        <p:attrNameLst>
                                          <p:attrName>style.visibility</p:attrName>
                                        </p:attrNameLst>
                                      </p:cBhvr>
                                      <p:to>
                                        <p:strVal val="visible"/>
                                      </p:to>
                                    </p:set>
                                    <p:animEffect transition="in" filter="fade">
                                      <p:cBhvr>
                                        <p:cTn id="28" dur="500"/>
                                        <p:tgtEl>
                                          <p:spTgt spid="248"/>
                                        </p:tgtEl>
                                      </p:cBhvr>
                                    </p:animEffect>
                                  </p:childTnLst>
                                </p:cTn>
                              </p:par>
                              <p:par>
                                <p:cTn id="29" presetID="10" presetClass="exit" presetSubtype="0" fill="hold" nodeType="withEffect">
                                  <p:stCondLst>
                                    <p:cond delay="0"/>
                                  </p:stCondLst>
                                  <p:childTnLst>
                                    <p:animEffect transition="out" filter="fade">
                                      <p:cBhvr>
                                        <p:cTn id="30" dur="500"/>
                                        <p:tgtEl>
                                          <p:spTgt spid="246"/>
                                        </p:tgtEl>
                                      </p:cBhvr>
                                    </p:animEffect>
                                    <p:set>
                                      <p:cBhvr>
                                        <p:cTn id="31" dur="1" fill="hold">
                                          <p:stCondLst>
                                            <p:cond delay="500"/>
                                          </p:stCondLst>
                                        </p:cTn>
                                        <p:tgtEl>
                                          <p:spTgt spid="246"/>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249"/>
                                        </p:tgtEl>
                                      </p:cBhvr>
                                    </p:animEffect>
                                    <p:set>
                                      <p:cBhvr>
                                        <p:cTn id="34" dur="1" fill="hold">
                                          <p:stCondLst>
                                            <p:cond delay="500"/>
                                          </p:stCondLst>
                                        </p:cTn>
                                        <p:tgtEl>
                                          <p:spTgt spid="249"/>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250"/>
                                        </p:tgtEl>
                                      </p:cBhvr>
                                    </p:animEffect>
                                    <p:set>
                                      <p:cBhvr>
                                        <p:cTn id="37" dur="1" fill="hold">
                                          <p:stCondLst>
                                            <p:cond delay="500"/>
                                          </p:stCondLst>
                                        </p:cTn>
                                        <p:tgtEl>
                                          <p:spTgt spid="25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2"/>
                                        </p:tgtEl>
                                        <p:attrNameLst>
                                          <p:attrName>style.visibility</p:attrName>
                                        </p:attrNameLst>
                                      </p:cBhvr>
                                      <p:to>
                                        <p:strVal val="visible"/>
                                      </p:to>
                                    </p:set>
                                    <p:animEffect transition="in" filter="fade">
                                      <p:cBhvr>
                                        <p:cTn id="42" dur="500"/>
                                        <p:tgtEl>
                                          <p:spTgt spid="25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53"/>
                                        </p:tgtEl>
                                        <p:attrNameLst>
                                          <p:attrName>style.visibility</p:attrName>
                                        </p:attrNameLst>
                                      </p:cBhvr>
                                      <p:to>
                                        <p:strVal val="visible"/>
                                      </p:to>
                                    </p:set>
                                    <p:animEffect transition="in" filter="fade">
                                      <p:cBhvr>
                                        <p:cTn id="47" dur="500"/>
                                        <p:tgtEl>
                                          <p:spTgt spid="25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54"/>
                                        </p:tgtEl>
                                        <p:attrNameLst>
                                          <p:attrName>style.visibility</p:attrName>
                                        </p:attrNameLst>
                                      </p:cBhvr>
                                      <p:to>
                                        <p:strVal val="visible"/>
                                      </p:to>
                                    </p:set>
                                    <p:animEffect transition="in" filter="fade">
                                      <p:cBhvr>
                                        <p:cTn id="52" dur="500"/>
                                        <p:tgtEl>
                                          <p:spTgt spid="25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55"/>
                                        </p:tgtEl>
                                        <p:attrNameLst>
                                          <p:attrName>style.visibility</p:attrName>
                                        </p:attrNameLst>
                                      </p:cBhvr>
                                      <p:to>
                                        <p:strVal val="visible"/>
                                      </p:to>
                                    </p:set>
                                    <p:animEffect transition="in" filter="fade">
                                      <p:cBhvr>
                                        <p:cTn id="57" dur="500"/>
                                        <p:tgtEl>
                                          <p:spTgt spid="255"/>
                                        </p:tgtEl>
                                      </p:cBhvr>
                                    </p:animEffect>
                                  </p:childTnLst>
                                </p:cTn>
                              </p:par>
                              <p:par>
                                <p:cTn id="58" presetID="10" presetClass="exit" presetSubtype="0" fill="hold" nodeType="withEffect">
                                  <p:stCondLst>
                                    <p:cond delay="0"/>
                                  </p:stCondLst>
                                  <p:childTnLst>
                                    <p:animEffect transition="out" filter="fade">
                                      <p:cBhvr>
                                        <p:cTn id="59" dur="500"/>
                                        <p:tgtEl>
                                          <p:spTgt spid="252"/>
                                        </p:tgtEl>
                                      </p:cBhvr>
                                    </p:animEffect>
                                    <p:set>
                                      <p:cBhvr>
                                        <p:cTn id="60" dur="1" fill="hold">
                                          <p:stCondLst>
                                            <p:cond delay="500"/>
                                          </p:stCondLst>
                                        </p:cTn>
                                        <p:tgtEl>
                                          <p:spTgt spid="252"/>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253"/>
                                        </p:tgtEl>
                                      </p:cBhvr>
                                    </p:animEffect>
                                    <p:set>
                                      <p:cBhvr>
                                        <p:cTn id="63" dur="1" fill="hold">
                                          <p:stCondLst>
                                            <p:cond delay="500"/>
                                          </p:stCondLst>
                                        </p:cTn>
                                        <p:tgtEl>
                                          <p:spTgt spid="253"/>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254"/>
                                        </p:tgtEl>
                                      </p:cBhvr>
                                    </p:animEffect>
                                    <p:set>
                                      <p:cBhvr>
                                        <p:cTn id="66" dur="1" fill="hold">
                                          <p:stCondLst>
                                            <p:cond delay="500"/>
                                          </p:stCondLst>
                                        </p:cTn>
                                        <p:tgtEl>
                                          <p:spTgt spid="2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p13"/>
          <p:cNvPicPr preferRelativeResize="0"/>
          <p:nvPr/>
        </p:nvPicPr>
        <p:blipFill rotWithShape="1">
          <a:blip r:embed="rId3">
            <a:alphaModFix amt="20000"/>
          </a:blip>
          <a:srcRect t="6807" b="6798"/>
          <a:stretch/>
        </p:blipFill>
        <p:spPr>
          <a:xfrm>
            <a:off x="1452166" y="1373982"/>
            <a:ext cx="7867426" cy="3823151"/>
          </a:xfrm>
          <a:prstGeom prst="rect">
            <a:avLst/>
          </a:prstGeom>
          <a:noFill/>
          <a:ln>
            <a:noFill/>
          </a:ln>
        </p:spPr>
      </p:pic>
      <p:sp>
        <p:nvSpPr>
          <p:cNvPr id="265" name="Google Shape;265;p13"/>
          <p:cNvSpPr txBox="1"/>
          <p:nvPr/>
        </p:nvSpPr>
        <p:spPr>
          <a:xfrm>
            <a:off x="1382734" y="461987"/>
            <a:ext cx="6475391" cy="107721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3200" b="1" i="0" u="none" strike="noStrike" cap="none">
                <a:solidFill>
                  <a:schemeClr val="dk1"/>
                </a:solidFill>
                <a:latin typeface="Times New Roman"/>
                <a:ea typeface="Times New Roman"/>
                <a:cs typeface="Times New Roman"/>
                <a:sym typeface="Times New Roman"/>
              </a:rPr>
              <a:t>Viết các số đo sau dưới dạng số đo có đơn vị là </a:t>
            </a:r>
            <a:r>
              <a:rPr lang="en-US" sz="3200" b="1" i="0" u="none" strike="noStrike" cap="none">
                <a:solidFill>
                  <a:srgbClr val="FF0000"/>
                </a:solidFill>
                <a:latin typeface="Times New Roman"/>
                <a:ea typeface="Times New Roman"/>
                <a:cs typeface="Times New Roman"/>
                <a:sym typeface="Times New Roman"/>
              </a:rPr>
              <a:t>mét vuông</a:t>
            </a:r>
            <a:r>
              <a:rPr lang="en-US" sz="3200" b="1" i="0" u="none" strike="noStrike" cap="none">
                <a:solidFill>
                  <a:schemeClr val="dk1"/>
                </a:solidFill>
                <a:latin typeface="Times New Roman"/>
                <a:ea typeface="Times New Roman"/>
                <a:cs typeface="Times New Roman"/>
                <a:sym typeface="Times New Roman"/>
              </a:rPr>
              <a:t>: </a:t>
            </a:r>
            <a:endParaRPr/>
          </a:p>
        </p:txBody>
      </p:sp>
      <p:sp>
        <p:nvSpPr>
          <p:cNvPr id="266" name="Google Shape;266;p13"/>
          <p:cNvSpPr txBox="1"/>
          <p:nvPr/>
        </p:nvSpPr>
        <p:spPr>
          <a:xfrm>
            <a:off x="5112544" y="2085975"/>
            <a:ext cx="2213372" cy="4385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1 dm</a:t>
            </a:r>
            <a:r>
              <a:rPr lang="en-US" sz="2250" b="1" i="0" u="none" strike="noStrike" cap="none" baseline="30000">
                <a:solidFill>
                  <a:srgbClr val="FF0000"/>
                </a:solidFill>
                <a:latin typeface="Times New Roman"/>
                <a:ea typeface="Times New Roman"/>
                <a:cs typeface="Times New Roman"/>
                <a:sym typeface="Times New Roman"/>
              </a:rPr>
              <a:t>2</a:t>
            </a:r>
            <a:r>
              <a:rPr lang="en-US" sz="2250" b="1" i="0" u="none" strike="noStrike" cap="none">
                <a:solidFill>
                  <a:srgbClr val="FF0000"/>
                </a:solidFill>
                <a:latin typeface="Times New Roman"/>
                <a:ea typeface="Times New Roman"/>
                <a:cs typeface="Times New Roman"/>
                <a:sym typeface="Times New Roman"/>
              </a:rPr>
              <a:t> =       m</a:t>
            </a:r>
            <a:r>
              <a:rPr lang="en-US" sz="2250" b="1" i="0" u="none" strike="noStrike" cap="none" baseline="30000">
                <a:solidFill>
                  <a:srgbClr val="FF0000"/>
                </a:solidFill>
                <a:latin typeface="Times New Roman"/>
                <a:ea typeface="Times New Roman"/>
                <a:cs typeface="Times New Roman"/>
                <a:sym typeface="Times New Roman"/>
              </a:rPr>
              <a:t>2</a:t>
            </a:r>
            <a:endParaRPr sz="2250" b="1" i="0" u="none" strike="noStrike" cap="none">
              <a:solidFill>
                <a:srgbClr val="FF0000"/>
              </a:solidFill>
              <a:latin typeface="Times New Roman"/>
              <a:ea typeface="Times New Roman"/>
              <a:cs typeface="Times New Roman"/>
              <a:sym typeface="Times New Roman"/>
            </a:endParaRPr>
          </a:p>
        </p:txBody>
      </p:sp>
      <p:sp>
        <p:nvSpPr>
          <p:cNvPr id="267" name="Google Shape;267;p13"/>
          <p:cNvSpPr txBox="1"/>
          <p:nvPr/>
        </p:nvSpPr>
        <p:spPr>
          <a:xfrm>
            <a:off x="1385888" y="2031206"/>
            <a:ext cx="3657600"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b) 400 dm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      m</a:t>
            </a:r>
            <a:r>
              <a:rPr lang="en-US" sz="2550" b="1" i="0" u="none" strike="noStrike" cap="none" baseline="30000">
                <a:solidFill>
                  <a:schemeClr val="dk1"/>
                </a:solidFill>
                <a:latin typeface="Times New Roman"/>
                <a:ea typeface="Times New Roman"/>
                <a:cs typeface="Times New Roman"/>
                <a:sym typeface="Times New Roman"/>
              </a:rPr>
              <a:t>2</a:t>
            </a:r>
            <a:endParaRPr/>
          </a:p>
        </p:txBody>
      </p:sp>
      <p:sp>
        <p:nvSpPr>
          <p:cNvPr id="268" name="Google Shape;268;p13"/>
          <p:cNvSpPr txBox="1"/>
          <p:nvPr/>
        </p:nvSpPr>
        <p:spPr>
          <a:xfrm>
            <a:off x="3221831" y="1977629"/>
            <a:ext cx="114419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a:t>
            </a:r>
            <a:endParaRPr sz="2400" b="1" i="0" u="none" strike="noStrike" cap="none" baseline="30000">
              <a:solidFill>
                <a:schemeClr val="dk1"/>
              </a:solidFill>
              <a:latin typeface="Times New Roman"/>
              <a:ea typeface="Times New Roman"/>
              <a:cs typeface="Times New Roman"/>
              <a:sym typeface="Times New Roman"/>
            </a:endParaRPr>
          </a:p>
        </p:txBody>
      </p:sp>
      <p:sp>
        <p:nvSpPr>
          <p:cNvPr id="269" name="Google Shape;269;p13"/>
          <p:cNvSpPr txBox="1"/>
          <p:nvPr/>
        </p:nvSpPr>
        <p:spPr>
          <a:xfrm>
            <a:off x="3230960" y="2867053"/>
            <a:ext cx="87391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a:t>
            </a:r>
            <a:endParaRPr sz="2400" b="1" i="0" u="none" strike="noStrike" cap="none" baseline="30000">
              <a:solidFill>
                <a:schemeClr val="dk1"/>
              </a:solidFill>
              <a:latin typeface="Times New Roman"/>
              <a:ea typeface="Times New Roman"/>
              <a:cs typeface="Times New Roman"/>
              <a:sym typeface="Times New Roman"/>
            </a:endParaRPr>
          </a:p>
        </p:txBody>
      </p:sp>
      <p:sp>
        <p:nvSpPr>
          <p:cNvPr id="270" name="Google Shape;270;p13"/>
          <p:cNvSpPr txBox="1"/>
          <p:nvPr/>
        </p:nvSpPr>
        <p:spPr>
          <a:xfrm>
            <a:off x="1667669" y="2850384"/>
            <a:ext cx="3084910"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1500 dm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        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a:t>
            </a:r>
            <a:endParaRPr/>
          </a:p>
        </p:txBody>
      </p:sp>
      <p:sp>
        <p:nvSpPr>
          <p:cNvPr id="271" name="Google Shape;271;p13"/>
          <p:cNvSpPr txBox="1"/>
          <p:nvPr/>
        </p:nvSpPr>
        <p:spPr>
          <a:xfrm>
            <a:off x="3275410" y="2031206"/>
            <a:ext cx="347663" cy="49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625" b="1" i="0" u="none" strike="noStrike" cap="none">
                <a:solidFill>
                  <a:srgbClr val="FF0000"/>
                </a:solidFill>
                <a:latin typeface="Times New Roman"/>
                <a:ea typeface="Times New Roman"/>
                <a:cs typeface="Times New Roman"/>
                <a:sym typeface="Times New Roman"/>
              </a:rPr>
              <a:t>4</a:t>
            </a:r>
            <a:endParaRPr/>
          </a:p>
        </p:txBody>
      </p:sp>
      <p:sp>
        <p:nvSpPr>
          <p:cNvPr id="272" name="Google Shape;272;p13"/>
          <p:cNvSpPr txBox="1"/>
          <p:nvPr/>
        </p:nvSpPr>
        <p:spPr>
          <a:xfrm>
            <a:off x="3348832" y="2826571"/>
            <a:ext cx="564356" cy="49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625" b="1" i="0" u="none" strike="noStrike" cap="none">
                <a:solidFill>
                  <a:srgbClr val="FF0000"/>
                </a:solidFill>
                <a:latin typeface="Times New Roman"/>
                <a:ea typeface="Times New Roman"/>
                <a:cs typeface="Times New Roman"/>
                <a:sym typeface="Times New Roman"/>
              </a:rPr>
              <a:t>15</a:t>
            </a:r>
            <a:endParaRPr/>
          </a:p>
        </p:txBody>
      </p:sp>
      <p:grpSp>
        <p:nvGrpSpPr>
          <p:cNvPr id="273" name="Google Shape;273;p13"/>
          <p:cNvGrpSpPr/>
          <p:nvPr/>
        </p:nvGrpSpPr>
        <p:grpSpPr>
          <a:xfrm>
            <a:off x="6028959" y="1918097"/>
            <a:ext cx="617478" cy="784830"/>
            <a:chOff x="4446918" y="3356992"/>
            <a:chExt cx="823030" cy="1046092"/>
          </a:xfrm>
        </p:grpSpPr>
        <p:sp>
          <p:nvSpPr>
            <p:cNvPr id="274" name="Google Shape;274;p13"/>
            <p:cNvSpPr txBox="1"/>
            <p:nvPr/>
          </p:nvSpPr>
          <p:spPr>
            <a:xfrm>
              <a:off x="4446918" y="3356992"/>
              <a:ext cx="823030" cy="104609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1</a:t>
              </a:r>
              <a:endParaRPr/>
            </a:p>
            <a:p>
              <a:pPr marL="0" marR="0" lvl="0" indent="0" algn="ctr"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100</a:t>
              </a:r>
              <a:endParaRPr/>
            </a:p>
          </p:txBody>
        </p:sp>
        <p:cxnSp>
          <p:nvCxnSpPr>
            <p:cNvPr id="275" name="Google Shape;275;p13"/>
            <p:cNvCxnSpPr/>
            <p:nvPr/>
          </p:nvCxnSpPr>
          <p:spPr>
            <a:xfrm>
              <a:off x="4644192" y="3867997"/>
              <a:ext cx="453874" cy="0"/>
            </a:xfrm>
            <a:prstGeom prst="straightConnector1">
              <a:avLst/>
            </a:prstGeom>
            <a:noFill/>
            <a:ln w="25400" cap="flat" cmpd="sng">
              <a:solidFill>
                <a:srgbClr val="FF0000"/>
              </a:solidFill>
              <a:prstDash val="solid"/>
              <a:round/>
              <a:headEnd type="none" w="med" len="med"/>
              <a:tailEnd type="none" w="med" len="med"/>
            </a:ln>
            <a:effectLst>
              <a:outerShdw blurRad="40000" dist="20000" dir="5400000" rotWithShape="0">
                <a:srgbClr val="000000">
                  <a:alpha val="37647"/>
                </a:srgbClr>
              </a:outerShdw>
            </a:effectLst>
          </p:spPr>
        </p:cxnSp>
      </p:grpSp>
      <p:sp>
        <p:nvSpPr>
          <p:cNvPr id="276" name="Google Shape;276;p13"/>
          <p:cNvSpPr txBox="1"/>
          <p:nvPr/>
        </p:nvSpPr>
        <p:spPr>
          <a:xfrm>
            <a:off x="5077619" y="2880149"/>
            <a:ext cx="2214563" cy="4385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1 dm</a:t>
            </a:r>
            <a:r>
              <a:rPr lang="en-US" sz="2250" b="1" i="0" u="none" strike="noStrike" cap="none" baseline="30000">
                <a:solidFill>
                  <a:srgbClr val="FF0000"/>
                </a:solidFill>
                <a:latin typeface="Times New Roman"/>
                <a:ea typeface="Times New Roman"/>
                <a:cs typeface="Times New Roman"/>
                <a:sym typeface="Times New Roman"/>
              </a:rPr>
              <a:t>2</a:t>
            </a:r>
            <a:r>
              <a:rPr lang="en-US" sz="2250" b="1" i="0" u="none" strike="noStrike" cap="none">
                <a:solidFill>
                  <a:srgbClr val="FF0000"/>
                </a:solidFill>
                <a:latin typeface="Times New Roman"/>
                <a:ea typeface="Times New Roman"/>
                <a:cs typeface="Times New Roman"/>
                <a:sym typeface="Times New Roman"/>
              </a:rPr>
              <a:t> =       m</a:t>
            </a:r>
            <a:r>
              <a:rPr lang="en-US" sz="2250" b="1" i="0" u="none" strike="noStrike" cap="none" baseline="30000">
                <a:solidFill>
                  <a:srgbClr val="FF0000"/>
                </a:solidFill>
                <a:latin typeface="Times New Roman"/>
                <a:ea typeface="Times New Roman"/>
                <a:cs typeface="Times New Roman"/>
                <a:sym typeface="Times New Roman"/>
              </a:rPr>
              <a:t>2</a:t>
            </a:r>
            <a:endParaRPr sz="2250" b="1" i="0" u="none" strike="noStrike" cap="none">
              <a:solidFill>
                <a:srgbClr val="FF0000"/>
              </a:solidFill>
              <a:latin typeface="Times New Roman"/>
              <a:ea typeface="Times New Roman"/>
              <a:cs typeface="Times New Roman"/>
              <a:sym typeface="Times New Roman"/>
            </a:endParaRPr>
          </a:p>
        </p:txBody>
      </p:sp>
      <p:grpSp>
        <p:nvGrpSpPr>
          <p:cNvPr id="277" name="Google Shape;277;p13"/>
          <p:cNvGrpSpPr/>
          <p:nvPr/>
        </p:nvGrpSpPr>
        <p:grpSpPr>
          <a:xfrm>
            <a:off x="5995225" y="2712271"/>
            <a:ext cx="617478" cy="784830"/>
            <a:chOff x="4446918" y="3356992"/>
            <a:chExt cx="823030" cy="1046092"/>
          </a:xfrm>
        </p:grpSpPr>
        <p:sp>
          <p:nvSpPr>
            <p:cNvPr id="278" name="Google Shape;278;p13"/>
            <p:cNvSpPr txBox="1"/>
            <p:nvPr/>
          </p:nvSpPr>
          <p:spPr>
            <a:xfrm>
              <a:off x="4446918" y="3356992"/>
              <a:ext cx="823030" cy="104609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1</a:t>
              </a:r>
              <a:endParaRPr/>
            </a:p>
            <a:p>
              <a:pPr marL="0" marR="0" lvl="0" indent="0" algn="ctr"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100</a:t>
              </a:r>
              <a:endParaRPr/>
            </a:p>
          </p:txBody>
        </p:sp>
        <p:cxnSp>
          <p:nvCxnSpPr>
            <p:cNvPr id="279" name="Google Shape;279;p13"/>
            <p:cNvCxnSpPr/>
            <p:nvPr/>
          </p:nvCxnSpPr>
          <p:spPr>
            <a:xfrm>
              <a:off x="4644193" y="3867997"/>
              <a:ext cx="453874" cy="0"/>
            </a:xfrm>
            <a:prstGeom prst="straightConnector1">
              <a:avLst/>
            </a:prstGeom>
            <a:noFill/>
            <a:ln w="25400" cap="flat" cmpd="sng">
              <a:solidFill>
                <a:srgbClr val="FF0000"/>
              </a:solidFill>
              <a:prstDash val="solid"/>
              <a:round/>
              <a:headEnd type="none" w="med" len="med"/>
              <a:tailEnd type="none" w="med" len="med"/>
            </a:ln>
            <a:effectLst>
              <a:outerShdw blurRad="40000" dist="20000" dir="5400000" rotWithShape="0">
                <a:srgbClr val="000000">
                  <a:alpha val="37647"/>
                </a:srgbClr>
              </a:outerShdw>
            </a:effectLst>
          </p:spPr>
        </p:cxnSp>
      </p:grpSp>
      <p:sp>
        <p:nvSpPr>
          <p:cNvPr id="280" name="Google Shape;280;p13"/>
          <p:cNvSpPr txBox="1"/>
          <p:nvPr/>
        </p:nvSpPr>
        <p:spPr>
          <a:xfrm>
            <a:off x="2850357" y="2408635"/>
            <a:ext cx="1289447" cy="4385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400 : 100</a:t>
            </a:r>
            <a:endParaRPr/>
          </a:p>
        </p:txBody>
      </p:sp>
      <p:sp>
        <p:nvSpPr>
          <p:cNvPr id="281" name="Google Shape;281;p13"/>
          <p:cNvSpPr txBox="1"/>
          <p:nvPr/>
        </p:nvSpPr>
        <p:spPr>
          <a:xfrm>
            <a:off x="2863056" y="3274246"/>
            <a:ext cx="1468041" cy="4385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1500 : 100</a:t>
            </a:r>
            <a:endParaRPr/>
          </a:p>
        </p:txBody>
      </p:sp>
      <p:sp>
        <p:nvSpPr>
          <p:cNvPr id="282" name="Google Shape;282;p13"/>
          <p:cNvSpPr txBox="1"/>
          <p:nvPr/>
        </p:nvSpPr>
        <p:spPr>
          <a:xfrm>
            <a:off x="5008960" y="3799897"/>
            <a:ext cx="2321719" cy="4385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1 cm</a:t>
            </a:r>
            <a:r>
              <a:rPr lang="en-US" sz="2250" b="1" i="0" u="none" strike="noStrike" cap="none" baseline="30000">
                <a:solidFill>
                  <a:srgbClr val="FF0000"/>
                </a:solidFill>
                <a:latin typeface="Times New Roman"/>
                <a:ea typeface="Times New Roman"/>
                <a:cs typeface="Times New Roman"/>
                <a:sym typeface="Times New Roman"/>
              </a:rPr>
              <a:t>2</a:t>
            </a:r>
            <a:r>
              <a:rPr lang="en-US" sz="2250" b="1" i="0" u="none" strike="noStrike" cap="none">
                <a:solidFill>
                  <a:srgbClr val="FF0000"/>
                </a:solidFill>
                <a:latin typeface="Times New Roman"/>
                <a:ea typeface="Times New Roman"/>
                <a:cs typeface="Times New Roman"/>
                <a:sym typeface="Times New Roman"/>
              </a:rPr>
              <a:t> =            m</a:t>
            </a:r>
            <a:r>
              <a:rPr lang="en-US" sz="2250" b="1" i="0" u="none" strike="noStrike" cap="none" baseline="30000">
                <a:solidFill>
                  <a:srgbClr val="FF0000"/>
                </a:solidFill>
                <a:latin typeface="Times New Roman"/>
                <a:ea typeface="Times New Roman"/>
                <a:cs typeface="Times New Roman"/>
                <a:sym typeface="Times New Roman"/>
              </a:rPr>
              <a:t>2</a:t>
            </a:r>
            <a:r>
              <a:rPr lang="en-US" sz="2250" b="1" i="0" u="none" strike="noStrike" cap="none">
                <a:solidFill>
                  <a:srgbClr val="FF0000"/>
                </a:solidFill>
                <a:latin typeface="Times New Roman"/>
                <a:ea typeface="Times New Roman"/>
                <a:cs typeface="Times New Roman"/>
                <a:sym typeface="Times New Roman"/>
              </a:rPr>
              <a:t> </a:t>
            </a:r>
            <a:endParaRPr/>
          </a:p>
        </p:txBody>
      </p:sp>
      <p:sp>
        <p:nvSpPr>
          <p:cNvPr id="283" name="Google Shape;283;p13"/>
          <p:cNvSpPr txBox="1"/>
          <p:nvPr/>
        </p:nvSpPr>
        <p:spPr>
          <a:xfrm>
            <a:off x="1629966" y="3745128"/>
            <a:ext cx="3000375"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70 000 cm</a:t>
            </a:r>
            <a:r>
              <a:rPr lang="en-US" sz="2550" b="1" i="0" u="none" strike="noStrike" cap="none" baseline="30000">
                <a:solidFill>
                  <a:schemeClr val="dk1"/>
                </a:solidFill>
                <a:latin typeface="Times New Roman"/>
                <a:ea typeface="Times New Roman"/>
                <a:cs typeface="Times New Roman"/>
                <a:sym typeface="Times New Roman"/>
              </a:rPr>
              <a:t>2 </a:t>
            </a:r>
            <a:r>
              <a:rPr lang="en-US" sz="2550" b="1" i="0" u="none" strike="noStrike" cap="none">
                <a:solidFill>
                  <a:schemeClr val="dk1"/>
                </a:solidFill>
                <a:latin typeface="Times New Roman"/>
                <a:ea typeface="Times New Roman"/>
                <a:cs typeface="Times New Roman"/>
                <a:sym typeface="Times New Roman"/>
              </a:rPr>
              <a:t> =     m</a:t>
            </a:r>
            <a:r>
              <a:rPr lang="en-US" sz="2550" b="1" i="0" u="none" strike="noStrike" cap="none" baseline="30000">
                <a:solidFill>
                  <a:schemeClr val="dk1"/>
                </a:solidFill>
                <a:latin typeface="Times New Roman"/>
                <a:ea typeface="Times New Roman"/>
                <a:cs typeface="Times New Roman"/>
                <a:sym typeface="Times New Roman"/>
              </a:rPr>
              <a:t>2</a:t>
            </a:r>
            <a:endParaRPr/>
          </a:p>
        </p:txBody>
      </p:sp>
      <p:sp>
        <p:nvSpPr>
          <p:cNvPr id="284" name="Google Shape;284;p13"/>
          <p:cNvSpPr txBox="1"/>
          <p:nvPr/>
        </p:nvSpPr>
        <p:spPr>
          <a:xfrm>
            <a:off x="3519488" y="3729650"/>
            <a:ext cx="347663" cy="49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625" b="1" i="0" u="none" strike="noStrike" cap="none">
                <a:solidFill>
                  <a:srgbClr val="FF0000"/>
                </a:solidFill>
                <a:latin typeface="Times New Roman"/>
                <a:ea typeface="Times New Roman"/>
                <a:cs typeface="Times New Roman"/>
                <a:sym typeface="Times New Roman"/>
              </a:rPr>
              <a:t>7</a:t>
            </a:r>
            <a:endParaRPr/>
          </a:p>
        </p:txBody>
      </p:sp>
      <p:grpSp>
        <p:nvGrpSpPr>
          <p:cNvPr id="285" name="Google Shape;285;p13"/>
          <p:cNvGrpSpPr/>
          <p:nvPr/>
        </p:nvGrpSpPr>
        <p:grpSpPr>
          <a:xfrm>
            <a:off x="5889698" y="3622492"/>
            <a:ext cx="978153" cy="784830"/>
            <a:chOff x="4206521" y="3356992"/>
            <a:chExt cx="1303822" cy="1047730"/>
          </a:xfrm>
        </p:grpSpPr>
        <p:sp>
          <p:nvSpPr>
            <p:cNvPr id="286" name="Google Shape;286;p13"/>
            <p:cNvSpPr txBox="1"/>
            <p:nvPr/>
          </p:nvSpPr>
          <p:spPr>
            <a:xfrm>
              <a:off x="4206521" y="3356992"/>
              <a:ext cx="1303822" cy="10477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1</a:t>
              </a:r>
              <a:endParaRPr/>
            </a:p>
            <a:p>
              <a:pPr marL="0" marR="0" lvl="0" indent="0" algn="ctr"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10 000</a:t>
              </a:r>
              <a:endParaRPr/>
            </a:p>
          </p:txBody>
        </p:sp>
        <p:cxnSp>
          <p:nvCxnSpPr>
            <p:cNvPr id="287" name="Google Shape;287;p13"/>
            <p:cNvCxnSpPr/>
            <p:nvPr/>
          </p:nvCxnSpPr>
          <p:spPr>
            <a:xfrm>
              <a:off x="4471990" y="3868797"/>
              <a:ext cx="834781" cy="0"/>
            </a:xfrm>
            <a:prstGeom prst="straightConnector1">
              <a:avLst/>
            </a:prstGeom>
            <a:noFill/>
            <a:ln w="25400" cap="flat" cmpd="sng">
              <a:solidFill>
                <a:srgbClr val="FF0000"/>
              </a:solidFill>
              <a:prstDash val="solid"/>
              <a:round/>
              <a:headEnd type="none" w="med" len="med"/>
              <a:tailEnd type="none" w="med" len="med"/>
            </a:ln>
            <a:effectLst>
              <a:outerShdw blurRad="40000" dist="20000" dir="5400000" rotWithShape="0">
                <a:srgbClr val="000000">
                  <a:alpha val="37647"/>
                </a:srgbClr>
              </a:outerShdw>
            </a:effectLst>
          </p:spPr>
        </p:cxnSp>
      </p:grpSp>
      <p:sp>
        <p:nvSpPr>
          <p:cNvPr id="288" name="Google Shape;288;p13"/>
          <p:cNvSpPr txBox="1"/>
          <p:nvPr/>
        </p:nvSpPr>
        <p:spPr>
          <a:xfrm>
            <a:off x="2794398" y="4178515"/>
            <a:ext cx="2045494" cy="4385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70 000 : 10 000</a:t>
            </a:r>
            <a:endParaRPr/>
          </a:p>
        </p:txBody>
      </p:sp>
      <p:pic>
        <p:nvPicPr>
          <p:cNvPr id="289" name="Google Shape;289;p13"/>
          <p:cNvPicPr preferRelativeResize="0"/>
          <p:nvPr/>
        </p:nvPicPr>
        <p:blipFill rotWithShape="1">
          <a:blip r:embed="rId4">
            <a:alphaModFix/>
          </a:blip>
          <a:srcRect/>
          <a:stretch/>
        </p:blipFill>
        <p:spPr>
          <a:xfrm>
            <a:off x="-1833591" y="-196701"/>
            <a:ext cx="3216325" cy="2149201"/>
          </a:xfrm>
          <a:prstGeom prst="rect">
            <a:avLst/>
          </a:prstGeom>
          <a:noFill/>
          <a:ln>
            <a:noFill/>
          </a:ln>
        </p:spPr>
      </p:pic>
      <p:sp>
        <p:nvSpPr>
          <p:cNvPr id="290" name="Google Shape;290;p13"/>
          <p:cNvSpPr txBox="1"/>
          <p:nvPr/>
        </p:nvSpPr>
        <p:spPr>
          <a:xfrm>
            <a:off x="381000" y="209550"/>
            <a:ext cx="377027" cy="6683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000" b="1" i="0" u="none" strike="noStrike" cap="none">
                <a:solidFill>
                  <a:schemeClr val="lt1"/>
                </a:solidFill>
                <a:latin typeface="Times New Roman"/>
                <a:ea typeface="Times New Roman"/>
                <a:cs typeface="Times New Roman"/>
                <a:sym typeface="Times New Roman"/>
              </a:rPr>
              <a:t>1</a:t>
            </a:r>
            <a:endParaRPr/>
          </a:p>
        </p:txBody>
      </p:sp>
      <p:pic>
        <p:nvPicPr>
          <p:cNvPr id="291" name="Google Shape;291;p13" descr="IndiBoy - Thợ săn kho báu chóng mặt [v.1.61] Tải xuống APK MOD Miễn phí cho  Android"/>
          <p:cNvPicPr preferRelativeResize="0"/>
          <p:nvPr/>
        </p:nvPicPr>
        <p:blipFill rotWithShape="1">
          <a:blip r:embed="rId5">
            <a:alphaModFix/>
          </a:blip>
          <a:srcRect/>
          <a:stretch/>
        </p:blipFill>
        <p:spPr>
          <a:xfrm>
            <a:off x="7858125" y="-10715"/>
            <a:ext cx="1285875" cy="1285875"/>
          </a:xfrm>
          <a:prstGeom prst="rect">
            <a:avLst/>
          </a:prstGeom>
          <a:noFill/>
          <a:ln>
            <a:noFill/>
          </a:ln>
        </p:spPr>
      </p:pic>
      <p:pic>
        <p:nvPicPr>
          <p:cNvPr id="292" name="Google Shape;292;p13" descr="Man Cartoon png download - 402*832 - Free Transparent National  Archaeological Museum png Download. - CleanPNG / KissPNG"/>
          <p:cNvPicPr preferRelativeResize="0"/>
          <p:nvPr/>
        </p:nvPicPr>
        <p:blipFill rotWithShape="1">
          <a:blip r:embed="rId6">
            <a:alphaModFix/>
          </a:blip>
          <a:srcRect l="22202" r="22785"/>
          <a:stretch/>
        </p:blipFill>
        <p:spPr>
          <a:xfrm>
            <a:off x="84113" y="2570107"/>
            <a:ext cx="1538699" cy="2610307"/>
          </a:xfrm>
          <a:prstGeom prst="rect">
            <a:avLst/>
          </a:prstGeom>
          <a:noFill/>
          <a:ln>
            <a:noFill/>
          </a:ln>
        </p:spPr>
      </p:pic>
      <p:pic>
        <p:nvPicPr>
          <p:cNvPr id="293" name="Google Shape;293;p13">
            <a:hlinkClick r:id="rId7" action="ppaction://hlinksldjump"/>
          </p:cNvPr>
          <p:cNvPicPr preferRelativeResize="0"/>
          <p:nvPr/>
        </p:nvPicPr>
        <p:blipFill rotWithShape="1">
          <a:blip r:embed="rId8">
            <a:alphaModFix/>
          </a:blip>
          <a:srcRect/>
          <a:stretch/>
        </p:blipFill>
        <p:spPr>
          <a:xfrm>
            <a:off x="7697432" y="3998259"/>
            <a:ext cx="1469686" cy="115440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animEffect transition="in" filter="fade">
                                      <p:cBhvr>
                                        <p:cTn id="7" dur="500"/>
                                        <p:tgtEl>
                                          <p:spTgt spid="266"/>
                                        </p:tgtEl>
                                      </p:cBhvr>
                                    </p:animEffect>
                                  </p:childTnLst>
                                </p:cTn>
                              </p:par>
                              <p:par>
                                <p:cTn id="8" presetID="10" presetClass="entr" presetSubtype="0" fill="hold" nodeType="withEffect">
                                  <p:stCondLst>
                                    <p:cond delay="0"/>
                                  </p:stCondLst>
                                  <p:childTnLst>
                                    <p:set>
                                      <p:cBhvr>
                                        <p:cTn id="9" dur="1" fill="hold">
                                          <p:stCondLst>
                                            <p:cond delay="0"/>
                                          </p:stCondLst>
                                        </p:cTn>
                                        <p:tgtEl>
                                          <p:spTgt spid="273"/>
                                        </p:tgtEl>
                                        <p:attrNameLst>
                                          <p:attrName>style.visibility</p:attrName>
                                        </p:attrNameLst>
                                      </p:cBhvr>
                                      <p:to>
                                        <p:strVal val="visible"/>
                                      </p:to>
                                    </p:set>
                                    <p:animEffect transition="in" filter="fade">
                                      <p:cBhvr>
                                        <p:cTn id="10" dur="500"/>
                                        <p:tgtEl>
                                          <p:spTgt spid="27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80"/>
                                        </p:tgtEl>
                                        <p:attrNameLst>
                                          <p:attrName>style.visibility</p:attrName>
                                        </p:attrNameLst>
                                      </p:cBhvr>
                                      <p:to>
                                        <p:strVal val="visible"/>
                                      </p:to>
                                    </p:set>
                                    <p:animEffect transition="in" filter="fade">
                                      <p:cBhvr>
                                        <p:cTn id="15" dur="500"/>
                                        <p:tgtEl>
                                          <p:spTgt spid="28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71"/>
                                        </p:tgtEl>
                                        <p:attrNameLst>
                                          <p:attrName>style.visibility</p:attrName>
                                        </p:attrNameLst>
                                      </p:cBhvr>
                                      <p:to>
                                        <p:strVal val="visible"/>
                                      </p:to>
                                    </p:set>
                                    <p:animEffect transition="in" filter="fade">
                                      <p:cBhvr>
                                        <p:cTn id="20" dur="500"/>
                                        <p:tgtEl>
                                          <p:spTgt spid="271"/>
                                        </p:tgtEl>
                                      </p:cBhvr>
                                    </p:animEffect>
                                  </p:childTnLst>
                                </p:cTn>
                              </p:par>
                              <p:par>
                                <p:cTn id="21" presetID="10" presetClass="exit" presetSubtype="0" fill="hold" nodeType="withEffect">
                                  <p:stCondLst>
                                    <p:cond delay="0"/>
                                  </p:stCondLst>
                                  <p:childTnLst>
                                    <p:animEffect transition="out" filter="fade">
                                      <p:cBhvr>
                                        <p:cTn id="22" dur="500"/>
                                        <p:tgtEl>
                                          <p:spTgt spid="266"/>
                                        </p:tgtEl>
                                      </p:cBhvr>
                                    </p:animEffect>
                                    <p:set>
                                      <p:cBhvr>
                                        <p:cTn id="23" dur="1" fill="hold">
                                          <p:stCondLst>
                                            <p:cond delay="500"/>
                                          </p:stCondLst>
                                        </p:cTn>
                                        <p:tgtEl>
                                          <p:spTgt spid="266"/>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268"/>
                                        </p:tgtEl>
                                      </p:cBhvr>
                                    </p:animEffect>
                                    <p:set>
                                      <p:cBhvr>
                                        <p:cTn id="26" dur="1" fill="hold">
                                          <p:stCondLst>
                                            <p:cond delay="500"/>
                                          </p:stCondLst>
                                        </p:cTn>
                                        <p:tgtEl>
                                          <p:spTgt spid="268"/>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280"/>
                                        </p:tgtEl>
                                      </p:cBhvr>
                                    </p:animEffect>
                                    <p:set>
                                      <p:cBhvr>
                                        <p:cTn id="29" dur="1" fill="hold">
                                          <p:stCondLst>
                                            <p:cond delay="500"/>
                                          </p:stCondLst>
                                        </p:cTn>
                                        <p:tgtEl>
                                          <p:spTgt spid="280"/>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273"/>
                                        </p:tgtEl>
                                      </p:cBhvr>
                                    </p:animEffect>
                                    <p:set>
                                      <p:cBhvr>
                                        <p:cTn id="32" dur="1" fill="hold">
                                          <p:stCondLst>
                                            <p:cond delay="500"/>
                                          </p:stCondLst>
                                        </p:cTn>
                                        <p:tgtEl>
                                          <p:spTgt spid="27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69"/>
                                        </p:tgtEl>
                                        <p:attrNameLst>
                                          <p:attrName>style.visibility</p:attrName>
                                        </p:attrNameLst>
                                      </p:cBhvr>
                                      <p:to>
                                        <p:strVal val="visible"/>
                                      </p:to>
                                    </p:set>
                                    <p:animEffect transition="in" filter="fade">
                                      <p:cBhvr>
                                        <p:cTn id="37" dur="500"/>
                                        <p:tgtEl>
                                          <p:spTgt spid="26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77"/>
                                        </p:tgtEl>
                                        <p:attrNameLst>
                                          <p:attrName>style.visibility</p:attrName>
                                        </p:attrNameLst>
                                      </p:cBhvr>
                                      <p:to>
                                        <p:strVal val="visible"/>
                                      </p:to>
                                    </p:set>
                                    <p:animEffect transition="in" filter="fade">
                                      <p:cBhvr>
                                        <p:cTn id="42" dur="500"/>
                                        <p:tgtEl>
                                          <p:spTgt spid="277"/>
                                        </p:tgtEl>
                                      </p:cBhvr>
                                    </p:animEffect>
                                  </p:childTnLst>
                                </p:cTn>
                              </p:par>
                              <p:par>
                                <p:cTn id="43" presetID="10" presetClass="entr" presetSubtype="0" fill="hold" nodeType="withEffect">
                                  <p:stCondLst>
                                    <p:cond delay="0"/>
                                  </p:stCondLst>
                                  <p:childTnLst>
                                    <p:set>
                                      <p:cBhvr>
                                        <p:cTn id="44" dur="1" fill="hold">
                                          <p:stCondLst>
                                            <p:cond delay="0"/>
                                          </p:stCondLst>
                                        </p:cTn>
                                        <p:tgtEl>
                                          <p:spTgt spid="276"/>
                                        </p:tgtEl>
                                        <p:attrNameLst>
                                          <p:attrName>style.visibility</p:attrName>
                                        </p:attrNameLst>
                                      </p:cBhvr>
                                      <p:to>
                                        <p:strVal val="visible"/>
                                      </p:to>
                                    </p:set>
                                    <p:animEffect transition="in" filter="fade">
                                      <p:cBhvr>
                                        <p:cTn id="45" dur="500"/>
                                        <p:tgtEl>
                                          <p:spTgt spid="27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81"/>
                                        </p:tgtEl>
                                        <p:attrNameLst>
                                          <p:attrName>style.visibility</p:attrName>
                                        </p:attrNameLst>
                                      </p:cBhvr>
                                      <p:to>
                                        <p:strVal val="visible"/>
                                      </p:to>
                                    </p:set>
                                    <p:animEffect transition="in" filter="fade">
                                      <p:cBhvr>
                                        <p:cTn id="50" dur="500"/>
                                        <p:tgtEl>
                                          <p:spTgt spid="28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72"/>
                                        </p:tgtEl>
                                        <p:attrNameLst>
                                          <p:attrName>style.visibility</p:attrName>
                                        </p:attrNameLst>
                                      </p:cBhvr>
                                      <p:to>
                                        <p:strVal val="visible"/>
                                      </p:to>
                                    </p:set>
                                    <p:animEffect transition="in" filter="fade">
                                      <p:cBhvr>
                                        <p:cTn id="55" dur="500"/>
                                        <p:tgtEl>
                                          <p:spTgt spid="272"/>
                                        </p:tgtEl>
                                      </p:cBhvr>
                                    </p:animEffect>
                                  </p:childTnLst>
                                </p:cTn>
                              </p:par>
                              <p:par>
                                <p:cTn id="56" presetID="10" presetClass="exit" presetSubtype="0" fill="hold" nodeType="withEffect">
                                  <p:stCondLst>
                                    <p:cond delay="0"/>
                                  </p:stCondLst>
                                  <p:childTnLst>
                                    <p:animEffect transition="out" filter="fade">
                                      <p:cBhvr>
                                        <p:cTn id="57" dur="500"/>
                                        <p:tgtEl>
                                          <p:spTgt spid="277"/>
                                        </p:tgtEl>
                                      </p:cBhvr>
                                    </p:animEffect>
                                    <p:set>
                                      <p:cBhvr>
                                        <p:cTn id="58" dur="1" fill="hold">
                                          <p:stCondLst>
                                            <p:cond delay="500"/>
                                          </p:stCondLst>
                                        </p:cTn>
                                        <p:tgtEl>
                                          <p:spTgt spid="277"/>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276"/>
                                        </p:tgtEl>
                                      </p:cBhvr>
                                    </p:animEffect>
                                    <p:set>
                                      <p:cBhvr>
                                        <p:cTn id="61" dur="1" fill="hold">
                                          <p:stCondLst>
                                            <p:cond delay="500"/>
                                          </p:stCondLst>
                                        </p:cTn>
                                        <p:tgtEl>
                                          <p:spTgt spid="276"/>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269"/>
                                        </p:tgtEl>
                                      </p:cBhvr>
                                    </p:animEffect>
                                    <p:set>
                                      <p:cBhvr>
                                        <p:cTn id="64" dur="1" fill="hold">
                                          <p:stCondLst>
                                            <p:cond delay="500"/>
                                          </p:stCondLst>
                                        </p:cTn>
                                        <p:tgtEl>
                                          <p:spTgt spid="269"/>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281"/>
                                        </p:tgtEl>
                                      </p:cBhvr>
                                    </p:animEffect>
                                    <p:set>
                                      <p:cBhvr>
                                        <p:cTn id="67" dur="1" fill="hold">
                                          <p:stCondLst>
                                            <p:cond delay="500"/>
                                          </p:stCondLst>
                                        </p:cTn>
                                        <p:tgtEl>
                                          <p:spTgt spid="281"/>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82"/>
                                        </p:tgtEl>
                                        <p:attrNameLst>
                                          <p:attrName>style.visibility</p:attrName>
                                        </p:attrNameLst>
                                      </p:cBhvr>
                                      <p:to>
                                        <p:strVal val="visible"/>
                                      </p:to>
                                    </p:set>
                                    <p:animEffect transition="in" filter="fade">
                                      <p:cBhvr>
                                        <p:cTn id="72" dur="500"/>
                                        <p:tgtEl>
                                          <p:spTgt spid="282"/>
                                        </p:tgtEl>
                                      </p:cBhvr>
                                    </p:animEffect>
                                  </p:childTnLst>
                                </p:cTn>
                              </p:par>
                              <p:par>
                                <p:cTn id="73" presetID="10" presetClass="entr" presetSubtype="0" fill="hold" nodeType="withEffect">
                                  <p:stCondLst>
                                    <p:cond delay="0"/>
                                  </p:stCondLst>
                                  <p:childTnLst>
                                    <p:set>
                                      <p:cBhvr>
                                        <p:cTn id="74" dur="1" fill="hold">
                                          <p:stCondLst>
                                            <p:cond delay="0"/>
                                          </p:stCondLst>
                                        </p:cTn>
                                        <p:tgtEl>
                                          <p:spTgt spid="285"/>
                                        </p:tgtEl>
                                        <p:attrNameLst>
                                          <p:attrName>style.visibility</p:attrName>
                                        </p:attrNameLst>
                                      </p:cBhvr>
                                      <p:to>
                                        <p:strVal val="visible"/>
                                      </p:to>
                                    </p:set>
                                    <p:animEffect transition="in" filter="fade">
                                      <p:cBhvr>
                                        <p:cTn id="75" dur="500"/>
                                        <p:tgtEl>
                                          <p:spTgt spid="285"/>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288"/>
                                        </p:tgtEl>
                                        <p:attrNameLst>
                                          <p:attrName>style.visibility</p:attrName>
                                        </p:attrNameLst>
                                      </p:cBhvr>
                                      <p:to>
                                        <p:strVal val="visible"/>
                                      </p:to>
                                    </p:set>
                                    <p:animEffect transition="in" filter="fade">
                                      <p:cBhvr>
                                        <p:cTn id="80" dur="500"/>
                                        <p:tgtEl>
                                          <p:spTgt spid="288"/>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284"/>
                                        </p:tgtEl>
                                        <p:attrNameLst>
                                          <p:attrName>style.visibility</p:attrName>
                                        </p:attrNameLst>
                                      </p:cBhvr>
                                      <p:to>
                                        <p:strVal val="visible"/>
                                      </p:to>
                                    </p:set>
                                    <p:animEffect transition="in" filter="fade">
                                      <p:cBhvr>
                                        <p:cTn id="85" dur="500"/>
                                        <p:tgtEl>
                                          <p:spTgt spid="284"/>
                                        </p:tgtEl>
                                      </p:cBhvr>
                                    </p:animEffect>
                                  </p:childTnLst>
                                </p:cTn>
                              </p:par>
                              <p:par>
                                <p:cTn id="86" presetID="10" presetClass="exit" presetSubtype="0" fill="hold" nodeType="withEffect">
                                  <p:stCondLst>
                                    <p:cond delay="0"/>
                                  </p:stCondLst>
                                  <p:childTnLst>
                                    <p:animEffect transition="out" filter="fade">
                                      <p:cBhvr>
                                        <p:cTn id="87" dur="500"/>
                                        <p:tgtEl>
                                          <p:spTgt spid="288"/>
                                        </p:tgtEl>
                                      </p:cBhvr>
                                    </p:animEffect>
                                    <p:set>
                                      <p:cBhvr>
                                        <p:cTn id="88" dur="1" fill="hold">
                                          <p:stCondLst>
                                            <p:cond delay="500"/>
                                          </p:stCondLst>
                                        </p:cTn>
                                        <p:tgtEl>
                                          <p:spTgt spid="288"/>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282"/>
                                        </p:tgtEl>
                                      </p:cBhvr>
                                    </p:animEffect>
                                    <p:set>
                                      <p:cBhvr>
                                        <p:cTn id="91" dur="1" fill="hold">
                                          <p:stCondLst>
                                            <p:cond delay="500"/>
                                          </p:stCondLst>
                                        </p:cTn>
                                        <p:tgtEl>
                                          <p:spTgt spid="282"/>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85"/>
                                        </p:tgtEl>
                                      </p:cBhvr>
                                    </p:animEffect>
                                    <p:set>
                                      <p:cBhvr>
                                        <p:cTn id="94" dur="1" fill="hold">
                                          <p:stCondLst>
                                            <p:cond delay="500"/>
                                          </p:stCondLst>
                                        </p:cTn>
                                        <p:tgtEl>
                                          <p:spTgt spid="2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14"/>
          <p:cNvPicPr preferRelativeResize="0"/>
          <p:nvPr/>
        </p:nvPicPr>
        <p:blipFill rotWithShape="1">
          <a:blip r:embed="rId3">
            <a:alphaModFix/>
          </a:blip>
          <a:srcRect/>
          <a:stretch/>
        </p:blipFill>
        <p:spPr>
          <a:xfrm>
            <a:off x="-1769518" y="-180984"/>
            <a:ext cx="3216325" cy="2149201"/>
          </a:xfrm>
          <a:prstGeom prst="rect">
            <a:avLst/>
          </a:prstGeom>
          <a:noFill/>
          <a:ln>
            <a:noFill/>
          </a:ln>
        </p:spPr>
      </p:pic>
      <p:pic>
        <p:nvPicPr>
          <p:cNvPr id="299" name="Google Shape;299;p14"/>
          <p:cNvPicPr preferRelativeResize="0"/>
          <p:nvPr/>
        </p:nvPicPr>
        <p:blipFill rotWithShape="1">
          <a:blip r:embed="rId4">
            <a:alphaModFix amt="20000"/>
          </a:blip>
          <a:srcRect/>
          <a:stretch/>
        </p:blipFill>
        <p:spPr>
          <a:xfrm>
            <a:off x="1271916" y="31523"/>
            <a:ext cx="8088449" cy="2658050"/>
          </a:xfrm>
          <a:prstGeom prst="rect">
            <a:avLst/>
          </a:prstGeom>
          <a:noFill/>
          <a:ln>
            <a:noFill/>
          </a:ln>
        </p:spPr>
      </p:pic>
      <p:pic>
        <p:nvPicPr>
          <p:cNvPr id="300" name="Google Shape;300;p14"/>
          <p:cNvPicPr preferRelativeResize="0"/>
          <p:nvPr/>
        </p:nvPicPr>
        <p:blipFill rotWithShape="1">
          <a:blip r:embed="rId5">
            <a:alphaModFix/>
          </a:blip>
          <a:srcRect/>
          <a:stretch/>
        </p:blipFill>
        <p:spPr>
          <a:xfrm>
            <a:off x="6720462" y="3361439"/>
            <a:ext cx="2533440" cy="1748018"/>
          </a:xfrm>
          <a:prstGeom prst="rect">
            <a:avLst/>
          </a:prstGeom>
          <a:noFill/>
          <a:ln>
            <a:noFill/>
          </a:ln>
        </p:spPr>
      </p:pic>
      <p:sp>
        <p:nvSpPr>
          <p:cNvPr id="301" name="Google Shape;301;p14"/>
          <p:cNvSpPr txBox="1"/>
          <p:nvPr/>
        </p:nvSpPr>
        <p:spPr>
          <a:xfrm>
            <a:off x="-28050" y="124175"/>
            <a:ext cx="990064"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1" i="0" u="none" strike="noStrike" cap="none">
                <a:solidFill>
                  <a:schemeClr val="lt1"/>
                </a:solidFill>
                <a:latin typeface="Times New Roman"/>
                <a:ea typeface="Times New Roman"/>
                <a:cs typeface="Times New Roman"/>
                <a:sym typeface="Times New Roman"/>
              </a:rPr>
              <a:t>2</a:t>
            </a:r>
            <a:endParaRPr/>
          </a:p>
        </p:txBody>
      </p:sp>
      <p:sp>
        <p:nvSpPr>
          <p:cNvPr id="302" name="Google Shape;302;p14"/>
          <p:cNvSpPr/>
          <p:nvPr/>
        </p:nvSpPr>
        <p:spPr>
          <a:xfrm>
            <a:off x="2235994" y="897731"/>
            <a:ext cx="445294" cy="12239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625" b="1" i="0" u="none" strike="noStrike" cap="none">
              <a:solidFill>
                <a:srgbClr val="FF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&lt;</a:t>
            </a:r>
            <a:endParaRPr/>
          </a:p>
          <a:p>
            <a:pPr marL="0" marR="0" lvl="0" indent="0" algn="ctr"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&gt;</a:t>
            </a:r>
            <a:endParaRPr/>
          </a:p>
          <a:p>
            <a:pPr marL="0" marR="0" lvl="0" indent="0" algn="ctr"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a:t>
            </a:r>
            <a:endParaRPr/>
          </a:p>
          <a:p>
            <a:pPr marL="0" marR="0" lvl="0" indent="0" algn="ctr" rtl="0">
              <a:lnSpc>
                <a:spcPct val="100000"/>
              </a:lnSpc>
              <a:spcBef>
                <a:spcPts val="0"/>
              </a:spcBef>
              <a:spcAft>
                <a:spcPts val="0"/>
              </a:spcAft>
              <a:buNone/>
            </a:pPr>
            <a:endParaRPr sz="2625" b="1" i="0" u="none" strike="noStrike" cap="none">
              <a:solidFill>
                <a:srgbClr val="000000"/>
              </a:solidFill>
              <a:latin typeface="Times New Roman"/>
              <a:ea typeface="Times New Roman"/>
              <a:cs typeface="Times New Roman"/>
              <a:sym typeface="Times New Roman"/>
            </a:endParaRPr>
          </a:p>
        </p:txBody>
      </p:sp>
      <p:sp>
        <p:nvSpPr>
          <p:cNvPr id="303" name="Google Shape;303;p14"/>
          <p:cNvSpPr txBox="1"/>
          <p:nvPr/>
        </p:nvSpPr>
        <p:spPr>
          <a:xfrm>
            <a:off x="2736056" y="1232713"/>
            <a:ext cx="325041"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a:t>
            </a:r>
            <a:endParaRPr/>
          </a:p>
        </p:txBody>
      </p:sp>
      <p:sp>
        <p:nvSpPr>
          <p:cNvPr id="304" name="Google Shape;304;p14"/>
          <p:cNvSpPr txBox="1"/>
          <p:nvPr/>
        </p:nvSpPr>
        <p:spPr>
          <a:xfrm>
            <a:off x="3059906" y="1275160"/>
            <a:ext cx="3671888"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 2 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9 dm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 29 dm</a:t>
            </a:r>
            <a:r>
              <a:rPr lang="en-US" sz="2550" b="1" i="0" u="none" strike="noStrike" cap="none" baseline="30000">
                <a:solidFill>
                  <a:schemeClr val="dk1"/>
                </a:solidFill>
                <a:latin typeface="Times New Roman"/>
                <a:ea typeface="Times New Roman"/>
                <a:cs typeface="Times New Roman"/>
                <a:sym typeface="Times New Roman"/>
              </a:rPr>
              <a:t>2</a:t>
            </a:r>
            <a:endParaRPr/>
          </a:p>
        </p:txBody>
      </p:sp>
      <p:sp>
        <p:nvSpPr>
          <p:cNvPr id="305" name="Google Shape;305;p14"/>
          <p:cNvSpPr txBox="1"/>
          <p:nvPr/>
        </p:nvSpPr>
        <p:spPr>
          <a:xfrm>
            <a:off x="3119438" y="1980010"/>
            <a:ext cx="3829050"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790 ha … 79 km</a:t>
            </a:r>
            <a:r>
              <a:rPr lang="en-US" sz="2550" b="1" i="0" u="none" strike="noStrike" cap="none" baseline="30000">
                <a:solidFill>
                  <a:schemeClr val="dk1"/>
                </a:solidFill>
                <a:latin typeface="Times New Roman"/>
                <a:ea typeface="Times New Roman"/>
                <a:cs typeface="Times New Roman"/>
                <a:sym typeface="Times New Roman"/>
              </a:rPr>
              <a:t>2</a:t>
            </a:r>
            <a:endParaRPr/>
          </a:p>
        </p:txBody>
      </p:sp>
      <p:sp>
        <p:nvSpPr>
          <p:cNvPr id="306" name="Google Shape;306;p14"/>
          <p:cNvSpPr txBox="1"/>
          <p:nvPr/>
        </p:nvSpPr>
        <p:spPr>
          <a:xfrm>
            <a:off x="3144441" y="2625329"/>
            <a:ext cx="4343400"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8 dm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5 cm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 810 cm</a:t>
            </a:r>
            <a:r>
              <a:rPr lang="en-US" sz="2550" b="1" i="0" u="none" strike="noStrike" cap="none" baseline="30000">
                <a:solidFill>
                  <a:schemeClr val="dk1"/>
                </a:solidFill>
                <a:latin typeface="Times New Roman"/>
                <a:ea typeface="Times New Roman"/>
                <a:cs typeface="Times New Roman"/>
                <a:sym typeface="Times New Roman"/>
              </a:rPr>
              <a:t>2</a:t>
            </a:r>
            <a:endParaRPr/>
          </a:p>
        </p:txBody>
      </p:sp>
      <p:sp>
        <p:nvSpPr>
          <p:cNvPr id="307" name="Google Shape;307;p14"/>
          <p:cNvSpPr txBox="1"/>
          <p:nvPr/>
        </p:nvSpPr>
        <p:spPr>
          <a:xfrm>
            <a:off x="3059907" y="3317081"/>
            <a:ext cx="4536281" cy="4847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50" b="1" i="0" u="none" strike="noStrike" cap="none">
                <a:solidFill>
                  <a:schemeClr val="dk1"/>
                </a:solidFill>
                <a:latin typeface="Times New Roman"/>
                <a:ea typeface="Times New Roman"/>
                <a:cs typeface="Times New Roman"/>
                <a:sym typeface="Times New Roman"/>
              </a:rPr>
              <a:t> 4 cm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5 mm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 4        cm</a:t>
            </a:r>
            <a:r>
              <a:rPr lang="en-US" sz="2550" b="1" i="0" u="none" strike="noStrike" cap="none" baseline="30000">
                <a:solidFill>
                  <a:schemeClr val="dk1"/>
                </a:solidFill>
                <a:latin typeface="Times New Roman"/>
                <a:ea typeface="Times New Roman"/>
                <a:cs typeface="Times New Roman"/>
                <a:sym typeface="Times New Roman"/>
              </a:rPr>
              <a:t>2</a:t>
            </a:r>
            <a:r>
              <a:rPr lang="en-US" sz="2550" b="1" i="0" u="none" strike="noStrike" cap="none">
                <a:solidFill>
                  <a:schemeClr val="dk1"/>
                </a:solidFill>
                <a:latin typeface="Times New Roman"/>
                <a:ea typeface="Times New Roman"/>
                <a:cs typeface="Times New Roman"/>
                <a:sym typeface="Times New Roman"/>
              </a:rPr>
              <a:t> </a:t>
            </a:r>
            <a:endParaRPr/>
          </a:p>
        </p:txBody>
      </p:sp>
      <p:grpSp>
        <p:nvGrpSpPr>
          <p:cNvPr id="308" name="Google Shape;308;p14"/>
          <p:cNvGrpSpPr/>
          <p:nvPr/>
        </p:nvGrpSpPr>
        <p:grpSpPr>
          <a:xfrm>
            <a:off x="5568046" y="3219448"/>
            <a:ext cx="646332" cy="830997"/>
            <a:chOff x="2028220" y="5162553"/>
            <a:chExt cx="861535" cy="1107837"/>
          </a:xfrm>
        </p:grpSpPr>
        <p:sp>
          <p:nvSpPr>
            <p:cNvPr id="309" name="Google Shape;309;p14"/>
            <p:cNvSpPr txBox="1"/>
            <p:nvPr/>
          </p:nvSpPr>
          <p:spPr>
            <a:xfrm>
              <a:off x="2028220" y="5162553"/>
              <a:ext cx="861535" cy="11078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5</a:t>
              </a:r>
              <a:endParaRPr/>
            </a:p>
            <a:p>
              <a:pPr marL="0" marR="0" lvl="0" indent="0" algn="ctr"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100</a:t>
              </a:r>
              <a:endParaRPr/>
            </a:p>
          </p:txBody>
        </p:sp>
        <p:cxnSp>
          <p:nvCxnSpPr>
            <p:cNvPr id="310" name="Google Shape;310;p14"/>
            <p:cNvCxnSpPr/>
            <p:nvPr/>
          </p:nvCxnSpPr>
          <p:spPr>
            <a:xfrm>
              <a:off x="2151100" y="5683178"/>
              <a:ext cx="674499" cy="0"/>
            </a:xfrm>
            <a:prstGeom prst="straightConnector1">
              <a:avLst/>
            </a:prstGeom>
            <a:noFill/>
            <a:ln w="25400" cap="flat" cmpd="sng">
              <a:solidFill>
                <a:schemeClr val="dk1"/>
              </a:solidFill>
              <a:prstDash val="solid"/>
              <a:round/>
              <a:headEnd type="none" w="med" len="med"/>
              <a:tailEnd type="none" w="med" len="med"/>
            </a:ln>
            <a:effectLst>
              <a:outerShdw blurRad="40000" dist="20000" dir="5400000" rotWithShape="0">
                <a:srgbClr val="000000">
                  <a:alpha val="37647"/>
                </a:srgbClr>
              </a:outerShdw>
            </a:effectLst>
          </p:spPr>
        </p:cxnSp>
      </p:grpSp>
      <p:pic>
        <p:nvPicPr>
          <p:cNvPr id="311" name="Google Shape;311;p14" descr="Hình ảnh Rương Kho Báu Thời Trang Rương Kho Báu Sáng Tạo Rương Kho Báu Màu  Nâu Rương Kho Báu Ba Chiều, Kho Báu Ngực Clipart, Kho Báu Thời Trang, Rương  Kho"/>
          <p:cNvPicPr preferRelativeResize="0"/>
          <p:nvPr/>
        </p:nvPicPr>
        <p:blipFill rotWithShape="1">
          <a:blip r:embed="rId6">
            <a:alphaModFix/>
          </a:blip>
          <a:srcRect/>
          <a:stretch/>
        </p:blipFill>
        <p:spPr>
          <a:xfrm rot="1026583" flipH="1">
            <a:off x="7119659" y="-160611"/>
            <a:ext cx="2396729" cy="1799363"/>
          </a:xfrm>
          <a:prstGeom prst="rect">
            <a:avLst/>
          </a:prstGeom>
          <a:noFill/>
          <a:ln>
            <a:noFill/>
          </a:ln>
        </p:spPr>
      </p:pic>
      <p:pic>
        <p:nvPicPr>
          <p:cNvPr id="312" name="Google Shape;312;p14" descr="Les petits explorateurs | Safari kids, Cartoon illustration, Boy cartoon  characters"/>
          <p:cNvPicPr preferRelativeResize="0"/>
          <p:nvPr/>
        </p:nvPicPr>
        <p:blipFill rotWithShape="1">
          <a:blip r:embed="rId7">
            <a:alphaModFix/>
          </a:blip>
          <a:srcRect l="52093"/>
          <a:stretch/>
        </p:blipFill>
        <p:spPr>
          <a:xfrm flipH="1">
            <a:off x="-18095" y="2162347"/>
            <a:ext cx="2343891" cy="298115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98"/>
                                        </p:tgtEl>
                                        <p:attrNameLst>
                                          <p:attrName>style.visibility</p:attrName>
                                        </p:attrNameLst>
                                      </p:cBhvr>
                                      <p:to>
                                        <p:strVal val="visible"/>
                                      </p:to>
                                    </p:set>
                                    <p:anim calcmode="lin" valueType="num">
                                      <p:cBhvr additive="base">
                                        <p:cTn id="7" dur="500"/>
                                        <p:tgtEl>
                                          <p:spTgt spid="298"/>
                                        </p:tgtEl>
                                        <p:attrNameLst>
                                          <p:attrName>ppt_w</p:attrName>
                                        </p:attrNameLst>
                                      </p:cBhvr>
                                      <p:tavLst>
                                        <p:tav tm="0">
                                          <p:val>
                                            <p:strVal val="0"/>
                                          </p:val>
                                        </p:tav>
                                        <p:tav tm="100000">
                                          <p:val>
                                            <p:strVal val="#ppt_w"/>
                                          </p:val>
                                        </p:tav>
                                      </p:tavLst>
                                    </p:anim>
                                    <p:anim calcmode="lin" valueType="num">
                                      <p:cBhvr additive="base">
                                        <p:cTn id="8" dur="500"/>
                                        <p:tgtEl>
                                          <p:spTgt spid="298"/>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01"/>
                                        </p:tgtEl>
                                        <p:attrNameLst>
                                          <p:attrName>style.visibility</p:attrName>
                                        </p:attrNameLst>
                                      </p:cBhvr>
                                      <p:to>
                                        <p:strVal val="visible"/>
                                      </p:to>
                                    </p:set>
                                    <p:anim calcmode="lin" valueType="num">
                                      <p:cBhvr additive="base">
                                        <p:cTn id="11" dur="500"/>
                                        <p:tgtEl>
                                          <p:spTgt spid="301"/>
                                        </p:tgtEl>
                                        <p:attrNameLst>
                                          <p:attrName>ppt_w</p:attrName>
                                        </p:attrNameLst>
                                      </p:cBhvr>
                                      <p:tavLst>
                                        <p:tav tm="0">
                                          <p:val>
                                            <p:strVal val="0"/>
                                          </p:val>
                                        </p:tav>
                                        <p:tav tm="100000">
                                          <p:val>
                                            <p:strVal val="#ppt_w"/>
                                          </p:val>
                                        </p:tav>
                                      </p:tavLst>
                                    </p:anim>
                                    <p:anim calcmode="lin" valueType="num">
                                      <p:cBhvr additive="base">
                                        <p:cTn id="12" dur="500"/>
                                        <p:tgtEl>
                                          <p:spTgt spid="301"/>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302"/>
                                        </p:tgtEl>
                                        <p:attrNameLst>
                                          <p:attrName>style.visibility</p:attrName>
                                        </p:attrNameLst>
                                      </p:cBhvr>
                                      <p:to>
                                        <p:strVal val="visible"/>
                                      </p:to>
                                    </p:set>
                                    <p:anim calcmode="lin" valueType="num">
                                      <p:cBhvr additive="base">
                                        <p:cTn id="17" dur="500"/>
                                        <p:tgtEl>
                                          <p:spTgt spid="302"/>
                                        </p:tgtEl>
                                        <p:attrNameLst>
                                          <p:attrName>ppt_w</p:attrName>
                                        </p:attrNameLst>
                                      </p:cBhvr>
                                      <p:tavLst>
                                        <p:tav tm="0">
                                          <p:val>
                                            <p:strVal val="0"/>
                                          </p:val>
                                        </p:tav>
                                        <p:tav tm="100000">
                                          <p:val>
                                            <p:strVal val="#ppt_w"/>
                                          </p:val>
                                        </p:tav>
                                      </p:tavLst>
                                    </p:anim>
                                    <p:anim calcmode="lin" valueType="num">
                                      <p:cBhvr additive="base">
                                        <p:cTn id="18" dur="500"/>
                                        <p:tgtEl>
                                          <p:spTgt spid="302"/>
                                        </p:tgtEl>
                                        <p:attrNameLst>
                                          <p:attrName>ppt_h</p:attrName>
                                        </p:attrNameLst>
                                      </p:cBhvr>
                                      <p:tavLst>
                                        <p:tav tm="0">
                                          <p:val>
                                            <p:str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303"/>
                                        </p:tgtEl>
                                        <p:attrNameLst>
                                          <p:attrName>style.visibility</p:attrName>
                                        </p:attrNameLst>
                                      </p:cBhvr>
                                      <p:to>
                                        <p:strVal val="visible"/>
                                      </p:to>
                                    </p:set>
                                    <p:anim calcmode="lin" valueType="num">
                                      <p:cBhvr additive="base">
                                        <p:cTn id="21" dur="500"/>
                                        <p:tgtEl>
                                          <p:spTgt spid="303"/>
                                        </p:tgtEl>
                                        <p:attrNameLst>
                                          <p:attrName>ppt_w</p:attrName>
                                        </p:attrNameLst>
                                      </p:cBhvr>
                                      <p:tavLst>
                                        <p:tav tm="0">
                                          <p:val>
                                            <p:strVal val="0"/>
                                          </p:val>
                                        </p:tav>
                                        <p:tav tm="100000">
                                          <p:val>
                                            <p:strVal val="#ppt_w"/>
                                          </p:val>
                                        </p:tav>
                                      </p:tavLst>
                                    </p:anim>
                                    <p:anim calcmode="lin" valueType="num">
                                      <p:cBhvr additive="base">
                                        <p:cTn id="22" dur="500"/>
                                        <p:tgtEl>
                                          <p:spTgt spid="303"/>
                                        </p:tgtEl>
                                        <p:attrNameLst>
                                          <p:attrName>ppt_h</p:attrName>
                                        </p:attrNameLst>
                                      </p:cBhvr>
                                      <p:tavLst>
                                        <p:tav tm="0">
                                          <p:val>
                                            <p:str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12"/>
                                        </p:tgtEl>
                                        <p:attrNameLst>
                                          <p:attrName>style.visibility</p:attrName>
                                        </p:attrNameLst>
                                      </p:cBhvr>
                                      <p:to>
                                        <p:strVal val="visible"/>
                                      </p:to>
                                    </p:set>
                                    <p:anim calcmode="lin" valueType="num">
                                      <p:cBhvr additive="base">
                                        <p:cTn id="27" dur="500"/>
                                        <p:tgtEl>
                                          <p:spTgt spid="312"/>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4"/>
                                        </p:tgtEl>
                                        <p:attrNameLst>
                                          <p:attrName>style.visibility</p:attrName>
                                        </p:attrNameLst>
                                      </p:cBhvr>
                                      <p:to>
                                        <p:strVal val="visible"/>
                                      </p:to>
                                    </p:set>
                                    <p:animEffect transition="in" filter="fade">
                                      <p:cBhvr>
                                        <p:cTn id="32" dur="500"/>
                                        <p:tgtEl>
                                          <p:spTgt spid="304"/>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305"/>
                                        </p:tgtEl>
                                        <p:attrNameLst>
                                          <p:attrName>style.visibility</p:attrName>
                                        </p:attrNameLst>
                                      </p:cBhvr>
                                      <p:to>
                                        <p:strVal val="visible"/>
                                      </p:to>
                                    </p:set>
                                    <p:animEffect transition="in" filter="fade">
                                      <p:cBhvr>
                                        <p:cTn id="36" dur="500"/>
                                        <p:tgtEl>
                                          <p:spTgt spid="305"/>
                                        </p:tgtEl>
                                      </p:cBhvr>
                                    </p:animEffect>
                                  </p:childTnLst>
                                </p:cTn>
                              </p:par>
                            </p:childTnLst>
                          </p:cTn>
                        </p:par>
                        <p:par>
                          <p:cTn id="37" fill="hold">
                            <p:stCondLst>
                              <p:cond delay="1000"/>
                            </p:stCondLst>
                            <p:childTnLst>
                              <p:par>
                                <p:cTn id="38" presetID="10" presetClass="entr" presetSubtype="0" fill="hold" nodeType="afterEffect">
                                  <p:stCondLst>
                                    <p:cond delay="0"/>
                                  </p:stCondLst>
                                  <p:childTnLst>
                                    <p:set>
                                      <p:cBhvr>
                                        <p:cTn id="39" dur="1" fill="hold">
                                          <p:stCondLst>
                                            <p:cond delay="0"/>
                                          </p:stCondLst>
                                        </p:cTn>
                                        <p:tgtEl>
                                          <p:spTgt spid="306"/>
                                        </p:tgtEl>
                                        <p:attrNameLst>
                                          <p:attrName>style.visibility</p:attrName>
                                        </p:attrNameLst>
                                      </p:cBhvr>
                                      <p:to>
                                        <p:strVal val="visible"/>
                                      </p:to>
                                    </p:set>
                                    <p:animEffect transition="in" filter="fade">
                                      <p:cBhvr>
                                        <p:cTn id="40" dur="500"/>
                                        <p:tgtEl>
                                          <p:spTgt spid="306"/>
                                        </p:tgtEl>
                                      </p:cBhvr>
                                    </p:animEffect>
                                  </p:childTnLst>
                                </p:cTn>
                              </p:par>
                            </p:childTnLst>
                          </p:cTn>
                        </p:par>
                        <p:par>
                          <p:cTn id="41" fill="hold">
                            <p:stCondLst>
                              <p:cond delay="1500"/>
                            </p:stCondLst>
                            <p:childTnLst>
                              <p:par>
                                <p:cTn id="42" presetID="10" presetClass="entr" presetSubtype="0" fill="hold" nodeType="afterEffect">
                                  <p:stCondLst>
                                    <p:cond delay="0"/>
                                  </p:stCondLst>
                                  <p:childTnLst>
                                    <p:set>
                                      <p:cBhvr>
                                        <p:cTn id="43" dur="1" fill="hold">
                                          <p:stCondLst>
                                            <p:cond delay="0"/>
                                          </p:stCondLst>
                                        </p:cTn>
                                        <p:tgtEl>
                                          <p:spTgt spid="307"/>
                                        </p:tgtEl>
                                        <p:attrNameLst>
                                          <p:attrName>style.visibility</p:attrName>
                                        </p:attrNameLst>
                                      </p:cBhvr>
                                      <p:to>
                                        <p:strVal val="visible"/>
                                      </p:to>
                                    </p:set>
                                    <p:animEffect transition="in" filter="fade">
                                      <p:cBhvr>
                                        <p:cTn id="44" dur="500"/>
                                        <p:tgtEl>
                                          <p:spTgt spid="307"/>
                                        </p:tgtEl>
                                      </p:cBhvr>
                                    </p:animEffect>
                                  </p:childTnLst>
                                </p:cTn>
                              </p:par>
                              <p:par>
                                <p:cTn id="45" presetID="10" presetClass="entr" presetSubtype="0" fill="hold" nodeType="withEffect">
                                  <p:stCondLst>
                                    <p:cond delay="0"/>
                                  </p:stCondLst>
                                  <p:childTnLst>
                                    <p:set>
                                      <p:cBhvr>
                                        <p:cTn id="46" dur="1" fill="hold">
                                          <p:stCondLst>
                                            <p:cond delay="0"/>
                                          </p:stCondLst>
                                        </p:cTn>
                                        <p:tgtEl>
                                          <p:spTgt spid="308"/>
                                        </p:tgtEl>
                                        <p:attrNameLst>
                                          <p:attrName>style.visibility</p:attrName>
                                        </p:attrNameLst>
                                      </p:cBhvr>
                                      <p:to>
                                        <p:strVal val="visible"/>
                                      </p:to>
                                    </p:set>
                                    <p:animEffect transition="in" filter="fade">
                                      <p:cBhvr>
                                        <p:cTn id="47" dur="500"/>
                                        <p:tgtEl>
                                          <p:spTgt spid="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15"/>
          <p:cNvPicPr preferRelativeResize="0"/>
          <p:nvPr/>
        </p:nvPicPr>
        <p:blipFill rotWithShape="1">
          <a:blip r:embed="rId3">
            <a:alphaModFix amt="20000"/>
          </a:blip>
          <a:srcRect/>
          <a:stretch/>
        </p:blipFill>
        <p:spPr>
          <a:xfrm>
            <a:off x="1088194" y="22589"/>
            <a:ext cx="8088449" cy="2658050"/>
          </a:xfrm>
          <a:prstGeom prst="rect">
            <a:avLst/>
          </a:prstGeom>
          <a:noFill/>
          <a:ln>
            <a:noFill/>
          </a:ln>
        </p:spPr>
      </p:pic>
      <p:sp>
        <p:nvSpPr>
          <p:cNvPr id="318" name="Google Shape;318;p15"/>
          <p:cNvSpPr txBox="1"/>
          <p:nvPr/>
        </p:nvSpPr>
        <p:spPr>
          <a:xfrm>
            <a:off x="2732484" y="1356167"/>
            <a:ext cx="4175522"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chemeClr val="dk1"/>
                </a:solidFill>
                <a:latin typeface="Times New Roman"/>
                <a:ea typeface="Times New Roman"/>
                <a:cs typeface="Times New Roman"/>
                <a:sym typeface="Times New Roman"/>
              </a:rPr>
              <a:t> 2 m</a:t>
            </a:r>
            <a:r>
              <a:rPr lang="en-US" sz="3000" b="1" i="0" u="none" strike="noStrike" cap="none" baseline="30000">
                <a:solidFill>
                  <a:schemeClr val="dk1"/>
                </a:solidFill>
                <a:latin typeface="Times New Roman"/>
                <a:ea typeface="Times New Roman"/>
                <a:cs typeface="Times New Roman"/>
                <a:sym typeface="Times New Roman"/>
              </a:rPr>
              <a:t>2</a:t>
            </a:r>
            <a:r>
              <a:rPr lang="en-US" sz="3000" b="1" i="0" u="none" strike="noStrike" cap="none">
                <a:solidFill>
                  <a:schemeClr val="dk1"/>
                </a:solidFill>
                <a:latin typeface="Times New Roman"/>
                <a:ea typeface="Times New Roman"/>
                <a:cs typeface="Times New Roman"/>
                <a:sym typeface="Times New Roman"/>
              </a:rPr>
              <a:t> 9 dm</a:t>
            </a:r>
            <a:r>
              <a:rPr lang="en-US" sz="3000" b="1" i="0" u="none" strike="noStrike" cap="none" baseline="30000">
                <a:solidFill>
                  <a:schemeClr val="dk1"/>
                </a:solidFill>
                <a:latin typeface="Times New Roman"/>
                <a:ea typeface="Times New Roman"/>
                <a:cs typeface="Times New Roman"/>
                <a:sym typeface="Times New Roman"/>
              </a:rPr>
              <a:t>2</a:t>
            </a:r>
            <a:r>
              <a:rPr lang="en-US" sz="3000" b="1" i="0" u="none" strike="noStrike" cap="none">
                <a:solidFill>
                  <a:schemeClr val="dk1"/>
                </a:solidFill>
                <a:latin typeface="Times New Roman"/>
                <a:ea typeface="Times New Roman"/>
                <a:cs typeface="Times New Roman"/>
                <a:sym typeface="Times New Roman"/>
              </a:rPr>
              <a:t>      29 dm</a:t>
            </a:r>
            <a:r>
              <a:rPr lang="en-US" sz="3000" b="1" i="0" u="none" strike="noStrike" cap="none" baseline="30000">
                <a:solidFill>
                  <a:schemeClr val="dk1"/>
                </a:solidFill>
                <a:latin typeface="Times New Roman"/>
                <a:ea typeface="Times New Roman"/>
                <a:cs typeface="Times New Roman"/>
                <a:sym typeface="Times New Roman"/>
              </a:rPr>
              <a:t>2</a:t>
            </a:r>
            <a:endParaRPr/>
          </a:p>
        </p:txBody>
      </p:sp>
      <p:sp>
        <p:nvSpPr>
          <p:cNvPr id="319" name="Google Shape;319;p15"/>
          <p:cNvSpPr/>
          <p:nvPr/>
        </p:nvSpPr>
        <p:spPr>
          <a:xfrm rot="-5451183" flipH="1">
            <a:off x="3128999" y="1574782"/>
            <a:ext cx="334565" cy="770900"/>
          </a:xfrm>
          <a:prstGeom prst="rightBrace">
            <a:avLst>
              <a:gd name="adj1" fmla="val 24238"/>
              <a:gd name="adj2" fmla="val 50515"/>
            </a:avLst>
          </a:prstGeom>
          <a:noFill/>
          <a:ln w="9525" cap="flat" cmpd="sng">
            <a:solidFill>
              <a:srgbClr val="4723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chemeClr val="dk1"/>
              </a:solidFill>
              <a:latin typeface="Arial"/>
              <a:ea typeface="Arial"/>
              <a:cs typeface="Arial"/>
              <a:sym typeface="Arial"/>
            </a:endParaRPr>
          </a:p>
        </p:txBody>
      </p:sp>
      <p:sp>
        <p:nvSpPr>
          <p:cNvPr id="320" name="Google Shape;320;p15"/>
          <p:cNvSpPr txBox="1"/>
          <p:nvPr/>
        </p:nvSpPr>
        <p:spPr>
          <a:xfrm>
            <a:off x="2071577" y="2844634"/>
            <a:ext cx="552450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2 m</a:t>
            </a:r>
            <a:r>
              <a:rPr lang="en-US" sz="2400" b="1" i="0" u="none" strike="noStrike" cap="none" baseline="30000">
                <a:solidFill>
                  <a:srgbClr val="FF0000"/>
                </a:solidFill>
                <a:latin typeface="Times New Roman"/>
                <a:ea typeface="Times New Roman"/>
                <a:cs typeface="Times New Roman"/>
                <a:sym typeface="Times New Roman"/>
              </a:rPr>
              <a:t>2</a:t>
            </a:r>
            <a:r>
              <a:rPr lang="en-US" sz="2400" b="1" i="0" u="none" strike="noStrike" cap="none">
                <a:solidFill>
                  <a:srgbClr val="FF0000"/>
                </a:solidFill>
                <a:latin typeface="Times New Roman"/>
                <a:ea typeface="Times New Roman"/>
                <a:cs typeface="Times New Roman"/>
                <a:sym typeface="Times New Roman"/>
              </a:rPr>
              <a:t> </a:t>
            </a:r>
            <a:r>
              <a:rPr lang="en-US" sz="2400" b="1" i="0" u="none" strike="noStrike" cap="none">
                <a:solidFill>
                  <a:schemeClr val="dk1"/>
                </a:solidFill>
                <a:latin typeface="Times New Roman"/>
                <a:ea typeface="Times New Roman"/>
                <a:cs typeface="Times New Roman"/>
                <a:sym typeface="Times New Roman"/>
              </a:rPr>
              <a:t>9 dm</a:t>
            </a:r>
            <a:r>
              <a:rPr lang="en-US" sz="2400" b="1" i="0" u="none" strike="noStrike" cap="none" baseline="30000">
                <a:solidFill>
                  <a:schemeClr val="dk1"/>
                </a:solidFill>
                <a:latin typeface="Times New Roman"/>
                <a:ea typeface="Times New Roman"/>
                <a:cs typeface="Times New Roman"/>
                <a:sym typeface="Times New Roman"/>
              </a:rPr>
              <a:t>2 </a:t>
            </a:r>
            <a:r>
              <a:rPr lang="en-US" sz="2400" b="1" i="0" u="none" strike="noStrike" cap="none">
                <a:solidFill>
                  <a:srgbClr val="FF0000"/>
                </a:solidFill>
                <a:latin typeface="Times New Roman"/>
                <a:ea typeface="Times New Roman"/>
                <a:cs typeface="Times New Roman"/>
                <a:sym typeface="Times New Roman"/>
              </a:rPr>
              <a:t>=  200 dm</a:t>
            </a:r>
            <a:r>
              <a:rPr lang="en-US" sz="2400" b="1" i="0" u="none" strike="noStrike" cap="none" baseline="30000">
                <a:solidFill>
                  <a:srgbClr val="FF0000"/>
                </a:solidFill>
                <a:latin typeface="Times New Roman"/>
                <a:ea typeface="Times New Roman"/>
                <a:cs typeface="Times New Roman"/>
                <a:sym typeface="Times New Roman"/>
              </a:rPr>
              <a:t>2 </a:t>
            </a:r>
            <a:r>
              <a:rPr lang="en-US" sz="2400" b="1" i="0" u="none" strike="noStrike" cap="none">
                <a:solidFill>
                  <a:schemeClr val="dk1"/>
                </a:solidFill>
                <a:latin typeface="Times New Roman"/>
                <a:ea typeface="Times New Roman"/>
                <a:cs typeface="Times New Roman"/>
                <a:sym typeface="Times New Roman"/>
              </a:rPr>
              <a:t>+ 9 dm</a:t>
            </a:r>
            <a:r>
              <a:rPr lang="en-US" sz="2400" b="1" i="0" u="none" strike="noStrike" cap="none" baseline="30000">
                <a:solidFill>
                  <a:schemeClr val="dk1"/>
                </a:solidFill>
                <a:latin typeface="Times New Roman"/>
                <a:ea typeface="Times New Roman"/>
                <a:cs typeface="Times New Roman"/>
                <a:sym typeface="Times New Roman"/>
              </a:rPr>
              <a:t>2</a:t>
            </a:r>
            <a:r>
              <a:rPr lang="en-US" sz="2400" b="1" i="0" u="none" strike="noStrike" cap="none">
                <a:solidFill>
                  <a:srgbClr val="FF0000"/>
                </a:solidFill>
                <a:latin typeface="Times New Roman"/>
                <a:ea typeface="Times New Roman"/>
                <a:cs typeface="Times New Roman"/>
                <a:sym typeface="Times New Roman"/>
              </a:rPr>
              <a:t>  </a:t>
            </a:r>
            <a:endParaRPr sz="2400" b="1" i="0" u="none" strike="noStrike" cap="none" baseline="30000">
              <a:solidFill>
                <a:schemeClr val="dk1"/>
              </a:solidFill>
              <a:latin typeface="Times New Roman"/>
              <a:ea typeface="Times New Roman"/>
              <a:cs typeface="Times New Roman"/>
              <a:sym typeface="Times New Roman"/>
            </a:endParaRPr>
          </a:p>
        </p:txBody>
      </p:sp>
      <p:sp>
        <p:nvSpPr>
          <p:cNvPr id="321" name="Google Shape;321;p15"/>
          <p:cNvSpPr txBox="1"/>
          <p:nvPr/>
        </p:nvSpPr>
        <p:spPr>
          <a:xfrm>
            <a:off x="2513299" y="2095731"/>
            <a:ext cx="225861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2 m</a:t>
            </a:r>
            <a:r>
              <a:rPr lang="en-US" sz="2400" b="1" i="0" u="none" strike="noStrike" cap="none" baseline="30000">
                <a:solidFill>
                  <a:srgbClr val="FF0000"/>
                </a:solidFill>
                <a:latin typeface="Times New Roman"/>
                <a:ea typeface="Times New Roman"/>
                <a:cs typeface="Times New Roman"/>
                <a:sym typeface="Times New Roman"/>
              </a:rPr>
              <a:t>2</a:t>
            </a:r>
            <a:r>
              <a:rPr lang="en-US" sz="2400" b="1" i="0" u="none" strike="noStrike" cap="none">
                <a:solidFill>
                  <a:srgbClr val="FF0000"/>
                </a:solidFill>
                <a:latin typeface="Times New Roman"/>
                <a:ea typeface="Times New Roman"/>
                <a:cs typeface="Times New Roman"/>
                <a:sym typeface="Times New Roman"/>
              </a:rPr>
              <a:t> = 200 dm</a:t>
            </a:r>
            <a:r>
              <a:rPr lang="en-US" sz="2400" b="1" i="0" u="none" strike="noStrike" cap="none" baseline="30000">
                <a:solidFill>
                  <a:srgbClr val="FF0000"/>
                </a:solidFill>
                <a:latin typeface="Times New Roman"/>
                <a:ea typeface="Times New Roman"/>
                <a:cs typeface="Times New Roman"/>
                <a:sym typeface="Times New Roman"/>
              </a:rPr>
              <a:t>2</a:t>
            </a:r>
            <a:endParaRPr/>
          </a:p>
        </p:txBody>
      </p:sp>
      <p:sp>
        <p:nvSpPr>
          <p:cNvPr id="322" name="Google Shape;322;p15"/>
          <p:cNvSpPr/>
          <p:nvPr/>
        </p:nvSpPr>
        <p:spPr>
          <a:xfrm>
            <a:off x="4728632" y="1288041"/>
            <a:ext cx="554567" cy="6694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750" b="1" i="0" u="none" strike="noStrike" cap="none">
                <a:solidFill>
                  <a:schemeClr val="dk1"/>
                </a:solidFill>
                <a:latin typeface="Times New Roman"/>
                <a:ea typeface="Times New Roman"/>
                <a:cs typeface="Times New Roman"/>
                <a:sym typeface="Times New Roman"/>
              </a:rPr>
              <a:t>...</a:t>
            </a:r>
            <a:endParaRPr sz="3750" b="0" i="0" u="none" strike="noStrike" cap="none">
              <a:solidFill>
                <a:schemeClr val="dk1"/>
              </a:solidFill>
              <a:latin typeface="Arial"/>
              <a:ea typeface="Arial"/>
              <a:cs typeface="Arial"/>
              <a:sym typeface="Arial"/>
            </a:endParaRPr>
          </a:p>
        </p:txBody>
      </p:sp>
      <p:sp>
        <p:nvSpPr>
          <p:cNvPr id="323" name="Google Shape;323;p15"/>
          <p:cNvSpPr/>
          <p:nvPr/>
        </p:nvSpPr>
        <p:spPr>
          <a:xfrm>
            <a:off x="4768730" y="1254899"/>
            <a:ext cx="458780" cy="6694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750" b="1" i="0" u="none" strike="noStrike" cap="none">
                <a:solidFill>
                  <a:srgbClr val="FF0000"/>
                </a:solidFill>
                <a:latin typeface="Times New Roman"/>
                <a:ea typeface="Times New Roman"/>
                <a:cs typeface="Times New Roman"/>
                <a:sym typeface="Times New Roman"/>
              </a:rPr>
              <a:t>&gt;</a:t>
            </a:r>
            <a:endParaRPr sz="3750" b="0" i="0" u="none" strike="noStrike" cap="none">
              <a:solidFill>
                <a:schemeClr val="dk1"/>
              </a:solidFill>
              <a:latin typeface="Arial"/>
              <a:ea typeface="Arial"/>
              <a:cs typeface="Arial"/>
              <a:sym typeface="Arial"/>
            </a:endParaRPr>
          </a:p>
        </p:txBody>
      </p:sp>
      <p:sp>
        <p:nvSpPr>
          <p:cNvPr id="324" name="Google Shape;324;p15"/>
          <p:cNvSpPr/>
          <p:nvPr/>
        </p:nvSpPr>
        <p:spPr>
          <a:xfrm>
            <a:off x="3259820" y="2527928"/>
            <a:ext cx="119063" cy="316706"/>
          </a:xfrm>
          <a:prstGeom prst="downArrow">
            <a:avLst>
              <a:gd name="adj1" fmla="val 50000"/>
              <a:gd name="adj2" fmla="val 50000"/>
            </a:avLst>
          </a:prstGeom>
          <a:solidFill>
            <a:schemeClr val="dk1"/>
          </a:solidFill>
          <a:ln w="25400" cap="flat" cmpd="sng">
            <a:solidFill>
              <a:srgbClr val="341A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325" name="Google Shape;325;p15"/>
          <p:cNvSpPr txBox="1"/>
          <p:nvPr/>
        </p:nvSpPr>
        <p:spPr>
          <a:xfrm>
            <a:off x="6050453" y="2838123"/>
            <a:ext cx="151447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 209 dm</a:t>
            </a:r>
            <a:r>
              <a:rPr lang="en-US" sz="2400" b="1" i="0" u="none" strike="noStrike" cap="none" baseline="30000">
                <a:solidFill>
                  <a:srgbClr val="FF0000"/>
                </a:solidFill>
                <a:latin typeface="Times New Roman"/>
                <a:ea typeface="Times New Roman"/>
                <a:cs typeface="Times New Roman"/>
                <a:sym typeface="Times New Roman"/>
              </a:rPr>
              <a:t>2</a:t>
            </a:r>
            <a:r>
              <a:rPr lang="en-US" sz="2400" b="1" i="0" u="none" strike="noStrike" cap="none">
                <a:solidFill>
                  <a:srgbClr val="FF0000"/>
                </a:solidFill>
                <a:latin typeface="Times New Roman"/>
                <a:ea typeface="Times New Roman"/>
                <a:cs typeface="Times New Roman"/>
                <a:sym typeface="Times New Roman"/>
              </a:rPr>
              <a:t> </a:t>
            </a:r>
            <a:endParaRPr sz="2400" b="1" i="0" u="none" strike="noStrike" cap="none" baseline="30000">
              <a:solidFill>
                <a:schemeClr val="dk1"/>
              </a:solidFill>
              <a:latin typeface="Times New Roman"/>
              <a:ea typeface="Times New Roman"/>
              <a:cs typeface="Times New Roman"/>
              <a:sym typeface="Times New Roman"/>
            </a:endParaRPr>
          </a:p>
        </p:txBody>
      </p:sp>
      <p:pic>
        <p:nvPicPr>
          <p:cNvPr id="326" name="Google Shape;326;p15" descr="Les petits explorateurs | Safari kids, Cartoon illustration, Boy cartoon  characters"/>
          <p:cNvPicPr preferRelativeResize="0"/>
          <p:nvPr/>
        </p:nvPicPr>
        <p:blipFill rotWithShape="1">
          <a:blip r:embed="rId4">
            <a:alphaModFix/>
          </a:blip>
          <a:srcRect l="52093"/>
          <a:stretch/>
        </p:blipFill>
        <p:spPr>
          <a:xfrm flipH="1">
            <a:off x="-371803" y="2168697"/>
            <a:ext cx="2343891" cy="2981153"/>
          </a:xfrm>
          <a:prstGeom prst="rect">
            <a:avLst/>
          </a:prstGeom>
          <a:noFill/>
          <a:ln>
            <a:noFill/>
          </a:ln>
        </p:spPr>
      </p:pic>
      <p:sp>
        <p:nvSpPr>
          <p:cNvPr id="327" name="Google Shape;327;p15"/>
          <p:cNvSpPr txBox="1"/>
          <p:nvPr/>
        </p:nvSpPr>
        <p:spPr>
          <a:xfrm>
            <a:off x="2796238" y="1867420"/>
            <a:ext cx="4913709"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chemeClr val="dk1"/>
                </a:solidFill>
                <a:latin typeface="Times New Roman"/>
                <a:ea typeface="Times New Roman"/>
                <a:cs typeface="Times New Roman"/>
                <a:sym typeface="Times New Roman"/>
              </a:rPr>
              <a:t>8 dm</a:t>
            </a:r>
            <a:r>
              <a:rPr lang="en-US" sz="3000" b="1" i="0" u="none" strike="noStrike" cap="none" baseline="30000">
                <a:solidFill>
                  <a:schemeClr val="dk1"/>
                </a:solidFill>
                <a:latin typeface="Times New Roman"/>
                <a:ea typeface="Times New Roman"/>
                <a:cs typeface="Times New Roman"/>
                <a:sym typeface="Times New Roman"/>
              </a:rPr>
              <a:t>2</a:t>
            </a:r>
            <a:r>
              <a:rPr lang="en-US" sz="3000" b="1" i="0" u="none" strike="noStrike" cap="none">
                <a:solidFill>
                  <a:schemeClr val="dk1"/>
                </a:solidFill>
                <a:latin typeface="Times New Roman"/>
                <a:ea typeface="Times New Roman"/>
                <a:cs typeface="Times New Roman"/>
                <a:sym typeface="Times New Roman"/>
              </a:rPr>
              <a:t> 5 cm</a:t>
            </a:r>
            <a:r>
              <a:rPr lang="en-US" sz="3000" b="1" i="0" u="none" strike="noStrike" cap="none" baseline="30000">
                <a:solidFill>
                  <a:schemeClr val="dk1"/>
                </a:solidFill>
                <a:latin typeface="Times New Roman"/>
                <a:ea typeface="Times New Roman"/>
                <a:cs typeface="Times New Roman"/>
                <a:sym typeface="Times New Roman"/>
              </a:rPr>
              <a:t>2</a:t>
            </a:r>
            <a:r>
              <a:rPr lang="en-US" sz="3000" b="1" i="0" u="none" strike="noStrike" cap="none">
                <a:solidFill>
                  <a:schemeClr val="dk1"/>
                </a:solidFill>
                <a:latin typeface="Times New Roman"/>
                <a:ea typeface="Times New Roman"/>
                <a:cs typeface="Times New Roman"/>
                <a:sym typeface="Times New Roman"/>
              </a:rPr>
              <a:t>      810 cm</a:t>
            </a:r>
            <a:r>
              <a:rPr lang="en-US" sz="3000" b="1" i="0" u="none" strike="noStrike" cap="none" baseline="30000">
                <a:solidFill>
                  <a:schemeClr val="dk1"/>
                </a:solidFill>
                <a:latin typeface="Times New Roman"/>
                <a:ea typeface="Times New Roman"/>
                <a:cs typeface="Times New Roman"/>
                <a:sym typeface="Times New Roman"/>
              </a:rPr>
              <a:t>2</a:t>
            </a:r>
            <a:endParaRPr/>
          </a:p>
        </p:txBody>
      </p:sp>
      <p:sp>
        <p:nvSpPr>
          <p:cNvPr id="328" name="Google Shape;328;p15"/>
          <p:cNvSpPr/>
          <p:nvPr/>
        </p:nvSpPr>
        <p:spPr>
          <a:xfrm>
            <a:off x="4833827" y="1823044"/>
            <a:ext cx="583814" cy="6694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750" b="0" i="0" u="none" strike="noStrike" cap="none">
                <a:solidFill>
                  <a:schemeClr val="dk1"/>
                </a:solidFill>
                <a:latin typeface="Arial"/>
                <a:ea typeface="Arial"/>
                <a:cs typeface="Arial"/>
                <a:sym typeface="Arial"/>
              </a:rPr>
              <a:t>...</a:t>
            </a:r>
            <a:endParaRPr/>
          </a:p>
        </p:txBody>
      </p:sp>
      <p:sp>
        <p:nvSpPr>
          <p:cNvPr id="329" name="Google Shape;329;p15"/>
          <p:cNvSpPr/>
          <p:nvPr/>
        </p:nvSpPr>
        <p:spPr>
          <a:xfrm>
            <a:off x="4864574" y="1818872"/>
            <a:ext cx="458780" cy="6694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750" b="1" i="0" u="none" strike="noStrike" cap="none">
                <a:solidFill>
                  <a:srgbClr val="FF0000"/>
                </a:solidFill>
                <a:latin typeface="Times New Roman"/>
                <a:ea typeface="Times New Roman"/>
                <a:cs typeface="Times New Roman"/>
                <a:sym typeface="Times New Roman"/>
              </a:rPr>
              <a:t>&lt;</a:t>
            </a:r>
            <a:endParaRPr sz="3750" b="0" i="0" u="none" strike="noStrike" cap="none">
              <a:solidFill>
                <a:srgbClr val="FF0000"/>
              </a:solidFill>
              <a:latin typeface="Arial"/>
              <a:ea typeface="Arial"/>
              <a:cs typeface="Arial"/>
              <a:sym typeface="Arial"/>
            </a:endParaRPr>
          </a:p>
        </p:txBody>
      </p:sp>
      <p:sp>
        <p:nvSpPr>
          <p:cNvPr id="330" name="Google Shape;330;p15"/>
          <p:cNvSpPr/>
          <p:nvPr/>
        </p:nvSpPr>
        <p:spPr>
          <a:xfrm rot="-5451183" flipH="1">
            <a:off x="3118302" y="2038276"/>
            <a:ext cx="334565" cy="762000"/>
          </a:xfrm>
          <a:prstGeom prst="rightBrace">
            <a:avLst>
              <a:gd name="adj1" fmla="val 31434"/>
              <a:gd name="adj2" fmla="val 50000"/>
            </a:avLst>
          </a:prstGeom>
          <a:noFill/>
          <a:ln w="9525" cap="flat" cmpd="sng">
            <a:solidFill>
              <a:srgbClr val="4723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chemeClr val="dk1"/>
              </a:solidFill>
              <a:latin typeface="Arial"/>
              <a:ea typeface="Arial"/>
              <a:cs typeface="Arial"/>
              <a:sym typeface="Arial"/>
            </a:endParaRPr>
          </a:p>
        </p:txBody>
      </p:sp>
      <p:sp>
        <p:nvSpPr>
          <p:cNvPr id="331" name="Google Shape;331;p15"/>
          <p:cNvSpPr txBox="1"/>
          <p:nvPr/>
        </p:nvSpPr>
        <p:spPr>
          <a:xfrm>
            <a:off x="2093768" y="3434283"/>
            <a:ext cx="561617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8 dm</a:t>
            </a:r>
            <a:r>
              <a:rPr lang="en-US" sz="2400" b="1" i="0" u="none" strike="noStrike" cap="none" baseline="30000">
                <a:solidFill>
                  <a:srgbClr val="FF0000"/>
                </a:solidFill>
                <a:latin typeface="Times New Roman"/>
                <a:ea typeface="Times New Roman"/>
                <a:cs typeface="Times New Roman"/>
                <a:sym typeface="Times New Roman"/>
              </a:rPr>
              <a:t>2</a:t>
            </a:r>
            <a:r>
              <a:rPr lang="en-US" sz="2400" b="1" i="0" u="none" strike="noStrike" cap="none">
                <a:solidFill>
                  <a:srgbClr val="FF0000"/>
                </a:solidFill>
                <a:latin typeface="Times New Roman"/>
                <a:ea typeface="Times New Roman"/>
                <a:cs typeface="Times New Roman"/>
                <a:sym typeface="Times New Roman"/>
              </a:rPr>
              <a:t> </a:t>
            </a:r>
            <a:r>
              <a:rPr lang="en-US" sz="2400" b="1" i="0" u="none" strike="noStrike" cap="none">
                <a:solidFill>
                  <a:schemeClr val="dk1"/>
                </a:solidFill>
                <a:latin typeface="Times New Roman"/>
                <a:ea typeface="Times New Roman"/>
                <a:cs typeface="Times New Roman"/>
                <a:sym typeface="Times New Roman"/>
              </a:rPr>
              <a:t>5 cm</a:t>
            </a:r>
            <a:r>
              <a:rPr lang="en-US" sz="2400" b="1" i="0" u="none" strike="noStrike" cap="none" baseline="30000">
                <a:solidFill>
                  <a:schemeClr val="dk1"/>
                </a:solidFill>
                <a:latin typeface="Times New Roman"/>
                <a:ea typeface="Times New Roman"/>
                <a:cs typeface="Times New Roman"/>
                <a:sym typeface="Times New Roman"/>
              </a:rPr>
              <a:t>2 </a:t>
            </a:r>
            <a:r>
              <a:rPr lang="en-US" sz="2400" b="1" i="0" u="none" strike="noStrike" cap="none">
                <a:solidFill>
                  <a:srgbClr val="FF0000"/>
                </a:solidFill>
                <a:latin typeface="Times New Roman"/>
                <a:ea typeface="Times New Roman"/>
                <a:cs typeface="Times New Roman"/>
                <a:sym typeface="Times New Roman"/>
              </a:rPr>
              <a:t>=  800 cm</a:t>
            </a:r>
            <a:r>
              <a:rPr lang="en-US" sz="2400" b="1" i="0" u="none" strike="noStrike" cap="none" baseline="30000">
                <a:solidFill>
                  <a:srgbClr val="FF0000"/>
                </a:solidFill>
                <a:latin typeface="Times New Roman"/>
                <a:ea typeface="Times New Roman"/>
                <a:cs typeface="Times New Roman"/>
                <a:sym typeface="Times New Roman"/>
              </a:rPr>
              <a:t>2 </a:t>
            </a:r>
            <a:r>
              <a:rPr lang="en-US" sz="2400" b="1" i="0" u="none" strike="noStrike" cap="none">
                <a:solidFill>
                  <a:schemeClr val="dk1"/>
                </a:solidFill>
                <a:latin typeface="Times New Roman"/>
                <a:ea typeface="Times New Roman"/>
                <a:cs typeface="Times New Roman"/>
                <a:sym typeface="Times New Roman"/>
              </a:rPr>
              <a:t>+ 5 cm</a:t>
            </a:r>
            <a:r>
              <a:rPr lang="en-US" sz="2400" b="1" i="0" u="none" strike="noStrike" cap="none" baseline="30000">
                <a:solidFill>
                  <a:schemeClr val="dk1"/>
                </a:solidFill>
                <a:latin typeface="Times New Roman"/>
                <a:ea typeface="Times New Roman"/>
                <a:cs typeface="Times New Roman"/>
                <a:sym typeface="Times New Roman"/>
              </a:rPr>
              <a:t>2</a:t>
            </a:r>
            <a:r>
              <a:rPr lang="en-US" sz="2400" b="1" i="0" u="none" strike="noStrike" cap="none">
                <a:solidFill>
                  <a:srgbClr val="FF0000"/>
                </a:solidFill>
                <a:latin typeface="Times New Roman"/>
                <a:ea typeface="Times New Roman"/>
                <a:cs typeface="Times New Roman"/>
                <a:sym typeface="Times New Roman"/>
              </a:rPr>
              <a:t>  </a:t>
            </a:r>
            <a:endParaRPr sz="2400" b="1" i="0" u="none" strike="noStrike" cap="none" baseline="30000">
              <a:solidFill>
                <a:schemeClr val="dk1"/>
              </a:solidFill>
              <a:latin typeface="Times New Roman"/>
              <a:ea typeface="Times New Roman"/>
              <a:cs typeface="Times New Roman"/>
              <a:sym typeface="Times New Roman"/>
            </a:endParaRPr>
          </a:p>
        </p:txBody>
      </p:sp>
      <p:sp>
        <p:nvSpPr>
          <p:cNvPr id="332" name="Google Shape;332;p15"/>
          <p:cNvSpPr txBox="1"/>
          <p:nvPr/>
        </p:nvSpPr>
        <p:spPr>
          <a:xfrm>
            <a:off x="2309273" y="2623468"/>
            <a:ext cx="243125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8 dm</a:t>
            </a:r>
            <a:r>
              <a:rPr lang="en-US" sz="2400" b="1" i="0" u="none" strike="noStrike" cap="none" baseline="30000">
                <a:solidFill>
                  <a:srgbClr val="FF0000"/>
                </a:solidFill>
                <a:latin typeface="Times New Roman"/>
                <a:ea typeface="Times New Roman"/>
                <a:cs typeface="Times New Roman"/>
                <a:sym typeface="Times New Roman"/>
              </a:rPr>
              <a:t>2</a:t>
            </a:r>
            <a:r>
              <a:rPr lang="en-US" sz="2400" b="1" i="0" u="none" strike="noStrike" cap="none">
                <a:solidFill>
                  <a:srgbClr val="FF0000"/>
                </a:solidFill>
                <a:latin typeface="Times New Roman"/>
                <a:ea typeface="Times New Roman"/>
                <a:cs typeface="Times New Roman"/>
                <a:sym typeface="Times New Roman"/>
              </a:rPr>
              <a:t> = 800 cm</a:t>
            </a:r>
            <a:r>
              <a:rPr lang="en-US" sz="2400" b="1" i="0" u="none" strike="noStrike" cap="none" baseline="30000">
                <a:solidFill>
                  <a:srgbClr val="FF0000"/>
                </a:solidFill>
                <a:latin typeface="Times New Roman"/>
                <a:ea typeface="Times New Roman"/>
                <a:cs typeface="Times New Roman"/>
                <a:sym typeface="Times New Roman"/>
              </a:rPr>
              <a:t>2</a:t>
            </a:r>
            <a:endParaRPr/>
          </a:p>
        </p:txBody>
      </p:sp>
      <p:sp>
        <p:nvSpPr>
          <p:cNvPr id="333" name="Google Shape;333;p15"/>
          <p:cNvSpPr/>
          <p:nvPr/>
        </p:nvSpPr>
        <p:spPr>
          <a:xfrm>
            <a:off x="3282012" y="3117577"/>
            <a:ext cx="119063" cy="316706"/>
          </a:xfrm>
          <a:prstGeom prst="downArrow">
            <a:avLst>
              <a:gd name="adj1" fmla="val 50000"/>
              <a:gd name="adj2" fmla="val 50000"/>
            </a:avLst>
          </a:prstGeom>
          <a:solidFill>
            <a:schemeClr val="dk1"/>
          </a:solidFill>
          <a:ln w="25400" cap="flat" cmpd="sng">
            <a:solidFill>
              <a:srgbClr val="341A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334" name="Google Shape;334;p15"/>
          <p:cNvSpPr txBox="1"/>
          <p:nvPr/>
        </p:nvSpPr>
        <p:spPr>
          <a:xfrm>
            <a:off x="6162983" y="3438455"/>
            <a:ext cx="162996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 805 cm</a:t>
            </a:r>
            <a:r>
              <a:rPr lang="en-US" sz="2400" b="1" i="0" u="none" strike="noStrike" cap="none" baseline="30000">
                <a:solidFill>
                  <a:srgbClr val="FF0000"/>
                </a:solidFill>
                <a:latin typeface="Times New Roman"/>
                <a:ea typeface="Times New Roman"/>
                <a:cs typeface="Times New Roman"/>
                <a:sym typeface="Times New Roman"/>
              </a:rPr>
              <a:t>2</a:t>
            </a:r>
            <a:r>
              <a:rPr lang="en-US" sz="2400" b="1" i="0" u="none" strike="noStrike" cap="none">
                <a:solidFill>
                  <a:srgbClr val="FF0000"/>
                </a:solidFill>
                <a:latin typeface="Times New Roman"/>
                <a:ea typeface="Times New Roman"/>
                <a:cs typeface="Times New Roman"/>
                <a:sym typeface="Times New Roman"/>
              </a:rPr>
              <a:t> </a:t>
            </a:r>
            <a:endParaRPr sz="2400" b="1" i="0" u="none" strike="noStrike" cap="none" baseline="30000">
              <a:solidFill>
                <a:schemeClr val="dk1"/>
              </a:solidFill>
              <a:latin typeface="Times New Roman"/>
              <a:ea typeface="Times New Roman"/>
              <a:cs typeface="Times New Roman"/>
              <a:sym typeface="Times New Roman"/>
            </a:endParaRPr>
          </a:p>
        </p:txBody>
      </p:sp>
      <p:pic>
        <p:nvPicPr>
          <p:cNvPr id="335" name="Google Shape;335;p15"/>
          <p:cNvPicPr preferRelativeResize="0"/>
          <p:nvPr/>
        </p:nvPicPr>
        <p:blipFill rotWithShape="1">
          <a:blip r:embed="rId5">
            <a:alphaModFix/>
          </a:blip>
          <a:srcRect/>
          <a:stretch/>
        </p:blipFill>
        <p:spPr>
          <a:xfrm>
            <a:off x="7307973" y="3826772"/>
            <a:ext cx="1856436" cy="1280900"/>
          </a:xfrm>
          <a:prstGeom prst="rect">
            <a:avLst/>
          </a:prstGeom>
          <a:noFill/>
          <a:ln>
            <a:noFill/>
          </a:ln>
        </p:spPr>
      </p:pic>
      <p:pic>
        <p:nvPicPr>
          <p:cNvPr id="336" name="Google Shape;336;p15" descr="Hình ảnh Rương Kho Báu Thời Trang Rương Kho Báu Sáng Tạo Rương Kho Báu Màu  Nâu Rương Kho Báu Ba Chiều, Kho Báu Ngực Clipart, Kho Báu Thời Trang, Rương  Kho"/>
          <p:cNvPicPr preferRelativeResize="0"/>
          <p:nvPr/>
        </p:nvPicPr>
        <p:blipFill rotWithShape="1">
          <a:blip r:embed="rId6">
            <a:alphaModFix/>
          </a:blip>
          <a:srcRect/>
          <a:stretch/>
        </p:blipFill>
        <p:spPr>
          <a:xfrm rot="1026583" flipH="1">
            <a:off x="7119659" y="-160611"/>
            <a:ext cx="2396729" cy="1799363"/>
          </a:xfrm>
          <a:prstGeom prst="rect">
            <a:avLst/>
          </a:prstGeom>
          <a:noFill/>
          <a:ln>
            <a:noFill/>
          </a:ln>
        </p:spPr>
      </p:pic>
      <p:pic>
        <p:nvPicPr>
          <p:cNvPr id="337" name="Google Shape;337;p15"/>
          <p:cNvPicPr preferRelativeResize="0"/>
          <p:nvPr/>
        </p:nvPicPr>
        <p:blipFill rotWithShape="1">
          <a:blip r:embed="rId7">
            <a:alphaModFix/>
          </a:blip>
          <a:srcRect/>
          <a:stretch/>
        </p:blipFill>
        <p:spPr>
          <a:xfrm>
            <a:off x="-1769518" y="-180984"/>
            <a:ext cx="3216325" cy="2149201"/>
          </a:xfrm>
          <a:prstGeom prst="rect">
            <a:avLst/>
          </a:prstGeom>
          <a:noFill/>
          <a:ln>
            <a:noFill/>
          </a:ln>
        </p:spPr>
      </p:pic>
      <p:sp>
        <p:nvSpPr>
          <p:cNvPr id="338" name="Google Shape;338;p15"/>
          <p:cNvSpPr txBox="1"/>
          <p:nvPr/>
        </p:nvSpPr>
        <p:spPr>
          <a:xfrm>
            <a:off x="-28050" y="124175"/>
            <a:ext cx="990064"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1" i="0" u="none" strike="noStrike" cap="none">
                <a:solidFill>
                  <a:schemeClr val="lt1"/>
                </a:solidFill>
                <a:latin typeface="Times New Roman"/>
                <a:ea typeface="Times New Roman"/>
                <a:cs typeface="Times New Roman"/>
                <a:sym typeface="Times New Roman"/>
              </a:rPr>
              <a:t>2</a:t>
            </a:r>
            <a:endParaRPr/>
          </a:p>
        </p:txBody>
      </p:sp>
      <p:sp>
        <p:nvSpPr>
          <p:cNvPr id="339" name="Google Shape;339;p15"/>
          <p:cNvSpPr/>
          <p:nvPr/>
        </p:nvSpPr>
        <p:spPr>
          <a:xfrm>
            <a:off x="1839902" y="250755"/>
            <a:ext cx="445294" cy="12239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625" b="1" i="0" u="none" strike="noStrike" cap="none">
              <a:solidFill>
                <a:srgbClr val="FF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&lt;</a:t>
            </a:r>
            <a:endParaRPr/>
          </a:p>
          <a:p>
            <a:pPr marL="0" marR="0" lvl="0" indent="0" algn="ctr"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&gt;</a:t>
            </a:r>
            <a:endParaRPr/>
          </a:p>
          <a:p>
            <a:pPr marL="0" marR="0" lvl="0" indent="0" algn="ctr"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a:t>
            </a:r>
            <a:endParaRPr/>
          </a:p>
          <a:p>
            <a:pPr marL="0" marR="0" lvl="0" indent="0" algn="ctr" rtl="0">
              <a:lnSpc>
                <a:spcPct val="100000"/>
              </a:lnSpc>
              <a:spcBef>
                <a:spcPts val="0"/>
              </a:spcBef>
              <a:spcAft>
                <a:spcPts val="0"/>
              </a:spcAft>
              <a:buNone/>
            </a:pPr>
            <a:endParaRPr sz="2625" b="1" i="0" u="none" strike="noStrike" cap="none">
              <a:solidFill>
                <a:srgbClr val="000000"/>
              </a:solidFill>
              <a:latin typeface="Times New Roman"/>
              <a:ea typeface="Times New Roman"/>
              <a:cs typeface="Times New Roman"/>
              <a:sym typeface="Times New Roman"/>
            </a:endParaRPr>
          </a:p>
        </p:txBody>
      </p:sp>
      <p:sp>
        <p:nvSpPr>
          <p:cNvPr id="340" name="Google Shape;340;p15"/>
          <p:cNvSpPr txBox="1"/>
          <p:nvPr/>
        </p:nvSpPr>
        <p:spPr>
          <a:xfrm>
            <a:off x="2339964" y="585737"/>
            <a:ext cx="325041"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9"/>
                                        </p:tgtEl>
                                        <p:attrNameLst>
                                          <p:attrName>style.visibility</p:attrName>
                                        </p:attrNameLst>
                                      </p:cBhvr>
                                      <p:to>
                                        <p:strVal val="visible"/>
                                      </p:to>
                                    </p:set>
                                    <p:animEffect transition="in" filter="fade">
                                      <p:cBhvr>
                                        <p:cTn id="7" dur="500"/>
                                        <p:tgtEl>
                                          <p:spTgt spid="3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1"/>
                                        </p:tgtEl>
                                        <p:attrNameLst>
                                          <p:attrName>style.visibility</p:attrName>
                                        </p:attrNameLst>
                                      </p:cBhvr>
                                      <p:to>
                                        <p:strVal val="visible"/>
                                      </p:to>
                                    </p:set>
                                    <p:animEffect transition="in" filter="fade">
                                      <p:cBhvr>
                                        <p:cTn id="12" dur="500"/>
                                        <p:tgtEl>
                                          <p:spTgt spid="3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0"/>
                                        </p:tgtEl>
                                        <p:attrNameLst>
                                          <p:attrName>style.visibility</p:attrName>
                                        </p:attrNameLst>
                                      </p:cBhvr>
                                      <p:to>
                                        <p:strVal val="visible"/>
                                      </p:to>
                                    </p:set>
                                    <p:animEffect transition="in" filter="fade">
                                      <p:cBhvr>
                                        <p:cTn id="17" dur="500"/>
                                        <p:tgtEl>
                                          <p:spTgt spid="320"/>
                                        </p:tgtEl>
                                      </p:cBhvr>
                                    </p:animEffect>
                                  </p:childTnLst>
                                </p:cTn>
                              </p:par>
                              <p:par>
                                <p:cTn id="18" presetID="10" presetClass="entr" presetSubtype="0" fill="hold" nodeType="withEffect">
                                  <p:stCondLst>
                                    <p:cond delay="0"/>
                                  </p:stCondLst>
                                  <p:childTnLst>
                                    <p:set>
                                      <p:cBhvr>
                                        <p:cTn id="19" dur="1" fill="hold">
                                          <p:stCondLst>
                                            <p:cond delay="0"/>
                                          </p:stCondLst>
                                        </p:cTn>
                                        <p:tgtEl>
                                          <p:spTgt spid="324"/>
                                        </p:tgtEl>
                                        <p:attrNameLst>
                                          <p:attrName>style.visibility</p:attrName>
                                        </p:attrNameLst>
                                      </p:cBhvr>
                                      <p:to>
                                        <p:strVal val="visible"/>
                                      </p:to>
                                    </p:set>
                                    <p:animEffect transition="in" filter="fade">
                                      <p:cBhvr>
                                        <p:cTn id="20" dur="500"/>
                                        <p:tgtEl>
                                          <p:spTgt spid="32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25"/>
                                        </p:tgtEl>
                                        <p:attrNameLst>
                                          <p:attrName>style.visibility</p:attrName>
                                        </p:attrNameLst>
                                      </p:cBhvr>
                                      <p:to>
                                        <p:strVal val="visible"/>
                                      </p:to>
                                    </p:set>
                                    <p:animEffect transition="in" filter="fade">
                                      <p:cBhvr>
                                        <p:cTn id="25" dur="500"/>
                                        <p:tgtEl>
                                          <p:spTgt spid="325"/>
                                        </p:tgtEl>
                                      </p:cBhvr>
                                    </p:animEffect>
                                  </p:childTnLst>
                                </p:cTn>
                              </p:par>
                              <p:par>
                                <p:cTn id="26" presetID="10" presetClass="exit" presetSubtype="0" fill="hold" nodeType="withEffect">
                                  <p:stCondLst>
                                    <p:cond delay="0"/>
                                  </p:stCondLst>
                                  <p:childTnLst>
                                    <p:animEffect transition="out" filter="fade">
                                      <p:cBhvr>
                                        <p:cTn id="27" dur="500"/>
                                        <p:tgtEl>
                                          <p:spTgt spid="322"/>
                                        </p:tgtEl>
                                      </p:cBhvr>
                                    </p:animEffect>
                                    <p:set>
                                      <p:cBhvr>
                                        <p:cTn id="28" dur="1" fill="hold">
                                          <p:stCondLst>
                                            <p:cond delay="500"/>
                                          </p:stCondLst>
                                        </p:cTn>
                                        <p:tgtEl>
                                          <p:spTgt spid="32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23"/>
                                        </p:tgtEl>
                                        <p:attrNameLst>
                                          <p:attrName>style.visibility</p:attrName>
                                        </p:attrNameLst>
                                      </p:cBhvr>
                                      <p:to>
                                        <p:strVal val="visible"/>
                                      </p:to>
                                    </p:set>
                                    <p:animEffect transition="in" filter="fade">
                                      <p:cBhvr>
                                        <p:cTn id="33" dur="500"/>
                                        <p:tgtEl>
                                          <p:spTgt spid="32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319"/>
                                        </p:tgtEl>
                                      </p:cBhvr>
                                    </p:animEffect>
                                    <p:set>
                                      <p:cBhvr>
                                        <p:cTn id="38" dur="1" fill="hold">
                                          <p:stCondLst>
                                            <p:cond delay="500"/>
                                          </p:stCondLst>
                                        </p:cTn>
                                        <p:tgtEl>
                                          <p:spTgt spid="319"/>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321"/>
                                        </p:tgtEl>
                                      </p:cBhvr>
                                    </p:animEffect>
                                    <p:set>
                                      <p:cBhvr>
                                        <p:cTn id="41" dur="1" fill="hold">
                                          <p:stCondLst>
                                            <p:cond delay="500"/>
                                          </p:stCondLst>
                                        </p:cTn>
                                        <p:tgtEl>
                                          <p:spTgt spid="321"/>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320"/>
                                        </p:tgtEl>
                                      </p:cBhvr>
                                    </p:animEffect>
                                    <p:set>
                                      <p:cBhvr>
                                        <p:cTn id="44" dur="1" fill="hold">
                                          <p:stCondLst>
                                            <p:cond delay="500"/>
                                          </p:stCondLst>
                                        </p:cTn>
                                        <p:tgtEl>
                                          <p:spTgt spid="320"/>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324"/>
                                        </p:tgtEl>
                                      </p:cBhvr>
                                    </p:animEffect>
                                    <p:set>
                                      <p:cBhvr>
                                        <p:cTn id="47" dur="1" fill="hold">
                                          <p:stCondLst>
                                            <p:cond delay="500"/>
                                          </p:stCondLst>
                                        </p:cTn>
                                        <p:tgtEl>
                                          <p:spTgt spid="324"/>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325"/>
                                        </p:tgtEl>
                                      </p:cBhvr>
                                    </p:animEffect>
                                    <p:set>
                                      <p:cBhvr>
                                        <p:cTn id="50" dur="1" fill="hold">
                                          <p:stCondLst>
                                            <p:cond delay="500"/>
                                          </p:stCondLst>
                                        </p:cTn>
                                        <p:tgtEl>
                                          <p:spTgt spid="325"/>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27"/>
                                        </p:tgtEl>
                                        <p:attrNameLst>
                                          <p:attrName>style.visibility</p:attrName>
                                        </p:attrNameLst>
                                      </p:cBhvr>
                                      <p:to>
                                        <p:strVal val="visible"/>
                                      </p:to>
                                    </p:set>
                                    <p:animEffect transition="in" filter="fade">
                                      <p:cBhvr>
                                        <p:cTn id="55" dur="500"/>
                                        <p:tgtEl>
                                          <p:spTgt spid="327"/>
                                        </p:tgtEl>
                                      </p:cBhvr>
                                    </p:animEffect>
                                  </p:childTnLst>
                                </p:cTn>
                              </p:par>
                              <p:par>
                                <p:cTn id="56" presetID="10" presetClass="entr" presetSubtype="0" fill="hold" nodeType="withEffect">
                                  <p:stCondLst>
                                    <p:cond delay="0"/>
                                  </p:stCondLst>
                                  <p:childTnLst>
                                    <p:set>
                                      <p:cBhvr>
                                        <p:cTn id="57" dur="1" fill="hold">
                                          <p:stCondLst>
                                            <p:cond delay="0"/>
                                          </p:stCondLst>
                                        </p:cTn>
                                        <p:tgtEl>
                                          <p:spTgt spid="328"/>
                                        </p:tgtEl>
                                        <p:attrNameLst>
                                          <p:attrName>style.visibility</p:attrName>
                                        </p:attrNameLst>
                                      </p:cBhvr>
                                      <p:to>
                                        <p:strVal val="visible"/>
                                      </p:to>
                                    </p:set>
                                    <p:animEffect transition="in" filter="fade">
                                      <p:cBhvr>
                                        <p:cTn id="58" dur="500"/>
                                        <p:tgtEl>
                                          <p:spTgt spid="32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330"/>
                                        </p:tgtEl>
                                        <p:attrNameLst>
                                          <p:attrName>style.visibility</p:attrName>
                                        </p:attrNameLst>
                                      </p:cBhvr>
                                      <p:to>
                                        <p:strVal val="visible"/>
                                      </p:to>
                                    </p:set>
                                    <p:animEffect transition="in" filter="fade">
                                      <p:cBhvr>
                                        <p:cTn id="63" dur="500"/>
                                        <p:tgtEl>
                                          <p:spTgt spid="33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332"/>
                                        </p:tgtEl>
                                        <p:attrNameLst>
                                          <p:attrName>style.visibility</p:attrName>
                                        </p:attrNameLst>
                                      </p:cBhvr>
                                      <p:to>
                                        <p:strVal val="visible"/>
                                      </p:to>
                                    </p:set>
                                    <p:animEffect transition="in" filter="fade">
                                      <p:cBhvr>
                                        <p:cTn id="68" dur="500"/>
                                        <p:tgtEl>
                                          <p:spTgt spid="332"/>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331"/>
                                        </p:tgtEl>
                                        <p:attrNameLst>
                                          <p:attrName>style.visibility</p:attrName>
                                        </p:attrNameLst>
                                      </p:cBhvr>
                                      <p:to>
                                        <p:strVal val="visible"/>
                                      </p:to>
                                    </p:set>
                                    <p:animEffect transition="in" filter="fade">
                                      <p:cBhvr>
                                        <p:cTn id="73" dur="500"/>
                                        <p:tgtEl>
                                          <p:spTgt spid="331"/>
                                        </p:tgtEl>
                                      </p:cBhvr>
                                    </p:animEffect>
                                  </p:childTnLst>
                                </p:cTn>
                              </p:par>
                              <p:par>
                                <p:cTn id="74" presetID="10" presetClass="entr" presetSubtype="0" fill="hold" nodeType="withEffect">
                                  <p:stCondLst>
                                    <p:cond delay="0"/>
                                  </p:stCondLst>
                                  <p:childTnLst>
                                    <p:set>
                                      <p:cBhvr>
                                        <p:cTn id="75" dur="1" fill="hold">
                                          <p:stCondLst>
                                            <p:cond delay="0"/>
                                          </p:stCondLst>
                                        </p:cTn>
                                        <p:tgtEl>
                                          <p:spTgt spid="333"/>
                                        </p:tgtEl>
                                        <p:attrNameLst>
                                          <p:attrName>style.visibility</p:attrName>
                                        </p:attrNameLst>
                                      </p:cBhvr>
                                      <p:to>
                                        <p:strVal val="visible"/>
                                      </p:to>
                                    </p:set>
                                    <p:animEffect transition="in" filter="fade">
                                      <p:cBhvr>
                                        <p:cTn id="76" dur="500"/>
                                        <p:tgtEl>
                                          <p:spTgt spid="333"/>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334"/>
                                        </p:tgtEl>
                                        <p:attrNameLst>
                                          <p:attrName>style.visibility</p:attrName>
                                        </p:attrNameLst>
                                      </p:cBhvr>
                                      <p:to>
                                        <p:strVal val="visible"/>
                                      </p:to>
                                    </p:set>
                                    <p:animEffect transition="in" filter="fade">
                                      <p:cBhvr>
                                        <p:cTn id="81" dur="500"/>
                                        <p:tgtEl>
                                          <p:spTgt spid="334"/>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xit" presetSubtype="0" fill="hold" nodeType="clickEffect">
                                  <p:stCondLst>
                                    <p:cond delay="0"/>
                                  </p:stCondLst>
                                  <p:childTnLst>
                                    <p:animEffect transition="out" filter="fade">
                                      <p:cBhvr>
                                        <p:cTn id="85" dur="500"/>
                                        <p:tgtEl>
                                          <p:spTgt spid="328"/>
                                        </p:tgtEl>
                                      </p:cBhvr>
                                    </p:animEffect>
                                    <p:set>
                                      <p:cBhvr>
                                        <p:cTn id="86" dur="1" fill="hold">
                                          <p:stCondLst>
                                            <p:cond delay="500"/>
                                          </p:stCondLst>
                                        </p:cTn>
                                        <p:tgtEl>
                                          <p:spTgt spid="328"/>
                                        </p:tgtEl>
                                        <p:attrNameLst>
                                          <p:attrName>style.visibility</p:attrName>
                                        </p:attrNameLst>
                                      </p:cBhvr>
                                      <p:to>
                                        <p:strVal val="hidden"/>
                                      </p:to>
                                    </p:set>
                                  </p:childTnLst>
                                </p:cTn>
                              </p:par>
                              <p:par>
                                <p:cTn id="87" presetID="10" presetClass="entr" presetSubtype="0" fill="hold" nodeType="withEffect">
                                  <p:stCondLst>
                                    <p:cond delay="0"/>
                                  </p:stCondLst>
                                  <p:childTnLst>
                                    <p:set>
                                      <p:cBhvr>
                                        <p:cTn id="88" dur="1" fill="hold">
                                          <p:stCondLst>
                                            <p:cond delay="0"/>
                                          </p:stCondLst>
                                        </p:cTn>
                                        <p:tgtEl>
                                          <p:spTgt spid="329"/>
                                        </p:tgtEl>
                                        <p:attrNameLst>
                                          <p:attrName>style.visibility</p:attrName>
                                        </p:attrNameLst>
                                      </p:cBhvr>
                                      <p:to>
                                        <p:strVal val="visible"/>
                                      </p:to>
                                    </p:set>
                                    <p:animEffect transition="in" filter="fade">
                                      <p:cBhvr>
                                        <p:cTn id="89" dur="500"/>
                                        <p:tgtEl>
                                          <p:spTgt spid="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pic>
        <p:nvPicPr>
          <p:cNvPr id="345" name="Google Shape;345;p16"/>
          <p:cNvPicPr preferRelativeResize="0"/>
          <p:nvPr/>
        </p:nvPicPr>
        <p:blipFill rotWithShape="1">
          <a:blip r:embed="rId3">
            <a:alphaModFix amt="20000"/>
          </a:blip>
          <a:srcRect/>
          <a:stretch/>
        </p:blipFill>
        <p:spPr>
          <a:xfrm>
            <a:off x="1088194" y="22589"/>
            <a:ext cx="8088449" cy="2658050"/>
          </a:xfrm>
          <a:prstGeom prst="rect">
            <a:avLst/>
          </a:prstGeom>
          <a:noFill/>
          <a:ln>
            <a:noFill/>
          </a:ln>
        </p:spPr>
      </p:pic>
      <p:sp>
        <p:nvSpPr>
          <p:cNvPr id="346" name="Google Shape;346;p16"/>
          <p:cNvSpPr txBox="1"/>
          <p:nvPr/>
        </p:nvSpPr>
        <p:spPr>
          <a:xfrm>
            <a:off x="3394543" y="1146493"/>
            <a:ext cx="3126581" cy="6694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chemeClr val="dk1"/>
                </a:solidFill>
                <a:latin typeface="Times New Roman"/>
                <a:ea typeface="Times New Roman"/>
                <a:cs typeface="Times New Roman"/>
                <a:sym typeface="Times New Roman"/>
              </a:rPr>
              <a:t>790 ha  </a:t>
            </a:r>
            <a:r>
              <a:rPr lang="en-US" sz="3750" b="1" i="0" u="none" strike="noStrike" cap="none">
                <a:solidFill>
                  <a:srgbClr val="FF0000"/>
                </a:solidFill>
                <a:latin typeface="Times New Roman"/>
                <a:ea typeface="Times New Roman"/>
                <a:cs typeface="Times New Roman"/>
                <a:sym typeface="Times New Roman"/>
              </a:rPr>
              <a:t>  </a:t>
            </a:r>
            <a:r>
              <a:rPr lang="en-US" sz="3000" b="1" i="0" u="none" strike="noStrike" cap="none">
                <a:solidFill>
                  <a:schemeClr val="dk1"/>
                </a:solidFill>
                <a:latin typeface="Times New Roman"/>
                <a:ea typeface="Times New Roman"/>
                <a:cs typeface="Times New Roman"/>
                <a:sym typeface="Times New Roman"/>
              </a:rPr>
              <a:t> 79 km</a:t>
            </a:r>
            <a:r>
              <a:rPr lang="en-US" sz="3000" b="1" i="0" u="none" strike="noStrike" cap="none" baseline="30000">
                <a:solidFill>
                  <a:schemeClr val="dk1"/>
                </a:solidFill>
                <a:latin typeface="Times New Roman"/>
                <a:ea typeface="Times New Roman"/>
                <a:cs typeface="Times New Roman"/>
                <a:sym typeface="Times New Roman"/>
              </a:rPr>
              <a:t>2</a:t>
            </a:r>
            <a:endParaRPr/>
          </a:p>
        </p:txBody>
      </p:sp>
      <p:sp>
        <p:nvSpPr>
          <p:cNvPr id="347" name="Google Shape;347;p16"/>
          <p:cNvSpPr/>
          <p:nvPr/>
        </p:nvSpPr>
        <p:spPr>
          <a:xfrm>
            <a:off x="4556557" y="1177975"/>
            <a:ext cx="545342" cy="6694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750" b="1" i="0" u="none" strike="noStrike" cap="none">
                <a:solidFill>
                  <a:schemeClr val="dk1"/>
                </a:solidFill>
                <a:latin typeface="Times New Roman"/>
                <a:ea typeface="Times New Roman"/>
                <a:cs typeface="Times New Roman"/>
                <a:sym typeface="Times New Roman"/>
              </a:rPr>
              <a:t>...</a:t>
            </a:r>
            <a:endParaRPr sz="3750" b="0" i="0" u="none" strike="noStrike" cap="none">
              <a:solidFill>
                <a:schemeClr val="dk1"/>
              </a:solidFill>
              <a:latin typeface="Times New Roman"/>
              <a:ea typeface="Times New Roman"/>
              <a:cs typeface="Times New Roman"/>
              <a:sym typeface="Times New Roman"/>
            </a:endParaRPr>
          </a:p>
        </p:txBody>
      </p:sp>
      <p:sp>
        <p:nvSpPr>
          <p:cNvPr id="348" name="Google Shape;348;p16"/>
          <p:cNvSpPr txBox="1"/>
          <p:nvPr/>
        </p:nvSpPr>
        <p:spPr>
          <a:xfrm>
            <a:off x="5096940" y="2080274"/>
            <a:ext cx="1478756" cy="49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625" b="1" i="0" u="none" strike="noStrike" cap="none">
                <a:solidFill>
                  <a:srgbClr val="FF0000"/>
                </a:solidFill>
                <a:latin typeface="Times New Roman"/>
                <a:ea typeface="Times New Roman"/>
                <a:cs typeface="Times New Roman"/>
                <a:sym typeface="Times New Roman"/>
              </a:rPr>
              <a:t>7 900 ha</a:t>
            </a:r>
            <a:endParaRPr sz="2625" b="1" i="0" u="none" strike="noStrike" cap="none" baseline="30000">
              <a:solidFill>
                <a:srgbClr val="FF0000"/>
              </a:solidFill>
              <a:latin typeface="Times New Roman"/>
              <a:ea typeface="Times New Roman"/>
              <a:cs typeface="Times New Roman"/>
              <a:sym typeface="Times New Roman"/>
            </a:endParaRPr>
          </a:p>
        </p:txBody>
      </p:sp>
      <p:sp>
        <p:nvSpPr>
          <p:cNvPr id="349" name="Google Shape;349;p16"/>
          <p:cNvSpPr/>
          <p:nvPr/>
        </p:nvSpPr>
        <p:spPr>
          <a:xfrm rot="-5451183" flipH="1">
            <a:off x="5437458" y="1312320"/>
            <a:ext cx="334566" cy="1077516"/>
          </a:xfrm>
          <a:prstGeom prst="rightBrace">
            <a:avLst>
              <a:gd name="adj1" fmla="val 31434"/>
              <a:gd name="adj2" fmla="val 50000"/>
            </a:avLst>
          </a:prstGeom>
          <a:noFill/>
          <a:ln w="9525" cap="flat" cmpd="sng">
            <a:solidFill>
              <a:srgbClr val="4723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chemeClr val="dk1"/>
              </a:solidFill>
              <a:latin typeface="Times New Roman"/>
              <a:ea typeface="Times New Roman"/>
              <a:cs typeface="Times New Roman"/>
              <a:sym typeface="Times New Roman"/>
            </a:endParaRPr>
          </a:p>
        </p:txBody>
      </p:sp>
      <p:pic>
        <p:nvPicPr>
          <p:cNvPr id="350" name="Google Shape;350;p16" descr="Les petits explorateurs | Safari kids, Cartoon illustration, Boy cartoon  characters"/>
          <p:cNvPicPr preferRelativeResize="0"/>
          <p:nvPr/>
        </p:nvPicPr>
        <p:blipFill rotWithShape="1">
          <a:blip r:embed="rId4">
            <a:alphaModFix/>
          </a:blip>
          <a:srcRect l="52093"/>
          <a:stretch/>
        </p:blipFill>
        <p:spPr>
          <a:xfrm flipH="1">
            <a:off x="-84288" y="2188146"/>
            <a:ext cx="2343891" cy="2981153"/>
          </a:xfrm>
          <a:prstGeom prst="rect">
            <a:avLst/>
          </a:prstGeom>
          <a:noFill/>
          <a:ln>
            <a:noFill/>
          </a:ln>
        </p:spPr>
      </p:pic>
      <p:sp>
        <p:nvSpPr>
          <p:cNvPr id="351" name="Google Shape;351;p16"/>
          <p:cNvSpPr/>
          <p:nvPr/>
        </p:nvSpPr>
        <p:spPr>
          <a:xfrm>
            <a:off x="4576959" y="1099726"/>
            <a:ext cx="465192" cy="6694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750" b="0" i="0" u="none" strike="noStrike" cap="none">
                <a:solidFill>
                  <a:srgbClr val="FF0000"/>
                </a:solidFill>
                <a:latin typeface="Times New Roman"/>
                <a:ea typeface="Times New Roman"/>
                <a:cs typeface="Times New Roman"/>
                <a:sym typeface="Times New Roman"/>
              </a:rPr>
              <a:t>&lt;</a:t>
            </a:r>
            <a:endParaRPr/>
          </a:p>
        </p:txBody>
      </p:sp>
      <p:sp>
        <p:nvSpPr>
          <p:cNvPr id="352" name="Google Shape;352;p16"/>
          <p:cNvSpPr txBox="1"/>
          <p:nvPr/>
        </p:nvSpPr>
        <p:spPr>
          <a:xfrm>
            <a:off x="2208541" y="1757585"/>
            <a:ext cx="4536281" cy="6694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chemeClr val="dk1"/>
                </a:solidFill>
                <a:latin typeface="Times New Roman"/>
                <a:ea typeface="Times New Roman"/>
                <a:cs typeface="Times New Roman"/>
                <a:sym typeface="Times New Roman"/>
              </a:rPr>
              <a:t> 4 cm</a:t>
            </a:r>
            <a:r>
              <a:rPr lang="en-US" sz="3000" b="1" i="0" u="none" strike="noStrike" cap="none" baseline="30000">
                <a:solidFill>
                  <a:schemeClr val="dk1"/>
                </a:solidFill>
                <a:latin typeface="Times New Roman"/>
                <a:ea typeface="Times New Roman"/>
                <a:cs typeface="Times New Roman"/>
                <a:sym typeface="Times New Roman"/>
              </a:rPr>
              <a:t>2</a:t>
            </a:r>
            <a:r>
              <a:rPr lang="en-US" sz="3000" b="1" i="0" u="none" strike="noStrike" cap="none">
                <a:solidFill>
                  <a:schemeClr val="dk1"/>
                </a:solidFill>
                <a:latin typeface="Times New Roman"/>
                <a:ea typeface="Times New Roman"/>
                <a:cs typeface="Times New Roman"/>
                <a:sym typeface="Times New Roman"/>
              </a:rPr>
              <a:t> 5 mm</a:t>
            </a:r>
            <a:r>
              <a:rPr lang="en-US" sz="3000" b="1" i="0" u="none" strike="noStrike" cap="none" baseline="30000">
                <a:solidFill>
                  <a:schemeClr val="dk1"/>
                </a:solidFill>
                <a:latin typeface="Times New Roman"/>
                <a:ea typeface="Times New Roman"/>
                <a:cs typeface="Times New Roman"/>
                <a:sym typeface="Times New Roman"/>
              </a:rPr>
              <a:t>2</a:t>
            </a:r>
            <a:r>
              <a:rPr lang="en-US" sz="3000" b="1" i="0" u="none" strike="noStrike" cap="none">
                <a:solidFill>
                  <a:schemeClr val="dk1"/>
                </a:solidFill>
                <a:latin typeface="Times New Roman"/>
                <a:ea typeface="Times New Roman"/>
                <a:cs typeface="Times New Roman"/>
                <a:sym typeface="Times New Roman"/>
              </a:rPr>
              <a:t>    </a:t>
            </a:r>
            <a:r>
              <a:rPr lang="en-US" sz="3750" b="1" i="0" u="none" strike="noStrike" cap="none">
                <a:solidFill>
                  <a:srgbClr val="FF0000"/>
                </a:solidFill>
                <a:latin typeface="Times New Roman"/>
                <a:ea typeface="Times New Roman"/>
                <a:cs typeface="Times New Roman"/>
                <a:sym typeface="Times New Roman"/>
              </a:rPr>
              <a:t> </a:t>
            </a:r>
            <a:r>
              <a:rPr lang="en-US" sz="3000" b="1" i="0" u="none" strike="noStrike" cap="none">
                <a:solidFill>
                  <a:schemeClr val="dk1"/>
                </a:solidFill>
                <a:latin typeface="Times New Roman"/>
                <a:ea typeface="Times New Roman"/>
                <a:cs typeface="Times New Roman"/>
                <a:sym typeface="Times New Roman"/>
              </a:rPr>
              <a:t> 4        cm</a:t>
            </a:r>
            <a:r>
              <a:rPr lang="en-US" sz="3000" b="1" i="0" u="none" strike="noStrike" cap="none" baseline="30000">
                <a:solidFill>
                  <a:schemeClr val="dk1"/>
                </a:solidFill>
                <a:latin typeface="Times New Roman"/>
                <a:ea typeface="Times New Roman"/>
                <a:cs typeface="Times New Roman"/>
                <a:sym typeface="Times New Roman"/>
              </a:rPr>
              <a:t>2</a:t>
            </a:r>
            <a:r>
              <a:rPr lang="en-US" sz="3000" b="1" i="0" u="none" strike="noStrike" cap="none">
                <a:solidFill>
                  <a:schemeClr val="dk1"/>
                </a:solidFill>
                <a:latin typeface="Times New Roman"/>
                <a:ea typeface="Times New Roman"/>
                <a:cs typeface="Times New Roman"/>
                <a:sym typeface="Times New Roman"/>
              </a:rPr>
              <a:t> </a:t>
            </a:r>
            <a:endParaRPr/>
          </a:p>
        </p:txBody>
      </p:sp>
      <p:grpSp>
        <p:nvGrpSpPr>
          <p:cNvPr id="353" name="Google Shape;353;p16"/>
          <p:cNvGrpSpPr/>
          <p:nvPr/>
        </p:nvGrpSpPr>
        <p:grpSpPr>
          <a:xfrm>
            <a:off x="5141772" y="1639715"/>
            <a:ext cx="761747" cy="1015663"/>
            <a:chOff x="1951365" y="5162553"/>
            <a:chExt cx="1015248" cy="1354347"/>
          </a:xfrm>
        </p:grpSpPr>
        <p:sp>
          <p:nvSpPr>
            <p:cNvPr id="354" name="Google Shape;354;p16"/>
            <p:cNvSpPr txBox="1"/>
            <p:nvPr/>
          </p:nvSpPr>
          <p:spPr>
            <a:xfrm>
              <a:off x="1951365" y="5162553"/>
              <a:ext cx="1015248" cy="135434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000" b="1" i="0" u="none" strike="noStrike" cap="none">
                  <a:solidFill>
                    <a:schemeClr val="dk1"/>
                  </a:solidFill>
                  <a:latin typeface="Times New Roman"/>
                  <a:ea typeface="Times New Roman"/>
                  <a:cs typeface="Times New Roman"/>
                  <a:sym typeface="Times New Roman"/>
                </a:rPr>
                <a:t>5</a:t>
              </a:r>
              <a:endParaRPr/>
            </a:p>
            <a:p>
              <a:pPr marL="0" marR="0" lvl="0" indent="0" algn="ctr" rtl="0">
                <a:lnSpc>
                  <a:spcPct val="100000"/>
                </a:lnSpc>
                <a:spcBef>
                  <a:spcPts val="0"/>
                </a:spcBef>
                <a:spcAft>
                  <a:spcPts val="0"/>
                </a:spcAft>
                <a:buNone/>
              </a:pPr>
              <a:r>
                <a:rPr lang="en-US" sz="3000" b="1" i="0" u="none" strike="noStrike" cap="none">
                  <a:solidFill>
                    <a:schemeClr val="dk1"/>
                  </a:solidFill>
                  <a:latin typeface="Times New Roman"/>
                  <a:ea typeface="Times New Roman"/>
                  <a:cs typeface="Times New Roman"/>
                  <a:sym typeface="Times New Roman"/>
                </a:rPr>
                <a:t>100</a:t>
              </a:r>
              <a:endParaRPr/>
            </a:p>
          </p:txBody>
        </p:sp>
        <p:cxnSp>
          <p:nvCxnSpPr>
            <p:cNvPr id="355" name="Google Shape;355;p16"/>
            <p:cNvCxnSpPr/>
            <p:nvPr/>
          </p:nvCxnSpPr>
          <p:spPr>
            <a:xfrm>
              <a:off x="2151934" y="5810315"/>
              <a:ext cx="674411" cy="0"/>
            </a:xfrm>
            <a:prstGeom prst="straightConnector1">
              <a:avLst/>
            </a:prstGeom>
            <a:noFill/>
            <a:ln w="25400" cap="flat" cmpd="sng">
              <a:solidFill>
                <a:schemeClr val="dk1"/>
              </a:solidFill>
              <a:prstDash val="solid"/>
              <a:round/>
              <a:headEnd type="none" w="med" len="med"/>
              <a:tailEnd type="none" w="med" len="med"/>
            </a:ln>
            <a:effectLst>
              <a:outerShdw blurRad="40000" dist="20000" dir="5400000" rotWithShape="0">
                <a:srgbClr val="000000">
                  <a:alpha val="37647"/>
                </a:srgbClr>
              </a:outerShdw>
            </a:effectLst>
          </p:spPr>
        </p:cxnSp>
      </p:grpSp>
      <p:sp>
        <p:nvSpPr>
          <p:cNvPr id="356" name="Google Shape;356;p16"/>
          <p:cNvSpPr/>
          <p:nvPr/>
        </p:nvSpPr>
        <p:spPr>
          <a:xfrm>
            <a:off x="4415687" y="1749936"/>
            <a:ext cx="545342" cy="6694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750" b="1" i="0" u="none" strike="noStrike" cap="none">
                <a:solidFill>
                  <a:schemeClr val="dk1"/>
                </a:solidFill>
                <a:latin typeface="Times New Roman"/>
                <a:ea typeface="Times New Roman"/>
                <a:cs typeface="Times New Roman"/>
                <a:sym typeface="Times New Roman"/>
              </a:rPr>
              <a:t>...</a:t>
            </a:r>
            <a:endParaRPr sz="3750" b="0" i="0" u="none" strike="noStrike" cap="none">
              <a:solidFill>
                <a:schemeClr val="dk1"/>
              </a:solidFill>
              <a:latin typeface="Times New Roman"/>
              <a:ea typeface="Times New Roman"/>
              <a:cs typeface="Times New Roman"/>
              <a:sym typeface="Times New Roman"/>
            </a:endParaRPr>
          </a:p>
        </p:txBody>
      </p:sp>
      <p:sp>
        <p:nvSpPr>
          <p:cNvPr id="357" name="Google Shape;357;p16"/>
          <p:cNvSpPr/>
          <p:nvPr/>
        </p:nvSpPr>
        <p:spPr>
          <a:xfrm rot="-5451183" flipH="1">
            <a:off x="3700989" y="1942727"/>
            <a:ext cx="334566" cy="952500"/>
          </a:xfrm>
          <a:prstGeom prst="rightBrace">
            <a:avLst>
              <a:gd name="adj1" fmla="val 31434"/>
              <a:gd name="adj2" fmla="val 50000"/>
            </a:avLst>
          </a:prstGeom>
          <a:noFill/>
          <a:ln w="9525" cap="flat" cmpd="sng">
            <a:solidFill>
              <a:srgbClr val="4723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chemeClr val="dk1"/>
              </a:solidFill>
              <a:latin typeface="Times New Roman"/>
              <a:ea typeface="Times New Roman"/>
              <a:cs typeface="Times New Roman"/>
              <a:sym typeface="Times New Roman"/>
            </a:endParaRPr>
          </a:p>
        </p:txBody>
      </p:sp>
      <p:grpSp>
        <p:nvGrpSpPr>
          <p:cNvPr id="358" name="Google Shape;358;p16"/>
          <p:cNvGrpSpPr/>
          <p:nvPr/>
        </p:nvGrpSpPr>
        <p:grpSpPr>
          <a:xfrm>
            <a:off x="2729439" y="2520435"/>
            <a:ext cx="2815828" cy="830997"/>
            <a:chOff x="1904596" y="3226496"/>
            <a:chExt cx="3754841" cy="1109632"/>
          </a:xfrm>
        </p:grpSpPr>
        <p:sp>
          <p:nvSpPr>
            <p:cNvPr id="359" name="Google Shape;359;p16"/>
            <p:cNvSpPr txBox="1"/>
            <p:nvPr/>
          </p:nvSpPr>
          <p:spPr>
            <a:xfrm>
              <a:off x="1904596" y="3573016"/>
              <a:ext cx="3754841" cy="6164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5 mm</a:t>
              </a:r>
              <a:r>
                <a:rPr lang="en-US" sz="2400" b="1" i="0" u="none" strike="noStrike" cap="none" baseline="30000">
                  <a:solidFill>
                    <a:srgbClr val="FF0000"/>
                  </a:solidFill>
                  <a:latin typeface="Times New Roman"/>
                  <a:ea typeface="Times New Roman"/>
                  <a:cs typeface="Times New Roman"/>
                  <a:sym typeface="Times New Roman"/>
                </a:rPr>
                <a:t>2</a:t>
              </a:r>
              <a:r>
                <a:rPr lang="en-US" sz="2400" b="1" i="0" u="none" strike="noStrike" cap="none">
                  <a:solidFill>
                    <a:srgbClr val="FF0000"/>
                  </a:solidFill>
                  <a:latin typeface="Times New Roman"/>
                  <a:ea typeface="Times New Roman"/>
                  <a:cs typeface="Times New Roman"/>
                  <a:sym typeface="Times New Roman"/>
                </a:rPr>
                <a:t> =         cm</a:t>
              </a:r>
              <a:r>
                <a:rPr lang="en-US" sz="2400" b="1" i="0" u="none" strike="noStrike" cap="none" baseline="30000">
                  <a:solidFill>
                    <a:srgbClr val="FF0000"/>
                  </a:solidFill>
                  <a:latin typeface="Times New Roman"/>
                  <a:ea typeface="Times New Roman"/>
                  <a:cs typeface="Times New Roman"/>
                  <a:sym typeface="Times New Roman"/>
                </a:rPr>
                <a:t>2</a:t>
              </a:r>
              <a:endParaRPr/>
            </a:p>
          </p:txBody>
        </p:sp>
        <p:grpSp>
          <p:nvGrpSpPr>
            <p:cNvPr id="360" name="Google Shape;360;p16"/>
            <p:cNvGrpSpPr/>
            <p:nvPr/>
          </p:nvGrpSpPr>
          <p:grpSpPr>
            <a:xfrm>
              <a:off x="3465578" y="3226496"/>
              <a:ext cx="861868" cy="1109632"/>
              <a:chOff x="1760540" y="5162553"/>
              <a:chExt cx="973256" cy="1109739"/>
            </a:xfrm>
          </p:grpSpPr>
          <p:sp>
            <p:nvSpPr>
              <p:cNvPr id="361" name="Google Shape;361;p16"/>
              <p:cNvSpPr txBox="1"/>
              <p:nvPr/>
            </p:nvSpPr>
            <p:spPr>
              <a:xfrm>
                <a:off x="1760540" y="5162553"/>
                <a:ext cx="973256" cy="11097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5</a:t>
                </a:r>
                <a:endParaRPr/>
              </a:p>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100</a:t>
                </a:r>
                <a:endParaRPr/>
              </a:p>
            </p:txBody>
          </p:sp>
          <p:cxnSp>
            <p:nvCxnSpPr>
              <p:cNvPr id="362" name="Google Shape;362;p16"/>
              <p:cNvCxnSpPr/>
              <p:nvPr/>
            </p:nvCxnSpPr>
            <p:spPr>
              <a:xfrm>
                <a:off x="1959206" y="5738131"/>
                <a:ext cx="675908" cy="0"/>
              </a:xfrm>
              <a:prstGeom prst="straightConnector1">
                <a:avLst/>
              </a:prstGeom>
              <a:noFill/>
              <a:ln w="25400" cap="flat" cmpd="sng">
                <a:solidFill>
                  <a:srgbClr val="FF0000"/>
                </a:solidFill>
                <a:prstDash val="solid"/>
                <a:round/>
                <a:headEnd type="none" w="med" len="med"/>
                <a:tailEnd type="none" w="med" len="med"/>
              </a:ln>
              <a:effectLst>
                <a:outerShdw blurRad="40000" dist="20000" dir="5400000" rotWithShape="0">
                  <a:srgbClr val="000000">
                    <a:alpha val="37647"/>
                  </a:srgbClr>
                </a:outerShdw>
              </a:effectLst>
            </p:spPr>
          </p:cxnSp>
        </p:grpSp>
      </p:grpSp>
      <p:grpSp>
        <p:nvGrpSpPr>
          <p:cNvPr id="363" name="Google Shape;363;p16"/>
          <p:cNvGrpSpPr/>
          <p:nvPr/>
        </p:nvGrpSpPr>
        <p:grpSpPr>
          <a:xfrm>
            <a:off x="4640703" y="3357786"/>
            <a:ext cx="723276" cy="830997"/>
            <a:chOff x="3634322" y="6542868"/>
            <a:chExt cx="963770" cy="1878014"/>
          </a:xfrm>
        </p:grpSpPr>
        <p:sp>
          <p:nvSpPr>
            <p:cNvPr id="364" name="Google Shape;364;p16"/>
            <p:cNvSpPr txBox="1"/>
            <p:nvPr/>
          </p:nvSpPr>
          <p:spPr>
            <a:xfrm>
              <a:off x="3634322" y="6542868"/>
              <a:ext cx="963770" cy="18780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5</a:t>
              </a:r>
              <a:endParaRPr/>
            </a:p>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100 </a:t>
              </a:r>
              <a:endParaRPr/>
            </a:p>
          </p:txBody>
        </p:sp>
        <p:cxnSp>
          <p:nvCxnSpPr>
            <p:cNvPr id="365" name="Google Shape;365;p16"/>
            <p:cNvCxnSpPr/>
            <p:nvPr/>
          </p:nvCxnSpPr>
          <p:spPr>
            <a:xfrm>
              <a:off x="3774313" y="7395837"/>
              <a:ext cx="596529" cy="0"/>
            </a:xfrm>
            <a:prstGeom prst="straightConnector1">
              <a:avLst/>
            </a:prstGeom>
            <a:noFill/>
            <a:ln w="25400" cap="flat" cmpd="sng">
              <a:solidFill>
                <a:srgbClr val="FF0000"/>
              </a:solidFill>
              <a:prstDash val="solid"/>
              <a:round/>
              <a:headEnd type="none" w="med" len="med"/>
              <a:tailEnd type="none" w="med" len="med"/>
            </a:ln>
            <a:effectLst>
              <a:outerShdw blurRad="40000" dist="20000" dir="5400000" rotWithShape="0">
                <a:srgbClr val="000000">
                  <a:alpha val="37647"/>
                </a:srgbClr>
              </a:outerShdw>
            </a:effectLst>
          </p:spPr>
        </p:cxnSp>
      </p:grpSp>
      <p:sp>
        <p:nvSpPr>
          <p:cNvPr id="366" name="Google Shape;366;p16"/>
          <p:cNvSpPr txBox="1"/>
          <p:nvPr/>
        </p:nvSpPr>
        <p:spPr>
          <a:xfrm>
            <a:off x="1689428" y="3495898"/>
            <a:ext cx="419100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4 cm</a:t>
            </a:r>
            <a:r>
              <a:rPr lang="en-US" sz="2400" b="1" i="0" u="none" strike="noStrike" cap="none" baseline="30000">
                <a:solidFill>
                  <a:schemeClr val="dk1"/>
                </a:solidFill>
                <a:latin typeface="Times New Roman"/>
                <a:ea typeface="Times New Roman"/>
                <a:cs typeface="Times New Roman"/>
                <a:sym typeface="Times New Roman"/>
              </a:rPr>
              <a:t>2</a:t>
            </a:r>
            <a:r>
              <a:rPr lang="en-US" sz="2400" b="1" i="0" u="none" strike="noStrike" cap="none">
                <a:solidFill>
                  <a:schemeClr val="dk1"/>
                </a:solidFill>
                <a:latin typeface="Times New Roman"/>
                <a:ea typeface="Times New Roman"/>
                <a:cs typeface="Times New Roman"/>
                <a:sym typeface="Times New Roman"/>
              </a:rPr>
              <a:t> </a:t>
            </a:r>
            <a:r>
              <a:rPr lang="en-US" sz="2400" b="1" i="0" u="none" strike="noStrike" cap="none">
                <a:solidFill>
                  <a:srgbClr val="FF0000"/>
                </a:solidFill>
                <a:latin typeface="Times New Roman"/>
                <a:ea typeface="Times New Roman"/>
                <a:cs typeface="Times New Roman"/>
                <a:sym typeface="Times New Roman"/>
              </a:rPr>
              <a:t>5 mm</a:t>
            </a:r>
            <a:r>
              <a:rPr lang="en-US" sz="2400" b="1" i="0" u="none" strike="noStrike" cap="none" baseline="30000">
                <a:solidFill>
                  <a:srgbClr val="FF0000"/>
                </a:solidFill>
                <a:latin typeface="Times New Roman"/>
                <a:ea typeface="Times New Roman"/>
                <a:cs typeface="Times New Roman"/>
                <a:sym typeface="Times New Roman"/>
              </a:rPr>
              <a:t>2 </a:t>
            </a:r>
            <a:r>
              <a:rPr lang="en-US" sz="2400" b="1" i="0" u="none" strike="noStrike" cap="none">
                <a:solidFill>
                  <a:schemeClr val="dk1"/>
                </a:solidFill>
                <a:latin typeface="Times New Roman"/>
                <a:ea typeface="Times New Roman"/>
                <a:cs typeface="Times New Roman"/>
                <a:sym typeface="Times New Roman"/>
              </a:rPr>
              <a:t>= 4 cm</a:t>
            </a:r>
            <a:r>
              <a:rPr lang="en-US" sz="2400" b="1" i="0" u="none" strike="noStrike" cap="none" baseline="30000">
                <a:solidFill>
                  <a:schemeClr val="dk1"/>
                </a:solidFill>
                <a:latin typeface="Times New Roman"/>
                <a:ea typeface="Times New Roman"/>
                <a:cs typeface="Times New Roman"/>
                <a:sym typeface="Times New Roman"/>
              </a:rPr>
              <a:t>2</a:t>
            </a:r>
            <a:r>
              <a:rPr lang="en-US" sz="2400" b="1" i="0" u="none" strike="noStrike" cap="none">
                <a:solidFill>
                  <a:schemeClr val="dk1"/>
                </a:solidFill>
                <a:latin typeface="Times New Roman"/>
                <a:ea typeface="Times New Roman"/>
                <a:cs typeface="Times New Roman"/>
                <a:sym typeface="Times New Roman"/>
              </a:rPr>
              <a:t> +</a:t>
            </a:r>
            <a:r>
              <a:rPr lang="en-US" sz="2400" b="1" i="0" u="none" strike="noStrike" cap="none">
                <a:solidFill>
                  <a:srgbClr val="FF0000"/>
                </a:solidFill>
                <a:latin typeface="Times New Roman"/>
                <a:ea typeface="Times New Roman"/>
                <a:cs typeface="Times New Roman"/>
                <a:sym typeface="Times New Roman"/>
              </a:rPr>
              <a:t>        cm</a:t>
            </a:r>
            <a:r>
              <a:rPr lang="en-US" sz="2400" b="1" i="0" u="none" strike="noStrike" cap="none" baseline="30000">
                <a:solidFill>
                  <a:srgbClr val="FF0000"/>
                </a:solidFill>
                <a:latin typeface="Times New Roman"/>
                <a:ea typeface="Times New Roman"/>
                <a:cs typeface="Times New Roman"/>
                <a:sym typeface="Times New Roman"/>
              </a:rPr>
              <a:t>2</a:t>
            </a:r>
            <a:endParaRPr sz="2400" b="1" i="0" u="none" strike="noStrike" cap="none" baseline="30000">
              <a:solidFill>
                <a:schemeClr val="dk1"/>
              </a:solidFill>
              <a:latin typeface="Times New Roman"/>
              <a:ea typeface="Times New Roman"/>
              <a:cs typeface="Times New Roman"/>
              <a:sym typeface="Times New Roman"/>
            </a:endParaRPr>
          </a:p>
        </p:txBody>
      </p:sp>
      <p:cxnSp>
        <p:nvCxnSpPr>
          <p:cNvPr id="367" name="Google Shape;367;p16"/>
          <p:cNvCxnSpPr/>
          <p:nvPr/>
        </p:nvCxnSpPr>
        <p:spPr>
          <a:xfrm>
            <a:off x="6326912" y="3767360"/>
            <a:ext cx="444104" cy="0"/>
          </a:xfrm>
          <a:prstGeom prst="straightConnector1">
            <a:avLst/>
          </a:prstGeom>
          <a:noFill/>
          <a:ln w="25400" cap="flat" cmpd="sng">
            <a:solidFill>
              <a:schemeClr val="dk1"/>
            </a:solidFill>
            <a:prstDash val="solid"/>
            <a:round/>
            <a:headEnd type="none" w="med" len="med"/>
            <a:tailEnd type="none" w="med" len="med"/>
          </a:ln>
          <a:effectLst>
            <a:outerShdw blurRad="40000" dist="20000" dir="5400000" rotWithShape="0">
              <a:srgbClr val="000000">
                <a:alpha val="37647"/>
              </a:srgbClr>
            </a:outerShdw>
          </a:effectLst>
        </p:spPr>
      </p:cxnSp>
      <p:sp>
        <p:nvSpPr>
          <p:cNvPr id="368" name="Google Shape;368;p16"/>
          <p:cNvSpPr/>
          <p:nvPr/>
        </p:nvSpPr>
        <p:spPr>
          <a:xfrm>
            <a:off x="3763497" y="3180382"/>
            <a:ext cx="119063" cy="316706"/>
          </a:xfrm>
          <a:prstGeom prst="downArrow">
            <a:avLst>
              <a:gd name="adj1" fmla="val 50000"/>
              <a:gd name="adj2" fmla="val 50000"/>
            </a:avLst>
          </a:prstGeom>
          <a:solidFill>
            <a:schemeClr val="dk1"/>
          </a:solidFill>
          <a:ln w="25400" cap="flat" cmpd="sng">
            <a:solidFill>
              <a:srgbClr val="341A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Times New Roman"/>
              <a:ea typeface="Times New Roman"/>
              <a:cs typeface="Times New Roman"/>
              <a:sym typeface="Times New Roman"/>
            </a:endParaRPr>
          </a:p>
        </p:txBody>
      </p:sp>
      <p:sp>
        <p:nvSpPr>
          <p:cNvPr id="369" name="Google Shape;369;p16"/>
          <p:cNvSpPr txBox="1"/>
          <p:nvPr/>
        </p:nvSpPr>
        <p:spPr>
          <a:xfrm>
            <a:off x="6235919" y="3362548"/>
            <a:ext cx="646332"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5</a:t>
            </a:r>
            <a:endParaRPr/>
          </a:p>
          <a:p>
            <a:pPr marL="0" marR="0" lvl="0" indent="0" algn="ctr"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100</a:t>
            </a:r>
            <a:endParaRPr/>
          </a:p>
        </p:txBody>
      </p:sp>
      <p:sp>
        <p:nvSpPr>
          <p:cNvPr id="370" name="Google Shape;370;p16"/>
          <p:cNvSpPr/>
          <p:nvPr/>
        </p:nvSpPr>
        <p:spPr>
          <a:xfrm>
            <a:off x="5757794" y="3550667"/>
            <a:ext cx="175240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 4        cm</a:t>
            </a:r>
            <a:r>
              <a:rPr lang="en-US" sz="2400" b="1" i="0" u="none" strike="noStrike" cap="none" baseline="30000">
                <a:solidFill>
                  <a:schemeClr val="dk1"/>
                </a:solidFill>
                <a:latin typeface="Times New Roman"/>
                <a:ea typeface="Times New Roman"/>
                <a:cs typeface="Times New Roman"/>
                <a:sym typeface="Times New Roman"/>
              </a:rPr>
              <a:t>2 </a:t>
            </a:r>
            <a:endParaRPr sz="2400" b="0" i="0" u="none" strike="noStrike" cap="none">
              <a:solidFill>
                <a:schemeClr val="dk1"/>
              </a:solidFill>
              <a:latin typeface="Times New Roman"/>
              <a:ea typeface="Times New Roman"/>
              <a:cs typeface="Times New Roman"/>
              <a:sym typeface="Times New Roman"/>
            </a:endParaRPr>
          </a:p>
        </p:txBody>
      </p:sp>
      <p:sp>
        <p:nvSpPr>
          <p:cNvPr id="371" name="Google Shape;371;p16"/>
          <p:cNvSpPr/>
          <p:nvPr/>
        </p:nvSpPr>
        <p:spPr>
          <a:xfrm>
            <a:off x="4480668" y="1749936"/>
            <a:ext cx="458780" cy="6694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750" b="1" i="0" u="none" strike="noStrike" cap="none">
                <a:solidFill>
                  <a:srgbClr val="FF0000"/>
                </a:solidFill>
                <a:latin typeface="Times New Roman"/>
                <a:ea typeface="Times New Roman"/>
                <a:cs typeface="Times New Roman"/>
                <a:sym typeface="Times New Roman"/>
              </a:rPr>
              <a:t>=</a:t>
            </a:r>
            <a:endParaRPr sz="3750" b="0" i="0" u="none" strike="noStrike" cap="none">
              <a:solidFill>
                <a:schemeClr val="dk1"/>
              </a:solidFill>
              <a:latin typeface="Times New Roman"/>
              <a:ea typeface="Times New Roman"/>
              <a:cs typeface="Times New Roman"/>
              <a:sym typeface="Times New Roman"/>
            </a:endParaRPr>
          </a:p>
        </p:txBody>
      </p:sp>
      <p:pic>
        <p:nvPicPr>
          <p:cNvPr id="372" name="Google Shape;372;p16">
            <a:hlinkClick r:id="rId5" action="ppaction://hlinksldjump"/>
          </p:cNvPr>
          <p:cNvPicPr preferRelativeResize="0"/>
          <p:nvPr/>
        </p:nvPicPr>
        <p:blipFill rotWithShape="1">
          <a:blip r:embed="rId6">
            <a:alphaModFix/>
          </a:blip>
          <a:srcRect/>
          <a:stretch/>
        </p:blipFill>
        <p:spPr>
          <a:xfrm>
            <a:off x="6813297" y="3726730"/>
            <a:ext cx="2343891" cy="1374243"/>
          </a:xfrm>
          <a:prstGeom prst="rect">
            <a:avLst/>
          </a:prstGeom>
          <a:noFill/>
          <a:ln>
            <a:noFill/>
          </a:ln>
        </p:spPr>
      </p:pic>
      <p:pic>
        <p:nvPicPr>
          <p:cNvPr id="373" name="Google Shape;373;p16" descr="Hình ảnh Rương Kho Báu Thời Trang Rương Kho Báu Sáng Tạo Rương Kho Báu Màu  Nâu Rương Kho Báu Ba Chiều, Kho Báu Ngực Clipart, Kho Báu Thời Trang, Rương  Kho"/>
          <p:cNvPicPr preferRelativeResize="0"/>
          <p:nvPr/>
        </p:nvPicPr>
        <p:blipFill rotWithShape="1">
          <a:blip r:embed="rId7">
            <a:alphaModFix/>
          </a:blip>
          <a:srcRect/>
          <a:stretch/>
        </p:blipFill>
        <p:spPr>
          <a:xfrm rot="1026583" flipH="1">
            <a:off x="7119659" y="-160611"/>
            <a:ext cx="2396729" cy="1799363"/>
          </a:xfrm>
          <a:prstGeom prst="rect">
            <a:avLst/>
          </a:prstGeom>
          <a:noFill/>
          <a:ln>
            <a:noFill/>
          </a:ln>
        </p:spPr>
      </p:pic>
      <p:pic>
        <p:nvPicPr>
          <p:cNvPr id="374" name="Google Shape;374;p16"/>
          <p:cNvPicPr preferRelativeResize="0"/>
          <p:nvPr/>
        </p:nvPicPr>
        <p:blipFill rotWithShape="1">
          <a:blip r:embed="rId8">
            <a:alphaModFix/>
          </a:blip>
          <a:srcRect/>
          <a:stretch/>
        </p:blipFill>
        <p:spPr>
          <a:xfrm>
            <a:off x="-1769518" y="-180984"/>
            <a:ext cx="3216325" cy="2149201"/>
          </a:xfrm>
          <a:prstGeom prst="rect">
            <a:avLst/>
          </a:prstGeom>
          <a:noFill/>
          <a:ln>
            <a:noFill/>
          </a:ln>
        </p:spPr>
      </p:pic>
      <p:sp>
        <p:nvSpPr>
          <p:cNvPr id="375" name="Google Shape;375;p16"/>
          <p:cNvSpPr txBox="1"/>
          <p:nvPr/>
        </p:nvSpPr>
        <p:spPr>
          <a:xfrm>
            <a:off x="-28050" y="124175"/>
            <a:ext cx="990064"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1" i="0" u="none" strike="noStrike" cap="none">
                <a:solidFill>
                  <a:schemeClr val="lt1"/>
                </a:solidFill>
                <a:latin typeface="Times New Roman"/>
                <a:ea typeface="Times New Roman"/>
                <a:cs typeface="Times New Roman"/>
                <a:sym typeface="Times New Roman"/>
              </a:rPr>
              <a:t>2</a:t>
            </a:r>
            <a:endParaRPr/>
          </a:p>
        </p:txBody>
      </p:sp>
      <p:sp>
        <p:nvSpPr>
          <p:cNvPr id="376" name="Google Shape;376;p16"/>
          <p:cNvSpPr/>
          <p:nvPr/>
        </p:nvSpPr>
        <p:spPr>
          <a:xfrm>
            <a:off x="1839902" y="250755"/>
            <a:ext cx="445294" cy="12239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625" b="1" i="0" u="none" strike="noStrike" cap="none">
              <a:solidFill>
                <a:srgbClr val="FF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&lt;</a:t>
            </a:r>
            <a:endParaRPr/>
          </a:p>
          <a:p>
            <a:pPr marL="0" marR="0" lvl="0" indent="0" algn="ctr"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&gt;</a:t>
            </a:r>
            <a:endParaRPr/>
          </a:p>
          <a:p>
            <a:pPr marL="0" marR="0" lvl="0" indent="0" algn="ctr"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a:t>
            </a:r>
            <a:endParaRPr/>
          </a:p>
          <a:p>
            <a:pPr marL="0" marR="0" lvl="0" indent="0" algn="ctr" rtl="0">
              <a:lnSpc>
                <a:spcPct val="100000"/>
              </a:lnSpc>
              <a:spcBef>
                <a:spcPts val="0"/>
              </a:spcBef>
              <a:spcAft>
                <a:spcPts val="0"/>
              </a:spcAft>
              <a:buNone/>
            </a:pPr>
            <a:endParaRPr sz="2625" b="1" i="0" u="none" strike="noStrike" cap="none">
              <a:solidFill>
                <a:srgbClr val="000000"/>
              </a:solidFill>
              <a:latin typeface="Times New Roman"/>
              <a:ea typeface="Times New Roman"/>
              <a:cs typeface="Times New Roman"/>
              <a:sym typeface="Times New Roman"/>
            </a:endParaRPr>
          </a:p>
        </p:txBody>
      </p:sp>
      <p:sp>
        <p:nvSpPr>
          <p:cNvPr id="377" name="Google Shape;377;p16"/>
          <p:cNvSpPr txBox="1"/>
          <p:nvPr/>
        </p:nvSpPr>
        <p:spPr>
          <a:xfrm>
            <a:off x="2339964" y="585737"/>
            <a:ext cx="325041"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9"/>
                                        </p:tgtEl>
                                        <p:attrNameLst>
                                          <p:attrName>style.visibility</p:attrName>
                                        </p:attrNameLst>
                                      </p:cBhvr>
                                      <p:to>
                                        <p:strVal val="visible"/>
                                      </p:to>
                                    </p:set>
                                    <p:animEffect transition="in" filter="fade">
                                      <p:cBhvr>
                                        <p:cTn id="7" dur="500"/>
                                        <p:tgtEl>
                                          <p:spTgt spid="3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8"/>
                                        </p:tgtEl>
                                        <p:attrNameLst>
                                          <p:attrName>style.visibility</p:attrName>
                                        </p:attrNameLst>
                                      </p:cBhvr>
                                      <p:to>
                                        <p:strVal val="visible"/>
                                      </p:to>
                                    </p:set>
                                    <p:animEffect transition="in" filter="fade">
                                      <p:cBhvr>
                                        <p:cTn id="12" dur="500"/>
                                        <p:tgtEl>
                                          <p:spTgt spid="3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47"/>
                                        </p:tgtEl>
                                      </p:cBhvr>
                                    </p:animEffect>
                                    <p:set>
                                      <p:cBhvr>
                                        <p:cTn id="17" dur="1" fill="hold">
                                          <p:stCondLst>
                                            <p:cond delay="500"/>
                                          </p:stCondLst>
                                        </p:cTn>
                                        <p:tgtEl>
                                          <p:spTgt spid="347"/>
                                        </p:tgtEl>
                                        <p:attrNameLst>
                                          <p:attrName>style.visibility</p:attrName>
                                        </p:attrNameLst>
                                      </p:cBhvr>
                                      <p:to>
                                        <p:strVal val="hidden"/>
                                      </p:to>
                                    </p:set>
                                  </p:childTnLst>
                                </p:cTn>
                              </p:par>
                              <p:par>
                                <p:cTn id="18" presetID="23" presetClass="entr" presetSubtype="16" fill="hold" nodeType="withEffect">
                                  <p:stCondLst>
                                    <p:cond delay="0"/>
                                  </p:stCondLst>
                                  <p:childTnLst>
                                    <p:set>
                                      <p:cBhvr>
                                        <p:cTn id="19" dur="1" fill="hold">
                                          <p:stCondLst>
                                            <p:cond delay="0"/>
                                          </p:stCondLst>
                                        </p:cTn>
                                        <p:tgtEl>
                                          <p:spTgt spid="351"/>
                                        </p:tgtEl>
                                        <p:attrNameLst>
                                          <p:attrName>style.visibility</p:attrName>
                                        </p:attrNameLst>
                                      </p:cBhvr>
                                      <p:to>
                                        <p:strVal val="visible"/>
                                      </p:to>
                                    </p:set>
                                    <p:anim calcmode="lin" valueType="num">
                                      <p:cBhvr additive="base">
                                        <p:cTn id="20" dur="500"/>
                                        <p:tgtEl>
                                          <p:spTgt spid="351"/>
                                        </p:tgtEl>
                                        <p:attrNameLst>
                                          <p:attrName>ppt_w</p:attrName>
                                        </p:attrNameLst>
                                      </p:cBhvr>
                                      <p:tavLst>
                                        <p:tav tm="0">
                                          <p:val>
                                            <p:strVal val="0"/>
                                          </p:val>
                                        </p:tav>
                                        <p:tav tm="100000">
                                          <p:val>
                                            <p:strVal val="#ppt_w"/>
                                          </p:val>
                                        </p:tav>
                                      </p:tavLst>
                                    </p:anim>
                                    <p:anim calcmode="lin" valueType="num">
                                      <p:cBhvr additive="base">
                                        <p:cTn id="21" dur="500"/>
                                        <p:tgtEl>
                                          <p:spTgt spid="351"/>
                                        </p:tgtEl>
                                        <p:attrNameLst>
                                          <p:attrName>ppt_h</p:attrName>
                                        </p:attrNameLst>
                                      </p:cBhvr>
                                      <p:tavLst>
                                        <p:tav tm="0">
                                          <p:val>
                                            <p:str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348"/>
                                        </p:tgtEl>
                                      </p:cBhvr>
                                    </p:animEffect>
                                    <p:set>
                                      <p:cBhvr>
                                        <p:cTn id="26" dur="1" fill="hold">
                                          <p:stCondLst>
                                            <p:cond delay="500"/>
                                          </p:stCondLst>
                                        </p:cTn>
                                        <p:tgtEl>
                                          <p:spTgt spid="348"/>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349"/>
                                        </p:tgtEl>
                                      </p:cBhvr>
                                    </p:animEffect>
                                    <p:set>
                                      <p:cBhvr>
                                        <p:cTn id="29" dur="1" fill="hold">
                                          <p:stCondLst>
                                            <p:cond delay="500"/>
                                          </p:stCondLst>
                                        </p:cTn>
                                        <p:tgtEl>
                                          <p:spTgt spid="349"/>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349"/>
                                        </p:tgtEl>
                                      </p:cBhvr>
                                    </p:animEffect>
                                    <p:set>
                                      <p:cBhvr>
                                        <p:cTn id="34" dur="1" fill="hold">
                                          <p:stCondLst>
                                            <p:cond delay="500"/>
                                          </p:stCondLst>
                                        </p:cTn>
                                        <p:tgtEl>
                                          <p:spTgt spid="349"/>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8"/>
                                        </p:tgtEl>
                                      </p:cBhvr>
                                    </p:animEffect>
                                    <p:set>
                                      <p:cBhvr>
                                        <p:cTn id="37" dur="1" fill="hold">
                                          <p:stCondLst>
                                            <p:cond delay="500"/>
                                          </p:stCondLst>
                                        </p:cTn>
                                        <p:tgtEl>
                                          <p:spTgt spid="34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352"/>
                                        </p:tgtEl>
                                        <p:attrNameLst>
                                          <p:attrName>style.visibility</p:attrName>
                                        </p:attrNameLst>
                                      </p:cBhvr>
                                      <p:to>
                                        <p:strVal val="visible"/>
                                      </p:to>
                                    </p:set>
                                    <p:anim calcmode="lin" valueType="num">
                                      <p:cBhvr additive="base">
                                        <p:cTn id="42" dur="500"/>
                                        <p:tgtEl>
                                          <p:spTgt spid="352"/>
                                        </p:tgtEl>
                                        <p:attrNameLst>
                                          <p:attrName>ppt_w</p:attrName>
                                        </p:attrNameLst>
                                      </p:cBhvr>
                                      <p:tavLst>
                                        <p:tav tm="0">
                                          <p:val>
                                            <p:strVal val="0"/>
                                          </p:val>
                                        </p:tav>
                                        <p:tav tm="100000">
                                          <p:val>
                                            <p:strVal val="#ppt_w"/>
                                          </p:val>
                                        </p:tav>
                                      </p:tavLst>
                                    </p:anim>
                                    <p:anim calcmode="lin" valueType="num">
                                      <p:cBhvr additive="base">
                                        <p:cTn id="43" dur="500"/>
                                        <p:tgtEl>
                                          <p:spTgt spid="352"/>
                                        </p:tgtEl>
                                        <p:attrNameLst>
                                          <p:attrName>ppt_h</p:attrName>
                                        </p:attrNameLst>
                                      </p:cBhvr>
                                      <p:tavLst>
                                        <p:tav tm="0">
                                          <p:val>
                                            <p:strVal val="0"/>
                                          </p:val>
                                        </p:tav>
                                        <p:tav tm="100000">
                                          <p:val>
                                            <p:strVal val="#ppt_h"/>
                                          </p:val>
                                        </p:tav>
                                      </p:tavLst>
                                    </p:anim>
                                  </p:childTnLst>
                                </p:cTn>
                              </p:par>
                              <p:par>
                                <p:cTn id="44" presetID="23" presetClass="entr" presetSubtype="16" fill="hold" nodeType="withEffect">
                                  <p:stCondLst>
                                    <p:cond delay="0"/>
                                  </p:stCondLst>
                                  <p:childTnLst>
                                    <p:set>
                                      <p:cBhvr>
                                        <p:cTn id="45" dur="1" fill="hold">
                                          <p:stCondLst>
                                            <p:cond delay="0"/>
                                          </p:stCondLst>
                                        </p:cTn>
                                        <p:tgtEl>
                                          <p:spTgt spid="356"/>
                                        </p:tgtEl>
                                        <p:attrNameLst>
                                          <p:attrName>style.visibility</p:attrName>
                                        </p:attrNameLst>
                                      </p:cBhvr>
                                      <p:to>
                                        <p:strVal val="visible"/>
                                      </p:to>
                                    </p:set>
                                    <p:anim calcmode="lin" valueType="num">
                                      <p:cBhvr additive="base">
                                        <p:cTn id="46" dur="500"/>
                                        <p:tgtEl>
                                          <p:spTgt spid="356"/>
                                        </p:tgtEl>
                                        <p:attrNameLst>
                                          <p:attrName>ppt_w</p:attrName>
                                        </p:attrNameLst>
                                      </p:cBhvr>
                                      <p:tavLst>
                                        <p:tav tm="0">
                                          <p:val>
                                            <p:strVal val="0"/>
                                          </p:val>
                                        </p:tav>
                                        <p:tav tm="100000">
                                          <p:val>
                                            <p:strVal val="#ppt_w"/>
                                          </p:val>
                                        </p:tav>
                                      </p:tavLst>
                                    </p:anim>
                                    <p:anim calcmode="lin" valueType="num">
                                      <p:cBhvr additive="base">
                                        <p:cTn id="47" dur="500"/>
                                        <p:tgtEl>
                                          <p:spTgt spid="356"/>
                                        </p:tgtEl>
                                        <p:attrNameLst>
                                          <p:attrName>ppt_h</p:attrName>
                                        </p:attrNameLst>
                                      </p:cBhvr>
                                      <p:tavLst>
                                        <p:tav tm="0">
                                          <p:val>
                                            <p:strVal val="0"/>
                                          </p:val>
                                        </p:tav>
                                        <p:tav tm="100000">
                                          <p:val>
                                            <p:strVal val="#ppt_h"/>
                                          </p:val>
                                        </p:tav>
                                      </p:tavLst>
                                    </p:anim>
                                  </p:childTnLst>
                                </p:cTn>
                              </p:par>
                              <p:par>
                                <p:cTn id="48" presetID="23" presetClass="entr" presetSubtype="16" fill="hold" nodeType="withEffect">
                                  <p:stCondLst>
                                    <p:cond delay="0"/>
                                  </p:stCondLst>
                                  <p:childTnLst>
                                    <p:set>
                                      <p:cBhvr>
                                        <p:cTn id="49" dur="1" fill="hold">
                                          <p:stCondLst>
                                            <p:cond delay="0"/>
                                          </p:stCondLst>
                                        </p:cTn>
                                        <p:tgtEl>
                                          <p:spTgt spid="353"/>
                                        </p:tgtEl>
                                        <p:attrNameLst>
                                          <p:attrName>style.visibility</p:attrName>
                                        </p:attrNameLst>
                                      </p:cBhvr>
                                      <p:to>
                                        <p:strVal val="visible"/>
                                      </p:to>
                                    </p:set>
                                    <p:anim calcmode="lin" valueType="num">
                                      <p:cBhvr additive="base">
                                        <p:cTn id="50" dur="500"/>
                                        <p:tgtEl>
                                          <p:spTgt spid="353"/>
                                        </p:tgtEl>
                                        <p:attrNameLst>
                                          <p:attrName>ppt_w</p:attrName>
                                        </p:attrNameLst>
                                      </p:cBhvr>
                                      <p:tavLst>
                                        <p:tav tm="0">
                                          <p:val>
                                            <p:strVal val="0"/>
                                          </p:val>
                                        </p:tav>
                                        <p:tav tm="100000">
                                          <p:val>
                                            <p:strVal val="#ppt_w"/>
                                          </p:val>
                                        </p:tav>
                                      </p:tavLst>
                                    </p:anim>
                                    <p:anim calcmode="lin" valueType="num">
                                      <p:cBhvr additive="base">
                                        <p:cTn id="51" dur="500"/>
                                        <p:tgtEl>
                                          <p:spTgt spid="353"/>
                                        </p:tgtEl>
                                        <p:attrNameLst>
                                          <p:attrName>ppt_h</p:attrName>
                                        </p:attrNameLst>
                                      </p:cBhvr>
                                      <p:tavLst>
                                        <p:tav tm="0">
                                          <p:val>
                                            <p:strVal val="0"/>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57"/>
                                        </p:tgtEl>
                                        <p:attrNameLst>
                                          <p:attrName>style.visibility</p:attrName>
                                        </p:attrNameLst>
                                      </p:cBhvr>
                                      <p:to>
                                        <p:strVal val="visible"/>
                                      </p:to>
                                    </p:set>
                                    <p:animEffect transition="in" filter="fade">
                                      <p:cBhvr>
                                        <p:cTn id="56" dur="500"/>
                                        <p:tgtEl>
                                          <p:spTgt spid="35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58"/>
                                        </p:tgtEl>
                                        <p:attrNameLst>
                                          <p:attrName>style.visibility</p:attrName>
                                        </p:attrNameLst>
                                      </p:cBhvr>
                                      <p:to>
                                        <p:strVal val="visible"/>
                                      </p:to>
                                    </p:set>
                                    <p:animEffect transition="in" filter="fade">
                                      <p:cBhvr>
                                        <p:cTn id="61" dur="500"/>
                                        <p:tgtEl>
                                          <p:spTgt spid="358"/>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68"/>
                                        </p:tgtEl>
                                        <p:attrNameLst>
                                          <p:attrName>style.visibility</p:attrName>
                                        </p:attrNameLst>
                                      </p:cBhvr>
                                      <p:to>
                                        <p:strVal val="visible"/>
                                      </p:to>
                                    </p:set>
                                    <p:animEffect transition="in" filter="fade">
                                      <p:cBhvr>
                                        <p:cTn id="66" dur="500"/>
                                        <p:tgtEl>
                                          <p:spTgt spid="368"/>
                                        </p:tgtEl>
                                      </p:cBhvr>
                                    </p:animEffect>
                                  </p:childTnLst>
                                </p:cTn>
                              </p:par>
                              <p:par>
                                <p:cTn id="67" presetID="10" presetClass="entr" presetSubtype="0" fill="hold" nodeType="withEffect">
                                  <p:stCondLst>
                                    <p:cond delay="0"/>
                                  </p:stCondLst>
                                  <p:childTnLst>
                                    <p:set>
                                      <p:cBhvr>
                                        <p:cTn id="68" dur="1" fill="hold">
                                          <p:stCondLst>
                                            <p:cond delay="0"/>
                                          </p:stCondLst>
                                        </p:cTn>
                                        <p:tgtEl>
                                          <p:spTgt spid="366"/>
                                        </p:tgtEl>
                                        <p:attrNameLst>
                                          <p:attrName>style.visibility</p:attrName>
                                        </p:attrNameLst>
                                      </p:cBhvr>
                                      <p:to>
                                        <p:strVal val="visible"/>
                                      </p:to>
                                    </p:set>
                                    <p:animEffect transition="in" filter="fade">
                                      <p:cBhvr>
                                        <p:cTn id="69" dur="500"/>
                                        <p:tgtEl>
                                          <p:spTgt spid="366"/>
                                        </p:tgtEl>
                                      </p:cBhvr>
                                    </p:animEffect>
                                  </p:childTnLst>
                                </p:cTn>
                              </p:par>
                              <p:par>
                                <p:cTn id="70" presetID="10" presetClass="entr" presetSubtype="0" fill="hold" nodeType="withEffect">
                                  <p:stCondLst>
                                    <p:cond delay="0"/>
                                  </p:stCondLst>
                                  <p:childTnLst>
                                    <p:set>
                                      <p:cBhvr>
                                        <p:cTn id="71" dur="1" fill="hold">
                                          <p:stCondLst>
                                            <p:cond delay="0"/>
                                          </p:stCondLst>
                                        </p:cTn>
                                        <p:tgtEl>
                                          <p:spTgt spid="363"/>
                                        </p:tgtEl>
                                        <p:attrNameLst>
                                          <p:attrName>style.visibility</p:attrName>
                                        </p:attrNameLst>
                                      </p:cBhvr>
                                      <p:to>
                                        <p:strVal val="visible"/>
                                      </p:to>
                                    </p:set>
                                    <p:animEffect transition="in" filter="fade">
                                      <p:cBhvr>
                                        <p:cTn id="72" dur="500"/>
                                        <p:tgtEl>
                                          <p:spTgt spid="36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70"/>
                                        </p:tgtEl>
                                        <p:attrNameLst>
                                          <p:attrName>style.visibility</p:attrName>
                                        </p:attrNameLst>
                                      </p:cBhvr>
                                      <p:to>
                                        <p:strVal val="visible"/>
                                      </p:to>
                                    </p:set>
                                    <p:animEffect transition="in" filter="fade">
                                      <p:cBhvr>
                                        <p:cTn id="77" dur="500"/>
                                        <p:tgtEl>
                                          <p:spTgt spid="370"/>
                                        </p:tgtEl>
                                      </p:cBhvr>
                                    </p:animEffect>
                                  </p:childTnLst>
                                </p:cTn>
                              </p:par>
                              <p:par>
                                <p:cTn id="78" presetID="10" presetClass="entr" presetSubtype="0" fill="hold" nodeType="withEffect">
                                  <p:stCondLst>
                                    <p:cond delay="0"/>
                                  </p:stCondLst>
                                  <p:childTnLst>
                                    <p:set>
                                      <p:cBhvr>
                                        <p:cTn id="79" dur="1" fill="hold">
                                          <p:stCondLst>
                                            <p:cond delay="0"/>
                                          </p:stCondLst>
                                        </p:cTn>
                                        <p:tgtEl>
                                          <p:spTgt spid="367"/>
                                        </p:tgtEl>
                                        <p:attrNameLst>
                                          <p:attrName>style.visibility</p:attrName>
                                        </p:attrNameLst>
                                      </p:cBhvr>
                                      <p:to>
                                        <p:strVal val="visible"/>
                                      </p:to>
                                    </p:set>
                                    <p:animEffect transition="in" filter="fade">
                                      <p:cBhvr>
                                        <p:cTn id="80" dur="500"/>
                                        <p:tgtEl>
                                          <p:spTgt spid="367"/>
                                        </p:tgtEl>
                                      </p:cBhvr>
                                    </p:animEffect>
                                  </p:childTnLst>
                                </p:cTn>
                              </p:par>
                              <p:par>
                                <p:cTn id="81" presetID="10" presetClass="entr" presetSubtype="0" fill="hold" nodeType="withEffect">
                                  <p:stCondLst>
                                    <p:cond delay="0"/>
                                  </p:stCondLst>
                                  <p:childTnLst>
                                    <p:set>
                                      <p:cBhvr>
                                        <p:cTn id="82" dur="1" fill="hold">
                                          <p:stCondLst>
                                            <p:cond delay="0"/>
                                          </p:stCondLst>
                                        </p:cTn>
                                        <p:tgtEl>
                                          <p:spTgt spid="369"/>
                                        </p:tgtEl>
                                        <p:attrNameLst>
                                          <p:attrName>style.visibility</p:attrName>
                                        </p:attrNameLst>
                                      </p:cBhvr>
                                      <p:to>
                                        <p:strVal val="visible"/>
                                      </p:to>
                                    </p:set>
                                    <p:animEffect transition="in" filter="fade">
                                      <p:cBhvr>
                                        <p:cTn id="83" dur="500"/>
                                        <p:tgtEl>
                                          <p:spTgt spid="369"/>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xit" presetSubtype="0" fill="hold" nodeType="clickEffect">
                                  <p:stCondLst>
                                    <p:cond delay="0"/>
                                  </p:stCondLst>
                                  <p:childTnLst>
                                    <p:animEffect transition="out" filter="fade">
                                      <p:cBhvr>
                                        <p:cTn id="87" dur="500"/>
                                        <p:tgtEl>
                                          <p:spTgt spid="356"/>
                                        </p:tgtEl>
                                      </p:cBhvr>
                                    </p:animEffect>
                                    <p:set>
                                      <p:cBhvr>
                                        <p:cTn id="88" dur="1" fill="hold">
                                          <p:stCondLst>
                                            <p:cond delay="500"/>
                                          </p:stCondLst>
                                        </p:cTn>
                                        <p:tgtEl>
                                          <p:spTgt spid="356"/>
                                        </p:tgtEl>
                                        <p:attrNameLst>
                                          <p:attrName>style.visibility</p:attrName>
                                        </p:attrNameLst>
                                      </p:cBhvr>
                                      <p:to>
                                        <p:strVal val="hidden"/>
                                      </p:to>
                                    </p:set>
                                  </p:childTnLst>
                                </p:cTn>
                              </p:par>
                              <p:par>
                                <p:cTn id="89" presetID="10" presetClass="entr" presetSubtype="0" fill="hold" nodeType="withEffect">
                                  <p:stCondLst>
                                    <p:cond delay="0"/>
                                  </p:stCondLst>
                                  <p:childTnLst>
                                    <p:set>
                                      <p:cBhvr>
                                        <p:cTn id="90" dur="1" fill="hold">
                                          <p:stCondLst>
                                            <p:cond delay="0"/>
                                          </p:stCondLst>
                                        </p:cTn>
                                        <p:tgtEl>
                                          <p:spTgt spid="371"/>
                                        </p:tgtEl>
                                        <p:attrNameLst>
                                          <p:attrName>style.visibility</p:attrName>
                                        </p:attrNameLst>
                                      </p:cBhvr>
                                      <p:to>
                                        <p:strVal val="visible"/>
                                      </p:to>
                                    </p:set>
                                    <p:animEffect transition="in" filter="fade">
                                      <p:cBhvr>
                                        <p:cTn id="91" dur="500"/>
                                        <p:tgtEl>
                                          <p:spTgt spid="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7"/>
          <p:cNvSpPr txBox="1"/>
          <p:nvPr/>
        </p:nvSpPr>
        <p:spPr>
          <a:xfrm>
            <a:off x="190500" y="134303"/>
            <a:ext cx="8763000" cy="20621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3200" b="0" i="0" u="none" strike="noStrike" cap="none">
                <a:solidFill>
                  <a:schemeClr val="dk1"/>
                </a:solidFill>
                <a:latin typeface="Times New Roman"/>
                <a:ea typeface="Times New Roman"/>
                <a:cs typeface="Times New Roman"/>
                <a:sym typeface="Times New Roman"/>
              </a:rPr>
              <a:t>	  Người ta dùng gỗ để lát sàn một căn phòng hình chữ nhật có chiều dài 6m, chiều rộng 4m. Hỏi phải tốn bao nhiêu tiền mua gỗ để lát sàn cả căn phòng đó, biết giá tiền 1 m</a:t>
            </a:r>
            <a:r>
              <a:rPr lang="en-US" sz="3200" b="0" i="0" u="none" strike="noStrike" cap="none" baseline="30000">
                <a:solidFill>
                  <a:schemeClr val="dk1"/>
                </a:solidFill>
                <a:latin typeface="Times New Roman"/>
                <a:ea typeface="Times New Roman"/>
                <a:cs typeface="Times New Roman"/>
                <a:sym typeface="Times New Roman"/>
              </a:rPr>
              <a:t>2</a:t>
            </a:r>
            <a:r>
              <a:rPr lang="en-US" sz="3200" b="0" i="0" u="none" strike="noStrike" cap="none">
                <a:solidFill>
                  <a:schemeClr val="dk1"/>
                </a:solidFill>
                <a:latin typeface="Times New Roman"/>
                <a:ea typeface="Times New Roman"/>
                <a:cs typeface="Times New Roman"/>
                <a:sym typeface="Times New Roman"/>
              </a:rPr>
              <a:t> gỗ sàn là 280 000 đồng?</a:t>
            </a:r>
            <a:endParaRPr/>
          </a:p>
        </p:txBody>
      </p:sp>
      <p:cxnSp>
        <p:nvCxnSpPr>
          <p:cNvPr id="383" name="Google Shape;383;p17"/>
          <p:cNvCxnSpPr/>
          <p:nvPr/>
        </p:nvCxnSpPr>
        <p:spPr>
          <a:xfrm rot="10800000">
            <a:off x="5580056" y="-1282711"/>
            <a:ext cx="0" cy="4841893"/>
          </a:xfrm>
          <a:prstGeom prst="straightConnector1">
            <a:avLst/>
          </a:prstGeom>
          <a:noFill/>
          <a:ln w="38100" cap="flat" cmpd="sng">
            <a:solidFill>
              <a:srgbClr val="0000FF"/>
            </a:solidFill>
            <a:prstDash val="solid"/>
            <a:round/>
            <a:headEnd type="none" w="med" len="med"/>
            <a:tailEnd type="none" w="med" len="med"/>
          </a:ln>
        </p:spPr>
      </p:cxnSp>
      <p:cxnSp>
        <p:nvCxnSpPr>
          <p:cNvPr id="384" name="Google Shape;384;p17"/>
          <p:cNvCxnSpPr/>
          <p:nvPr/>
        </p:nvCxnSpPr>
        <p:spPr>
          <a:xfrm rot="10800000">
            <a:off x="1143000" y="1310282"/>
            <a:ext cx="0" cy="1524000"/>
          </a:xfrm>
          <a:prstGeom prst="straightConnector1">
            <a:avLst/>
          </a:prstGeom>
          <a:noFill/>
          <a:ln w="38100" cap="flat" cmpd="sng">
            <a:solidFill>
              <a:srgbClr val="FF0000"/>
            </a:solidFill>
            <a:prstDash val="solid"/>
            <a:round/>
            <a:headEnd type="none" w="med" len="med"/>
            <a:tailEnd type="none" w="med" len="med"/>
          </a:ln>
        </p:spPr>
      </p:cxnSp>
      <p:cxnSp>
        <p:nvCxnSpPr>
          <p:cNvPr id="385" name="Google Shape;385;p17"/>
          <p:cNvCxnSpPr/>
          <p:nvPr/>
        </p:nvCxnSpPr>
        <p:spPr>
          <a:xfrm rot="10800000">
            <a:off x="6386513" y="-158119"/>
            <a:ext cx="0" cy="4600574"/>
          </a:xfrm>
          <a:prstGeom prst="straightConnector1">
            <a:avLst/>
          </a:prstGeom>
          <a:noFill/>
          <a:ln w="38100" cap="flat" cmpd="sng">
            <a:solidFill>
              <a:srgbClr val="0000FF"/>
            </a:solidFill>
            <a:prstDash val="solid"/>
            <a:round/>
            <a:headEnd type="none" w="med" len="med"/>
            <a:tailEnd type="none" w="med" len="med"/>
          </a:ln>
        </p:spPr>
      </p:cxnSp>
      <p:sp>
        <p:nvSpPr>
          <p:cNvPr id="386" name="Google Shape;386;p17"/>
          <p:cNvSpPr txBox="1"/>
          <p:nvPr/>
        </p:nvSpPr>
        <p:spPr>
          <a:xfrm>
            <a:off x="574487" y="2238077"/>
            <a:ext cx="2401743"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1" i="0" u="sng" strike="noStrike" cap="none">
                <a:solidFill>
                  <a:schemeClr val="dk1"/>
                </a:solidFill>
                <a:latin typeface="Times New Roman"/>
                <a:ea typeface="Times New Roman"/>
                <a:cs typeface="Times New Roman"/>
                <a:sym typeface="Times New Roman"/>
              </a:rPr>
              <a:t>Tóm tắt:</a:t>
            </a:r>
            <a:endParaRPr/>
          </a:p>
        </p:txBody>
      </p:sp>
      <p:sp>
        <p:nvSpPr>
          <p:cNvPr id="387" name="Google Shape;387;p17"/>
          <p:cNvSpPr/>
          <p:nvPr/>
        </p:nvSpPr>
        <p:spPr>
          <a:xfrm>
            <a:off x="204202" y="2799151"/>
            <a:ext cx="2510624"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0" i="0" u="none" strike="noStrike" cap="none">
                <a:solidFill>
                  <a:schemeClr val="dk1"/>
                </a:solidFill>
                <a:latin typeface="Times New Roman"/>
                <a:ea typeface="Times New Roman"/>
                <a:cs typeface="Times New Roman"/>
                <a:sym typeface="Times New Roman"/>
              </a:rPr>
              <a:t>Chiều dài: 6m</a:t>
            </a:r>
            <a:endParaRPr sz="3200" b="0" i="0" u="none" strike="noStrike" cap="none">
              <a:solidFill>
                <a:schemeClr val="dk1"/>
              </a:solidFill>
              <a:latin typeface="Arial"/>
              <a:ea typeface="Arial"/>
              <a:cs typeface="Arial"/>
              <a:sym typeface="Arial"/>
            </a:endParaRPr>
          </a:p>
        </p:txBody>
      </p:sp>
      <p:sp>
        <p:nvSpPr>
          <p:cNvPr id="388" name="Google Shape;388;p17"/>
          <p:cNvSpPr/>
          <p:nvPr/>
        </p:nvSpPr>
        <p:spPr>
          <a:xfrm>
            <a:off x="195868" y="3360225"/>
            <a:ext cx="276069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0" i="0" u="none" strike="noStrike" cap="none">
                <a:solidFill>
                  <a:schemeClr val="dk1"/>
                </a:solidFill>
                <a:latin typeface="Times New Roman"/>
                <a:ea typeface="Times New Roman"/>
                <a:cs typeface="Times New Roman"/>
                <a:sym typeface="Times New Roman"/>
              </a:rPr>
              <a:t>Chiều rộng: 4m</a:t>
            </a:r>
            <a:endParaRPr sz="3200" b="0" i="0" u="none" strike="noStrike" cap="none">
              <a:solidFill>
                <a:schemeClr val="dk1"/>
              </a:solidFill>
              <a:latin typeface="Arial"/>
              <a:ea typeface="Arial"/>
              <a:cs typeface="Arial"/>
              <a:sym typeface="Arial"/>
            </a:endParaRPr>
          </a:p>
        </p:txBody>
      </p:sp>
      <p:sp>
        <p:nvSpPr>
          <p:cNvPr id="389" name="Google Shape;389;p17"/>
          <p:cNvSpPr/>
          <p:nvPr/>
        </p:nvSpPr>
        <p:spPr>
          <a:xfrm>
            <a:off x="217299" y="3921299"/>
            <a:ext cx="342112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0" i="0" u="none" strike="noStrike" cap="none">
                <a:solidFill>
                  <a:schemeClr val="dk1"/>
                </a:solidFill>
                <a:latin typeface="Times New Roman"/>
                <a:ea typeface="Times New Roman"/>
                <a:cs typeface="Times New Roman"/>
                <a:sym typeface="Times New Roman"/>
              </a:rPr>
              <a:t>1 m</a:t>
            </a:r>
            <a:r>
              <a:rPr lang="en-US" sz="3200" b="0" i="0" u="none" strike="noStrike" cap="none" baseline="30000">
                <a:solidFill>
                  <a:schemeClr val="dk1"/>
                </a:solidFill>
                <a:latin typeface="Times New Roman"/>
                <a:ea typeface="Times New Roman"/>
                <a:cs typeface="Times New Roman"/>
                <a:sym typeface="Times New Roman"/>
              </a:rPr>
              <a:t>2</a:t>
            </a:r>
            <a:r>
              <a:rPr lang="en-US" sz="3200" b="0" i="0" u="none" strike="noStrike" cap="none">
                <a:solidFill>
                  <a:schemeClr val="dk1"/>
                </a:solidFill>
                <a:latin typeface="Times New Roman"/>
                <a:ea typeface="Times New Roman"/>
                <a:cs typeface="Times New Roman"/>
                <a:sym typeface="Times New Roman"/>
              </a:rPr>
              <a:t>: 280 000 đồng</a:t>
            </a:r>
            <a:endParaRPr sz="3200" b="0" i="0" u="none" strike="noStrike" cap="none">
              <a:solidFill>
                <a:schemeClr val="dk1"/>
              </a:solidFill>
              <a:latin typeface="Arial"/>
              <a:ea typeface="Arial"/>
              <a:cs typeface="Arial"/>
              <a:sym typeface="Arial"/>
            </a:endParaRPr>
          </a:p>
        </p:txBody>
      </p:sp>
      <p:sp>
        <p:nvSpPr>
          <p:cNvPr id="390" name="Google Shape;390;p17"/>
          <p:cNvSpPr/>
          <p:nvPr/>
        </p:nvSpPr>
        <p:spPr>
          <a:xfrm>
            <a:off x="217299" y="4482372"/>
            <a:ext cx="555472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0" i="0" u="none" strike="noStrike" cap="none">
                <a:solidFill>
                  <a:schemeClr val="dk1"/>
                </a:solidFill>
                <a:latin typeface="Times New Roman"/>
                <a:ea typeface="Times New Roman"/>
                <a:cs typeface="Times New Roman"/>
                <a:sym typeface="Times New Roman"/>
              </a:rPr>
              <a:t>Số tiền mua gỗ lát sàn: … đồng?</a:t>
            </a:r>
            <a:endParaRPr sz="3200" b="0" i="0" u="none" strike="noStrike" cap="none">
              <a:solidFill>
                <a:schemeClr val="dk1"/>
              </a:solidFill>
              <a:latin typeface="Arial"/>
              <a:ea typeface="Arial"/>
              <a:cs typeface="Arial"/>
              <a:sym typeface="Arial"/>
            </a:endParaRPr>
          </a:p>
        </p:txBody>
      </p:sp>
      <p:cxnSp>
        <p:nvCxnSpPr>
          <p:cNvPr id="391" name="Google Shape;391;p17"/>
          <p:cNvCxnSpPr/>
          <p:nvPr/>
        </p:nvCxnSpPr>
        <p:spPr>
          <a:xfrm rot="10800000">
            <a:off x="4572000" y="-2585741"/>
            <a:ext cx="0" cy="8382000"/>
          </a:xfrm>
          <a:prstGeom prst="straightConnector1">
            <a:avLst/>
          </a:prstGeom>
          <a:noFill/>
          <a:ln w="38100" cap="flat" cmpd="sng">
            <a:solidFill>
              <a:srgbClr val="FF0000"/>
            </a:solidFill>
            <a:prstDash val="solid"/>
            <a:round/>
            <a:headEnd type="none" w="med" len="med"/>
            <a:tailEnd type="none" w="med" len="med"/>
          </a:ln>
        </p:spPr>
      </p:cxnSp>
      <p:pic>
        <p:nvPicPr>
          <p:cNvPr id="392" name="Google Shape;392;p17" descr="Les petits explorateurs | Safari kids, Cartoon illustration, Boy cartoon  characters"/>
          <p:cNvPicPr preferRelativeResize="0"/>
          <p:nvPr/>
        </p:nvPicPr>
        <p:blipFill rotWithShape="1">
          <a:blip r:embed="rId3">
            <a:alphaModFix/>
          </a:blip>
          <a:srcRect r="60735"/>
          <a:stretch/>
        </p:blipFill>
        <p:spPr>
          <a:xfrm flipH="1">
            <a:off x="7846075" y="2790827"/>
            <a:ext cx="1565183" cy="2428875"/>
          </a:xfrm>
          <a:prstGeom prst="rect">
            <a:avLst/>
          </a:prstGeom>
          <a:noFill/>
          <a:ln>
            <a:noFill/>
          </a:ln>
        </p:spPr>
      </p:pic>
      <p:pic>
        <p:nvPicPr>
          <p:cNvPr id="393" name="Google Shape;393;p17" descr="Rương Kho Báu Hình ảnh | Định dạng hình ảnh PSD 401172835| vn.lovepik.com"/>
          <p:cNvPicPr preferRelativeResize="0"/>
          <p:nvPr/>
        </p:nvPicPr>
        <p:blipFill rotWithShape="1">
          <a:blip r:embed="rId4">
            <a:alphaModFix/>
          </a:blip>
          <a:srcRect/>
          <a:stretch/>
        </p:blipFill>
        <p:spPr>
          <a:xfrm>
            <a:off x="7100426" y="4129513"/>
            <a:ext cx="1457574" cy="1220286"/>
          </a:xfrm>
          <a:prstGeom prst="rect">
            <a:avLst/>
          </a:prstGeom>
          <a:noFill/>
          <a:ln>
            <a:noFill/>
          </a:ln>
        </p:spPr>
      </p:pic>
      <p:sp>
        <p:nvSpPr>
          <p:cNvPr id="394" name="Google Shape;394;p17"/>
          <p:cNvSpPr/>
          <p:nvPr/>
        </p:nvSpPr>
        <p:spPr>
          <a:xfrm>
            <a:off x="2807398" y="2953445"/>
            <a:ext cx="431494" cy="886148"/>
          </a:xfrm>
          <a:prstGeom prst="rightBrace">
            <a:avLst>
              <a:gd name="adj1" fmla="val 5683"/>
              <a:gd name="adj2" fmla="val 50000"/>
            </a:avLst>
          </a:prstGeom>
          <a:noFill/>
          <a:ln w="2857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395" name="Google Shape;395;p17"/>
          <p:cNvSpPr txBox="1"/>
          <p:nvPr/>
        </p:nvSpPr>
        <p:spPr>
          <a:xfrm>
            <a:off x="3276600" y="2872924"/>
            <a:ext cx="2187392" cy="954107"/>
          </a:xfrm>
          <a:prstGeom prst="rect">
            <a:avLst/>
          </a:prstGeom>
          <a:solidFill>
            <a:schemeClr val="lt1">
              <a:alpha val="48627"/>
            </a:schemeClr>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00000"/>
                </a:solidFill>
                <a:latin typeface="Times New Roman"/>
                <a:ea typeface="Times New Roman"/>
                <a:cs typeface="Times New Roman"/>
                <a:sym typeface="Times New Roman"/>
              </a:rPr>
              <a:t>Diện tích sàn căn phòng</a:t>
            </a:r>
            <a:endParaRPr/>
          </a:p>
        </p:txBody>
      </p:sp>
      <p:sp>
        <p:nvSpPr>
          <p:cNvPr id="396" name="Google Shape;396;p17"/>
          <p:cNvSpPr/>
          <p:nvPr/>
        </p:nvSpPr>
        <p:spPr>
          <a:xfrm>
            <a:off x="5475380" y="3368225"/>
            <a:ext cx="431494" cy="886148"/>
          </a:xfrm>
          <a:prstGeom prst="rightBrace">
            <a:avLst>
              <a:gd name="adj1" fmla="val 5683"/>
              <a:gd name="adj2" fmla="val 50000"/>
            </a:avLst>
          </a:prstGeom>
          <a:noFill/>
          <a:ln w="2857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397" name="Google Shape;397;p17"/>
          <p:cNvSpPr txBox="1"/>
          <p:nvPr/>
        </p:nvSpPr>
        <p:spPr>
          <a:xfrm>
            <a:off x="5923736" y="3286524"/>
            <a:ext cx="2080698" cy="954107"/>
          </a:xfrm>
          <a:prstGeom prst="rect">
            <a:avLst/>
          </a:prstGeom>
          <a:solidFill>
            <a:schemeClr val="lt1">
              <a:alpha val="48627"/>
            </a:schemeClr>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00000"/>
                </a:solidFill>
                <a:latin typeface="Times New Roman"/>
                <a:ea typeface="Times New Roman"/>
                <a:cs typeface="Times New Roman"/>
                <a:sym typeface="Times New Roman"/>
              </a:rPr>
              <a:t>Số tiền mua gỗ để lát sàn</a:t>
            </a:r>
            <a:endParaRPr/>
          </a:p>
        </p:txBody>
      </p:sp>
      <p:pic>
        <p:nvPicPr>
          <p:cNvPr id="398" name="Google Shape;398;p17"/>
          <p:cNvPicPr preferRelativeResize="0"/>
          <p:nvPr/>
        </p:nvPicPr>
        <p:blipFill rotWithShape="1">
          <a:blip r:embed="rId5">
            <a:alphaModFix/>
          </a:blip>
          <a:srcRect/>
          <a:stretch/>
        </p:blipFill>
        <p:spPr>
          <a:xfrm>
            <a:off x="-1676400" y="-323850"/>
            <a:ext cx="2641813" cy="1530497"/>
          </a:xfrm>
          <a:prstGeom prst="rect">
            <a:avLst/>
          </a:prstGeom>
          <a:noFill/>
          <a:ln>
            <a:noFill/>
          </a:ln>
        </p:spPr>
      </p:pic>
      <p:sp>
        <p:nvSpPr>
          <p:cNvPr id="399" name="Google Shape;399;p17"/>
          <p:cNvSpPr txBox="1"/>
          <p:nvPr/>
        </p:nvSpPr>
        <p:spPr>
          <a:xfrm>
            <a:off x="0" y="-41136"/>
            <a:ext cx="849809"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000" b="1" i="0" u="none" strike="noStrike" cap="none">
                <a:solidFill>
                  <a:schemeClr val="lt1"/>
                </a:solidFill>
                <a:latin typeface="Times New Roman"/>
                <a:ea typeface="Times New Roman"/>
                <a:cs typeface="Times New Roman"/>
                <a:sym typeface="Times New Roman"/>
              </a:rPr>
              <a:t>3</a:t>
            </a:r>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2"/>
                                        </p:tgtEl>
                                        <p:attrNameLst>
                                          <p:attrName>style.visibility</p:attrName>
                                        </p:attrNameLst>
                                      </p:cBhvr>
                                      <p:to>
                                        <p:strVal val="visible"/>
                                      </p:to>
                                    </p:set>
                                    <p:animEffect transition="in" filter="fade">
                                      <p:cBhvr>
                                        <p:cTn id="7" dur="500"/>
                                        <p:tgtEl>
                                          <p:spTgt spid="3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3"/>
                                        </p:tgtEl>
                                        <p:attrNameLst>
                                          <p:attrName>style.visibility</p:attrName>
                                        </p:attrNameLst>
                                      </p:cBhvr>
                                      <p:to>
                                        <p:strVal val="visible"/>
                                      </p:to>
                                    </p:set>
                                    <p:animEffect transition="in" filter="fade">
                                      <p:cBhvr>
                                        <p:cTn id="12" dur="500"/>
                                        <p:tgtEl>
                                          <p:spTgt spid="38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5"/>
                                        </p:tgtEl>
                                        <p:attrNameLst>
                                          <p:attrName>style.visibility</p:attrName>
                                        </p:attrNameLst>
                                      </p:cBhvr>
                                      <p:to>
                                        <p:strVal val="visible"/>
                                      </p:to>
                                    </p:set>
                                    <p:animEffect transition="in" filter="fade">
                                      <p:cBhvr>
                                        <p:cTn id="17" dur="500"/>
                                        <p:tgtEl>
                                          <p:spTgt spid="38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383"/>
                                        </p:tgtEl>
                                      </p:cBhvr>
                                    </p:animEffect>
                                    <p:set>
                                      <p:cBhvr>
                                        <p:cTn id="22" dur="1" fill="hold">
                                          <p:stCondLst>
                                            <p:cond delay="500"/>
                                          </p:stCondLst>
                                        </p:cTn>
                                        <p:tgtEl>
                                          <p:spTgt spid="383"/>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385"/>
                                        </p:tgtEl>
                                      </p:cBhvr>
                                    </p:animEffect>
                                    <p:set>
                                      <p:cBhvr>
                                        <p:cTn id="25" dur="1" fill="hold">
                                          <p:stCondLst>
                                            <p:cond delay="500"/>
                                          </p:stCondLst>
                                        </p:cTn>
                                        <p:tgtEl>
                                          <p:spTgt spid="385"/>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384"/>
                                        </p:tgtEl>
                                        <p:attrNameLst>
                                          <p:attrName>style.visibility</p:attrName>
                                        </p:attrNameLst>
                                      </p:cBhvr>
                                      <p:to>
                                        <p:strVal val="visible"/>
                                      </p:to>
                                    </p:set>
                                    <p:animEffect transition="in" filter="fade">
                                      <p:cBhvr>
                                        <p:cTn id="28" dur="500"/>
                                        <p:tgtEl>
                                          <p:spTgt spid="384"/>
                                        </p:tgtEl>
                                      </p:cBhvr>
                                    </p:animEffect>
                                  </p:childTnLst>
                                </p:cTn>
                              </p:par>
                              <p:par>
                                <p:cTn id="29" presetID="10" presetClass="entr" presetSubtype="0" fill="hold" nodeType="withEffect">
                                  <p:stCondLst>
                                    <p:cond delay="0"/>
                                  </p:stCondLst>
                                  <p:childTnLst>
                                    <p:set>
                                      <p:cBhvr>
                                        <p:cTn id="30" dur="1" fill="hold">
                                          <p:stCondLst>
                                            <p:cond delay="0"/>
                                          </p:stCondLst>
                                        </p:cTn>
                                        <p:tgtEl>
                                          <p:spTgt spid="391"/>
                                        </p:tgtEl>
                                        <p:attrNameLst>
                                          <p:attrName>style.visibility</p:attrName>
                                        </p:attrNameLst>
                                      </p:cBhvr>
                                      <p:to>
                                        <p:strVal val="visible"/>
                                      </p:to>
                                    </p:set>
                                    <p:animEffect transition="in" filter="fade">
                                      <p:cBhvr>
                                        <p:cTn id="31" dur="500"/>
                                        <p:tgtEl>
                                          <p:spTgt spid="39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384"/>
                                        </p:tgtEl>
                                      </p:cBhvr>
                                    </p:animEffect>
                                    <p:set>
                                      <p:cBhvr>
                                        <p:cTn id="36" dur="1" fill="hold">
                                          <p:stCondLst>
                                            <p:cond delay="500"/>
                                          </p:stCondLst>
                                        </p:cTn>
                                        <p:tgtEl>
                                          <p:spTgt spid="384"/>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391"/>
                                        </p:tgtEl>
                                      </p:cBhvr>
                                    </p:animEffect>
                                    <p:set>
                                      <p:cBhvr>
                                        <p:cTn id="39" dur="1" fill="hold">
                                          <p:stCondLst>
                                            <p:cond delay="500"/>
                                          </p:stCondLst>
                                        </p:cTn>
                                        <p:tgtEl>
                                          <p:spTgt spid="391"/>
                                        </p:tgtEl>
                                        <p:attrNameLst>
                                          <p:attrName>style.visibility</p:attrName>
                                        </p:attrNameLst>
                                      </p:cBhvr>
                                      <p:to>
                                        <p:strVal val="hidden"/>
                                      </p:to>
                                    </p:set>
                                  </p:childTnLst>
                                </p:cTn>
                              </p:par>
                              <p:par>
                                <p:cTn id="40" presetID="10" presetClass="entr" presetSubtype="0" fill="hold" nodeType="withEffect">
                                  <p:stCondLst>
                                    <p:cond delay="0"/>
                                  </p:stCondLst>
                                  <p:childTnLst>
                                    <p:set>
                                      <p:cBhvr>
                                        <p:cTn id="41" dur="1" fill="hold">
                                          <p:stCondLst>
                                            <p:cond delay="0"/>
                                          </p:stCondLst>
                                        </p:cTn>
                                        <p:tgtEl>
                                          <p:spTgt spid="386"/>
                                        </p:tgtEl>
                                        <p:attrNameLst>
                                          <p:attrName>style.visibility</p:attrName>
                                        </p:attrNameLst>
                                      </p:cBhvr>
                                      <p:to>
                                        <p:strVal val="visible"/>
                                      </p:to>
                                    </p:set>
                                    <p:animEffect transition="in" filter="fade">
                                      <p:cBhvr>
                                        <p:cTn id="42" dur="500"/>
                                        <p:tgtEl>
                                          <p:spTgt spid="38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87"/>
                                        </p:tgtEl>
                                        <p:attrNameLst>
                                          <p:attrName>style.visibility</p:attrName>
                                        </p:attrNameLst>
                                      </p:cBhvr>
                                      <p:to>
                                        <p:strVal val="visible"/>
                                      </p:to>
                                    </p:set>
                                    <p:animEffect transition="in" filter="fade">
                                      <p:cBhvr>
                                        <p:cTn id="47" dur="500"/>
                                        <p:tgtEl>
                                          <p:spTgt spid="38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88"/>
                                        </p:tgtEl>
                                        <p:attrNameLst>
                                          <p:attrName>style.visibility</p:attrName>
                                        </p:attrNameLst>
                                      </p:cBhvr>
                                      <p:to>
                                        <p:strVal val="visible"/>
                                      </p:to>
                                    </p:set>
                                    <p:animEffect transition="in" filter="fade">
                                      <p:cBhvr>
                                        <p:cTn id="52" dur="500"/>
                                        <p:tgtEl>
                                          <p:spTgt spid="38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89"/>
                                        </p:tgtEl>
                                        <p:attrNameLst>
                                          <p:attrName>style.visibility</p:attrName>
                                        </p:attrNameLst>
                                      </p:cBhvr>
                                      <p:to>
                                        <p:strVal val="visible"/>
                                      </p:to>
                                    </p:set>
                                    <p:animEffect transition="in" filter="fade">
                                      <p:cBhvr>
                                        <p:cTn id="57" dur="500"/>
                                        <p:tgtEl>
                                          <p:spTgt spid="38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90"/>
                                        </p:tgtEl>
                                        <p:attrNameLst>
                                          <p:attrName>style.visibility</p:attrName>
                                        </p:attrNameLst>
                                      </p:cBhvr>
                                      <p:to>
                                        <p:strVal val="visible"/>
                                      </p:to>
                                    </p:set>
                                    <p:animEffect transition="in" filter="fade">
                                      <p:cBhvr>
                                        <p:cTn id="62" dur="500"/>
                                        <p:tgtEl>
                                          <p:spTgt spid="39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94"/>
                                        </p:tgtEl>
                                        <p:attrNameLst>
                                          <p:attrName>style.visibility</p:attrName>
                                        </p:attrNameLst>
                                      </p:cBhvr>
                                      <p:to>
                                        <p:strVal val="visible"/>
                                      </p:to>
                                    </p:set>
                                    <p:animEffect transition="in" filter="fade">
                                      <p:cBhvr>
                                        <p:cTn id="67" dur="500"/>
                                        <p:tgtEl>
                                          <p:spTgt spid="39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95"/>
                                        </p:tgtEl>
                                        <p:attrNameLst>
                                          <p:attrName>style.visibility</p:attrName>
                                        </p:attrNameLst>
                                      </p:cBhvr>
                                      <p:to>
                                        <p:strVal val="visible"/>
                                      </p:to>
                                    </p:set>
                                    <p:animEffect transition="in" filter="fade">
                                      <p:cBhvr>
                                        <p:cTn id="72" dur="500"/>
                                        <p:tgtEl>
                                          <p:spTgt spid="395"/>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96"/>
                                        </p:tgtEl>
                                        <p:attrNameLst>
                                          <p:attrName>style.visibility</p:attrName>
                                        </p:attrNameLst>
                                      </p:cBhvr>
                                      <p:to>
                                        <p:strVal val="visible"/>
                                      </p:to>
                                    </p:set>
                                    <p:animEffect transition="in" filter="fade">
                                      <p:cBhvr>
                                        <p:cTn id="77" dur="500"/>
                                        <p:tgtEl>
                                          <p:spTgt spid="396"/>
                                        </p:tgtEl>
                                      </p:cBhvr>
                                    </p:animEffect>
                                  </p:childTnLst>
                                </p:cTn>
                              </p:par>
                            </p:childTnLst>
                          </p:cTn>
                        </p:par>
                      </p:childTnLst>
                    </p:cTn>
                  </p:par>
                  <p:par>
                    <p:cTn id="78" fill="hold">
                      <p:stCondLst>
                        <p:cond delay="indefinite"/>
                      </p:stCondLst>
                      <p:childTnLst>
                        <p:par>
                          <p:cTn id="79" fill="hold">
                            <p:stCondLst>
                              <p:cond delay="0"/>
                            </p:stCondLst>
                            <p:childTnLst>
                              <p:par>
                                <p:cTn id="80" presetID="23" presetClass="entr" presetSubtype="16" fill="hold" nodeType="clickEffect">
                                  <p:stCondLst>
                                    <p:cond delay="0"/>
                                  </p:stCondLst>
                                  <p:childTnLst>
                                    <p:set>
                                      <p:cBhvr>
                                        <p:cTn id="81" dur="1" fill="hold">
                                          <p:stCondLst>
                                            <p:cond delay="0"/>
                                          </p:stCondLst>
                                        </p:cTn>
                                        <p:tgtEl>
                                          <p:spTgt spid="397"/>
                                        </p:tgtEl>
                                        <p:attrNameLst>
                                          <p:attrName>style.visibility</p:attrName>
                                        </p:attrNameLst>
                                      </p:cBhvr>
                                      <p:to>
                                        <p:strVal val="visible"/>
                                      </p:to>
                                    </p:set>
                                    <p:anim calcmode="lin" valueType="num">
                                      <p:cBhvr additive="base">
                                        <p:cTn id="82" dur="500"/>
                                        <p:tgtEl>
                                          <p:spTgt spid="397"/>
                                        </p:tgtEl>
                                        <p:attrNameLst>
                                          <p:attrName>ppt_w</p:attrName>
                                        </p:attrNameLst>
                                      </p:cBhvr>
                                      <p:tavLst>
                                        <p:tav tm="0">
                                          <p:val>
                                            <p:strVal val="0"/>
                                          </p:val>
                                        </p:tav>
                                        <p:tav tm="100000">
                                          <p:val>
                                            <p:strVal val="#ppt_w"/>
                                          </p:val>
                                        </p:tav>
                                      </p:tavLst>
                                    </p:anim>
                                    <p:anim calcmode="lin" valueType="num">
                                      <p:cBhvr additive="base">
                                        <p:cTn id="83" dur="500"/>
                                        <p:tgtEl>
                                          <p:spTgt spid="39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grpSp>
        <p:nvGrpSpPr>
          <p:cNvPr id="404" name="Google Shape;404;p18"/>
          <p:cNvGrpSpPr/>
          <p:nvPr/>
        </p:nvGrpSpPr>
        <p:grpSpPr>
          <a:xfrm>
            <a:off x="96457" y="157881"/>
            <a:ext cx="9047543" cy="4827738"/>
            <a:chOff x="0" y="254000"/>
            <a:chExt cx="9047543" cy="4827738"/>
          </a:xfrm>
        </p:grpSpPr>
        <p:sp>
          <p:nvSpPr>
            <p:cNvPr id="405" name="Google Shape;405;p18"/>
            <p:cNvSpPr/>
            <p:nvPr/>
          </p:nvSpPr>
          <p:spPr>
            <a:xfrm>
              <a:off x="304800" y="361950"/>
              <a:ext cx="8534400" cy="4495800"/>
            </a:xfrm>
            <a:prstGeom prst="rect">
              <a:avLst/>
            </a:prstGeom>
            <a:solidFill>
              <a:schemeClr val="lt1">
                <a:alpha val="16862"/>
              </a:schemeClr>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06" name="Google Shape;406;p18"/>
            <p:cNvPicPr preferRelativeResize="0"/>
            <p:nvPr/>
          </p:nvPicPr>
          <p:blipFill rotWithShape="1">
            <a:blip r:embed="rId3">
              <a:alphaModFix amt="23000"/>
            </a:blip>
            <a:srcRect/>
            <a:stretch/>
          </p:blipFill>
          <p:spPr>
            <a:xfrm flipH="1">
              <a:off x="1258695" y="2814024"/>
              <a:ext cx="969908" cy="853824"/>
            </a:xfrm>
            <a:prstGeom prst="rect">
              <a:avLst/>
            </a:prstGeom>
            <a:noFill/>
            <a:ln>
              <a:noFill/>
            </a:ln>
          </p:spPr>
        </p:pic>
        <p:pic>
          <p:nvPicPr>
            <p:cNvPr id="407" name="Google Shape;407;p18"/>
            <p:cNvPicPr preferRelativeResize="0"/>
            <p:nvPr/>
          </p:nvPicPr>
          <p:blipFill rotWithShape="1">
            <a:blip r:embed="rId4">
              <a:alphaModFix amt="37000"/>
            </a:blip>
            <a:srcRect/>
            <a:stretch/>
          </p:blipFill>
          <p:spPr>
            <a:xfrm>
              <a:off x="8149067" y="254000"/>
              <a:ext cx="898476" cy="600376"/>
            </a:xfrm>
            <a:prstGeom prst="rect">
              <a:avLst/>
            </a:prstGeom>
            <a:noFill/>
            <a:ln>
              <a:noFill/>
            </a:ln>
          </p:spPr>
        </p:pic>
        <p:pic>
          <p:nvPicPr>
            <p:cNvPr id="408" name="Google Shape;408;p18"/>
            <p:cNvPicPr preferRelativeResize="0"/>
            <p:nvPr/>
          </p:nvPicPr>
          <p:blipFill rotWithShape="1">
            <a:blip r:embed="rId5">
              <a:alphaModFix amt="19000"/>
            </a:blip>
            <a:srcRect l="37120" t="1047" r="3924" b="1046"/>
            <a:stretch/>
          </p:blipFill>
          <p:spPr>
            <a:xfrm>
              <a:off x="2743200" y="454152"/>
              <a:ext cx="4257784" cy="4403598"/>
            </a:xfrm>
            <a:prstGeom prst="rect">
              <a:avLst/>
            </a:prstGeom>
            <a:noFill/>
            <a:ln>
              <a:noFill/>
            </a:ln>
          </p:spPr>
        </p:pic>
        <p:pic>
          <p:nvPicPr>
            <p:cNvPr id="409" name="Google Shape;409;p18"/>
            <p:cNvPicPr preferRelativeResize="0"/>
            <p:nvPr/>
          </p:nvPicPr>
          <p:blipFill rotWithShape="1">
            <a:blip r:embed="rId3">
              <a:alphaModFix amt="26000"/>
            </a:blip>
            <a:srcRect/>
            <a:stretch/>
          </p:blipFill>
          <p:spPr>
            <a:xfrm flipH="1">
              <a:off x="6642300" y="1581150"/>
              <a:ext cx="969908" cy="853824"/>
            </a:xfrm>
            <a:prstGeom prst="rect">
              <a:avLst/>
            </a:prstGeom>
            <a:noFill/>
            <a:ln>
              <a:noFill/>
            </a:ln>
          </p:spPr>
        </p:pic>
        <p:pic>
          <p:nvPicPr>
            <p:cNvPr id="410" name="Google Shape;410;p18"/>
            <p:cNvPicPr preferRelativeResize="0"/>
            <p:nvPr/>
          </p:nvPicPr>
          <p:blipFill rotWithShape="1">
            <a:blip r:embed="rId6">
              <a:alphaModFix amt="37000"/>
            </a:blip>
            <a:srcRect/>
            <a:stretch/>
          </p:blipFill>
          <p:spPr>
            <a:xfrm>
              <a:off x="7612208" y="3287839"/>
              <a:ext cx="1163492" cy="1208483"/>
            </a:xfrm>
            <a:prstGeom prst="rect">
              <a:avLst/>
            </a:prstGeom>
            <a:noFill/>
            <a:ln>
              <a:noFill/>
            </a:ln>
          </p:spPr>
        </p:pic>
        <p:pic>
          <p:nvPicPr>
            <p:cNvPr id="411" name="Google Shape;411;p18"/>
            <p:cNvPicPr preferRelativeResize="0"/>
            <p:nvPr/>
          </p:nvPicPr>
          <p:blipFill rotWithShape="1">
            <a:blip r:embed="rId6">
              <a:alphaModFix amt="30000"/>
            </a:blip>
            <a:srcRect/>
            <a:stretch/>
          </p:blipFill>
          <p:spPr>
            <a:xfrm>
              <a:off x="407530" y="694082"/>
              <a:ext cx="1163492" cy="1208483"/>
            </a:xfrm>
            <a:prstGeom prst="rect">
              <a:avLst/>
            </a:prstGeom>
            <a:noFill/>
            <a:ln>
              <a:noFill/>
            </a:ln>
          </p:spPr>
        </p:pic>
        <p:pic>
          <p:nvPicPr>
            <p:cNvPr id="412" name="Google Shape;412;p18"/>
            <p:cNvPicPr preferRelativeResize="0"/>
            <p:nvPr/>
          </p:nvPicPr>
          <p:blipFill rotWithShape="1">
            <a:blip r:embed="rId4">
              <a:alphaModFix amt="44000"/>
            </a:blip>
            <a:srcRect/>
            <a:stretch/>
          </p:blipFill>
          <p:spPr>
            <a:xfrm>
              <a:off x="0" y="4481362"/>
              <a:ext cx="898476" cy="600376"/>
            </a:xfrm>
            <a:prstGeom prst="rect">
              <a:avLst/>
            </a:prstGeom>
            <a:noFill/>
            <a:ln>
              <a:noFill/>
            </a:ln>
          </p:spPr>
        </p:pic>
      </p:grpSp>
      <p:sp>
        <p:nvSpPr>
          <p:cNvPr id="413" name="Google Shape;413;p18"/>
          <p:cNvSpPr txBox="1"/>
          <p:nvPr/>
        </p:nvSpPr>
        <p:spPr>
          <a:xfrm>
            <a:off x="3896915" y="611587"/>
            <a:ext cx="1350169" cy="49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625" b="1" i="0" u="sng" strike="noStrike" cap="none">
                <a:solidFill>
                  <a:schemeClr val="dk1"/>
                </a:solidFill>
                <a:latin typeface="Times New Roman"/>
                <a:ea typeface="Times New Roman"/>
                <a:cs typeface="Times New Roman"/>
                <a:sym typeface="Times New Roman"/>
              </a:rPr>
              <a:t>Bài giải</a:t>
            </a:r>
            <a:endParaRPr/>
          </a:p>
        </p:txBody>
      </p:sp>
      <p:sp>
        <p:nvSpPr>
          <p:cNvPr id="414" name="Google Shape;414;p18"/>
          <p:cNvSpPr txBox="1"/>
          <p:nvPr/>
        </p:nvSpPr>
        <p:spPr>
          <a:xfrm>
            <a:off x="1302543" y="1214281"/>
            <a:ext cx="6725840" cy="49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625" b="1" i="0" u="none" strike="noStrike" cap="none">
                <a:solidFill>
                  <a:schemeClr val="dk1"/>
                </a:solidFill>
                <a:latin typeface="Times New Roman"/>
                <a:ea typeface="Times New Roman"/>
                <a:cs typeface="Times New Roman"/>
                <a:sym typeface="Times New Roman"/>
              </a:rPr>
              <a:t>  Diện tích sàn căn phòng hình chữ nhật là:</a:t>
            </a:r>
            <a:endParaRPr/>
          </a:p>
        </p:txBody>
      </p:sp>
      <p:sp>
        <p:nvSpPr>
          <p:cNvPr id="415" name="Google Shape;415;p18"/>
          <p:cNvSpPr txBox="1"/>
          <p:nvPr/>
        </p:nvSpPr>
        <p:spPr>
          <a:xfrm>
            <a:off x="2655093" y="1816975"/>
            <a:ext cx="2645569" cy="49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625" b="1" i="0" u="none" strike="noStrike" cap="none">
                <a:solidFill>
                  <a:srgbClr val="C00000"/>
                </a:solidFill>
                <a:latin typeface="Times New Roman"/>
                <a:ea typeface="Times New Roman"/>
                <a:cs typeface="Times New Roman"/>
                <a:sym typeface="Times New Roman"/>
              </a:rPr>
              <a:t>6 x 4 = 24 (m</a:t>
            </a:r>
            <a:r>
              <a:rPr lang="en-US" sz="2625" b="1" i="0" u="none" strike="noStrike" cap="none" baseline="30000">
                <a:solidFill>
                  <a:srgbClr val="C00000"/>
                </a:solidFill>
                <a:latin typeface="Times New Roman"/>
                <a:ea typeface="Times New Roman"/>
                <a:cs typeface="Times New Roman"/>
                <a:sym typeface="Times New Roman"/>
              </a:rPr>
              <a:t>2</a:t>
            </a:r>
            <a:r>
              <a:rPr lang="en-US" sz="2625" b="1" i="0" u="none" strike="noStrike" cap="none">
                <a:solidFill>
                  <a:srgbClr val="C00000"/>
                </a:solidFill>
                <a:latin typeface="Times New Roman"/>
                <a:ea typeface="Times New Roman"/>
                <a:cs typeface="Times New Roman"/>
                <a:sym typeface="Times New Roman"/>
              </a:rPr>
              <a:t>)</a:t>
            </a:r>
            <a:endParaRPr/>
          </a:p>
        </p:txBody>
      </p:sp>
      <p:sp>
        <p:nvSpPr>
          <p:cNvPr id="416" name="Google Shape;416;p18"/>
          <p:cNvSpPr txBox="1"/>
          <p:nvPr/>
        </p:nvSpPr>
        <p:spPr>
          <a:xfrm>
            <a:off x="1406127" y="2419669"/>
            <a:ext cx="6622256" cy="49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625" b="1" i="0" u="none" strike="noStrike" cap="none">
                <a:solidFill>
                  <a:schemeClr val="dk1"/>
                </a:solidFill>
                <a:latin typeface="Times New Roman"/>
                <a:ea typeface="Times New Roman"/>
                <a:cs typeface="Times New Roman"/>
                <a:sym typeface="Times New Roman"/>
              </a:rPr>
              <a:t>Số tiền để mua gỗ lát sàn cả căn phòng đó là:</a:t>
            </a:r>
            <a:endParaRPr/>
          </a:p>
        </p:txBody>
      </p:sp>
      <p:sp>
        <p:nvSpPr>
          <p:cNvPr id="417" name="Google Shape;417;p18"/>
          <p:cNvSpPr txBox="1"/>
          <p:nvPr/>
        </p:nvSpPr>
        <p:spPr>
          <a:xfrm>
            <a:off x="2546745" y="3022363"/>
            <a:ext cx="5219331" cy="49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625" b="1" i="0" u="none" strike="noStrike" cap="none">
                <a:solidFill>
                  <a:srgbClr val="C00000"/>
                </a:solidFill>
                <a:latin typeface="Times New Roman"/>
                <a:ea typeface="Times New Roman"/>
                <a:cs typeface="Times New Roman"/>
                <a:sym typeface="Times New Roman"/>
              </a:rPr>
              <a:t>280 000 x 24 = 6 720 000 (đồng)</a:t>
            </a:r>
            <a:endParaRPr/>
          </a:p>
        </p:txBody>
      </p:sp>
      <p:sp>
        <p:nvSpPr>
          <p:cNvPr id="418" name="Google Shape;418;p18"/>
          <p:cNvSpPr txBox="1"/>
          <p:nvPr/>
        </p:nvSpPr>
        <p:spPr>
          <a:xfrm>
            <a:off x="2980133" y="3625059"/>
            <a:ext cx="4589860" cy="49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625" b="1" i="0" u="sng" strike="noStrike" cap="none">
                <a:solidFill>
                  <a:schemeClr val="dk1"/>
                </a:solidFill>
                <a:latin typeface="Times New Roman"/>
                <a:ea typeface="Times New Roman"/>
                <a:cs typeface="Times New Roman"/>
                <a:sym typeface="Times New Roman"/>
              </a:rPr>
              <a:t>Đáp số</a:t>
            </a:r>
            <a:r>
              <a:rPr lang="en-US" sz="2625" b="1" i="0" u="none" strike="noStrike" cap="none">
                <a:solidFill>
                  <a:schemeClr val="dk1"/>
                </a:solidFill>
                <a:latin typeface="Times New Roman"/>
                <a:ea typeface="Times New Roman"/>
                <a:cs typeface="Times New Roman"/>
                <a:sym typeface="Times New Roman"/>
              </a:rPr>
              <a:t>: 6 720 000 đồng  </a:t>
            </a:r>
            <a:endParaRPr/>
          </a:p>
        </p:txBody>
      </p:sp>
      <p:pic>
        <p:nvPicPr>
          <p:cNvPr id="419" name="Google Shape;419;p18" descr="Les petits explorateurs | Safari kids, Cartoon illustration, Boy cartoon  characters"/>
          <p:cNvPicPr preferRelativeResize="0"/>
          <p:nvPr/>
        </p:nvPicPr>
        <p:blipFill rotWithShape="1">
          <a:blip r:embed="rId7">
            <a:alphaModFix/>
          </a:blip>
          <a:srcRect r="60735"/>
          <a:stretch/>
        </p:blipFill>
        <p:spPr>
          <a:xfrm flipH="1">
            <a:off x="7765256" y="2761059"/>
            <a:ext cx="1565183" cy="2428875"/>
          </a:xfrm>
          <a:prstGeom prst="rect">
            <a:avLst/>
          </a:prstGeom>
          <a:noFill/>
          <a:ln>
            <a:noFill/>
          </a:ln>
        </p:spPr>
      </p:pic>
      <p:pic>
        <p:nvPicPr>
          <p:cNvPr id="420" name="Google Shape;420;p18" descr="Rương Kho Báu Hình ảnh | Định dạng hình ảnh PSD 401172835| vn.lovepik.com"/>
          <p:cNvPicPr preferRelativeResize="0"/>
          <p:nvPr/>
        </p:nvPicPr>
        <p:blipFill rotWithShape="1">
          <a:blip r:embed="rId8">
            <a:alphaModFix/>
          </a:blip>
          <a:srcRect/>
          <a:stretch/>
        </p:blipFill>
        <p:spPr>
          <a:xfrm>
            <a:off x="6630093" y="3782572"/>
            <a:ext cx="1900878" cy="1591422"/>
          </a:xfrm>
          <a:prstGeom prst="rect">
            <a:avLst/>
          </a:prstGeom>
          <a:noFill/>
          <a:ln>
            <a:noFill/>
          </a:ln>
        </p:spPr>
      </p:pic>
      <p:pic>
        <p:nvPicPr>
          <p:cNvPr id="421" name="Google Shape;421;p18">
            <a:hlinkClick r:id="rId9" action="ppaction://hlinksldjump"/>
          </p:cNvPr>
          <p:cNvPicPr preferRelativeResize="0"/>
          <p:nvPr/>
        </p:nvPicPr>
        <p:blipFill rotWithShape="1">
          <a:blip r:embed="rId10">
            <a:alphaModFix/>
          </a:blip>
          <a:srcRect/>
          <a:stretch/>
        </p:blipFill>
        <p:spPr>
          <a:xfrm>
            <a:off x="-27126" y="3919070"/>
            <a:ext cx="2225718" cy="1226660"/>
          </a:xfrm>
          <a:prstGeom prst="rect">
            <a:avLst/>
          </a:prstGeom>
          <a:noFill/>
          <a:ln>
            <a:noFill/>
          </a:ln>
        </p:spPr>
      </p:pic>
      <p:pic>
        <p:nvPicPr>
          <p:cNvPr id="422" name="Google Shape;422;p18"/>
          <p:cNvPicPr preferRelativeResize="0"/>
          <p:nvPr/>
        </p:nvPicPr>
        <p:blipFill rotWithShape="1">
          <a:blip r:embed="rId4">
            <a:alphaModFix/>
          </a:blip>
          <a:srcRect/>
          <a:stretch/>
        </p:blipFill>
        <p:spPr>
          <a:xfrm>
            <a:off x="-1834617" y="-185019"/>
            <a:ext cx="3029298" cy="1754981"/>
          </a:xfrm>
          <a:prstGeom prst="rect">
            <a:avLst/>
          </a:prstGeom>
          <a:noFill/>
          <a:ln>
            <a:noFill/>
          </a:ln>
        </p:spPr>
      </p:pic>
      <p:sp>
        <p:nvSpPr>
          <p:cNvPr id="423" name="Google Shape;423;p18"/>
          <p:cNvSpPr txBox="1"/>
          <p:nvPr/>
        </p:nvSpPr>
        <p:spPr>
          <a:xfrm>
            <a:off x="-158217" y="97695"/>
            <a:ext cx="974453"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000" b="1" i="0" u="none" strike="noStrike" cap="none">
                <a:solidFill>
                  <a:schemeClr val="lt1"/>
                </a:solidFill>
                <a:latin typeface="Times New Roman"/>
                <a:ea typeface="Times New Roman"/>
                <a:cs typeface="Times New Roman"/>
                <a:sym typeface="Times New Roman"/>
              </a:rPr>
              <a:t>3</a:t>
            </a:r>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3"/>
                                        </p:tgtEl>
                                        <p:attrNameLst>
                                          <p:attrName>style.visibility</p:attrName>
                                        </p:attrNameLst>
                                      </p:cBhvr>
                                      <p:to>
                                        <p:strVal val="visible"/>
                                      </p:to>
                                    </p:set>
                                    <p:animEffect transition="in" filter="fade">
                                      <p:cBhvr>
                                        <p:cTn id="7" dur="500"/>
                                        <p:tgtEl>
                                          <p:spTgt spid="4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4"/>
                                        </p:tgtEl>
                                        <p:attrNameLst>
                                          <p:attrName>style.visibility</p:attrName>
                                        </p:attrNameLst>
                                      </p:cBhvr>
                                      <p:to>
                                        <p:strVal val="visible"/>
                                      </p:to>
                                    </p:set>
                                    <p:animEffect transition="in" filter="fade">
                                      <p:cBhvr>
                                        <p:cTn id="12" dur="500"/>
                                        <p:tgtEl>
                                          <p:spTgt spid="4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5"/>
                                        </p:tgtEl>
                                        <p:attrNameLst>
                                          <p:attrName>style.visibility</p:attrName>
                                        </p:attrNameLst>
                                      </p:cBhvr>
                                      <p:to>
                                        <p:strVal val="visible"/>
                                      </p:to>
                                    </p:set>
                                    <p:animEffect transition="in" filter="fade">
                                      <p:cBhvr>
                                        <p:cTn id="17" dur="500"/>
                                        <p:tgtEl>
                                          <p:spTgt spid="4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6"/>
                                        </p:tgtEl>
                                        <p:attrNameLst>
                                          <p:attrName>style.visibility</p:attrName>
                                        </p:attrNameLst>
                                      </p:cBhvr>
                                      <p:to>
                                        <p:strVal val="visible"/>
                                      </p:to>
                                    </p:set>
                                    <p:animEffect transition="in" filter="fade">
                                      <p:cBhvr>
                                        <p:cTn id="22" dur="500"/>
                                        <p:tgtEl>
                                          <p:spTgt spid="4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17">
                                            <p:txEl>
                                              <p:pRg st="0" end="0"/>
                                            </p:txEl>
                                          </p:spTgt>
                                        </p:tgtEl>
                                        <p:attrNameLst>
                                          <p:attrName>style.visibility</p:attrName>
                                        </p:attrNameLst>
                                      </p:cBhvr>
                                      <p:to>
                                        <p:strVal val="visible"/>
                                      </p:to>
                                    </p:set>
                                    <p:animEffect transition="in" filter="fade">
                                      <p:cBhvr>
                                        <p:cTn id="27" dur="500"/>
                                        <p:tgtEl>
                                          <p:spTgt spid="41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18"/>
                                        </p:tgtEl>
                                        <p:attrNameLst>
                                          <p:attrName>style.visibility</p:attrName>
                                        </p:attrNameLst>
                                      </p:cBhvr>
                                      <p:to>
                                        <p:strVal val="visible"/>
                                      </p:to>
                                    </p:set>
                                    <p:animEffect transition="in" filter="fade">
                                      <p:cBhvr>
                                        <p:cTn id="32" dur="500"/>
                                        <p:tgtEl>
                                          <p:spTgt spid="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19"/>
          <p:cNvSpPr txBox="1">
            <a:spLocks noGrp="1"/>
          </p:cNvSpPr>
          <p:nvPr>
            <p:ph type="title"/>
          </p:nvPr>
        </p:nvSpPr>
        <p:spPr>
          <a:xfrm>
            <a:off x="808091" y="390981"/>
            <a:ext cx="4946100" cy="24900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en-US" b="1"/>
              <a:t>CỦNG CỐ</a:t>
            </a:r>
            <a:endParaRPr b="1"/>
          </a:p>
        </p:txBody>
      </p:sp>
      <p:grpSp>
        <p:nvGrpSpPr>
          <p:cNvPr id="429" name="Google Shape;429;p19"/>
          <p:cNvGrpSpPr/>
          <p:nvPr/>
        </p:nvGrpSpPr>
        <p:grpSpPr>
          <a:xfrm>
            <a:off x="2735404" y="540000"/>
            <a:ext cx="6979474" cy="4403598"/>
            <a:chOff x="2735404" y="540000"/>
            <a:chExt cx="6979474" cy="4403598"/>
          </a:xfrm>
        </p:grpSpPr>
        <p:pic>
          <p:nvPicPr>
            <p:cNvPr id="430" name="Google Shape;430;p19"/>
            <p:cNvPicPr preferRelativeResize="0"/>
            <p:nvPr/>
          </p:nvPicPr>
          <p:blipFill rotWithShape="1">
            <a:blip r:embed="rId3">
              <a:alphaModFix/>
            </a:blip>
            <a:srcRect t="1047" b="1046"/>
            <a:stretch/>
          </p:blipFill>
          <p:spPr>
            <a:xfrm>
              <a:off x="2735404" y="540000"/>
              <a:ext cx="6979474" cy="4403598"/>
            </a:xfrm>
            <a:prstGeom prst="rect">
              <a:avLst/>
            </a:prstGeom>
            <a:noFill/>
            <a:ln>
              <a:noFill/>
            </a:ln>
          </p:spPr>
        </p:pic>
        <p:pic>
          <p:nvPicPr>
            <p:cNvPr id="431" name="Google Shape;431;p19" descr="Man Cartoon png download - 402*832 - Free Transparent National  Archaeological Museum png Download. - CleanPNG / KissPNG"/>
            <p:cNvPicPr preferRelativeResize="0"/>
            <p:nvPr/>
          </p:nvPicPr>
          <p:blipFill rotWithShape="1">
            <a:blip r:embed="rId4">
              <a:alphaModFix/>
            </a:blip>
            <a:srcRect l="22202" r="22785"/>
            <a:stretch/>
          </p:blipFill>
          <p:spPr>
            <a:xfrm>
              <a:off x="7605301" y="1993193"/>
              <a:ext cx="1538699" cy="2610307"/>
            </a:xfrm>
            <a:prstGeom prst="rect">
              <a:avLst/>
            </a:prstGeom>
            <a:noFill/>
            <a:ln>
              <a:noFill/>
            </a:ln>
          </p:spPr>
        </p:pic>
      </p:grpSp>
      <p:pic>
        <p:nvPicPr>
          <p:cNvPr id="432" name="Google Shape;432;p19"/>
          <p:cNvPicPr preferRelativeResize="0"/>
          <p:nvPr/>
        </p:nvPicPr>
        <p:blipFill rotWithShape="1">
          <a:blip r:embed="rId5">
            <a:alphaModFix/>
          </a:blip>
          <a:srcRect/>
          <a:stretch/>
        </p:blipFill>
        <p:spPr>
          <a:xfrm>
            <a:off x="-1438885" y="-857250"/>
            <a:ext cx="3216325" cy="2149201"/>
          </a:xfrm>
          <a:prstGeom prst="rect">
            <a:avLst/>
          </a:prstGeom>
          <a:noFill/>
          <a:ln>
            <a:noFill/>
          </a:ln>
        </p:spPr>
      </p:pic>
      <p:grpSp>
        <p:nvGrpSpPr>
          <p:cNvPr id="433" name="Google Shape;433;p19"/>
          <p:cNvGrpSpPr/>
          <p:nvPr/>
        </p:nvGrpSpPr>
        <p:grpSpPr>
          <a:xfrm>
            <a:off x="-981132" y="2180215"/>
            <a:ext cx="5272116" cy="3588674"/>
            <a:chOff x="-981132" y="2180215"/>
            <a:chExt cx="5272116" cy="3588674"/>
          </a:xfrm>
        </p:grpSpPr>
        <p:pic>
          <p:nvPicPr>
            <p:cNvPr id="434" name="Google Shape;434;p19"/>
            <p:cNvPicPr preferRelativeResize="0"/>
            <p:nvPr/>
          </p:nvPicPr>
          <p:blipFill rotWithShape="1">
            <a:blip r:embed="rId6">
              <a:alphaModFix/>
            </a:blip>
            <a:srcRect l="41927" r="27332"/>
            <a:stretch/>
          </p:blipFill>
          <p:spPr>
            <a:xfrm>
              <a:off x="-966816" y="2334377"/>
              <a:ext cx="5257800" cy="3434512"/>
            </a:xfrm>
            <a:prstGeom prst="rect">
              <a:avLst/>
            </a:prstGeom>
            <a:noFill/>
            <a:ln>
              <a:noFill/>
            </a:ln>
          </p:spPr>
        </p:pic>
        <p:pic>
          <p:nvPicPr>
            <p:cNvPr id="435" name="Google Shape;435;p19" descr="✓ archeoligist free vector eps, cdr, ai, svg vector illustration graphic art"/>
            <p:cNvPicPr preferRelativeResize="0"/>
            <p:nvPr/>
          </p:nvPicPr>
          <p:blipFill rotWithShape="1">
            <a:blip r:embed="rId7">
              <a:alphaModFix/>
            </a:blip>
            <a:srcRect t="3755" r="46709"/>
            <a:stretch/>
          </p:blipFill>
          <p:spPr>
            <a:xfrm>
              <a:off x="438445" y="2180215"/>
              <a:ext cx="1726081" cy="2329790"/>
            </a:xfrm>
            <a:prstGeom prst="rect">
              <a:avLst/>
            </a:prstGeom>
            <a:noFill/>
            <a:ln>
              <a:noFill/>
            </a:ln>
          </p:spPr>
        </p:pic>
        <p:pic>
          <p:nvPicPr>
            <p:cNvPr id="436" name="Google Shape;436;p19" descr="✓ archeoligist free vector eps, cdr, ai, svg vector illustration graphic art"/>
            <p:cNvPicPr preferRelativeResize="0"/>
            <p:nvPr/>
          </p:nvPicPr>
          <p:blipFill rotWithShape="1">
            <a:blip r:embed="rId8">
              <a:alphaModFix/>
            </a:blip>
            <a:srcRect l="45598"/>
            <a:stretch/>
          </p:blipFill>
          <p:spPr>
            <a:xfrm>
              <a:off x="1700184" y="2180215"/>
              <a:ext cx="1832806" cy="2517887"/>
            </a:xfrm>
            <a:prstGeom prst="rect">
              <a:avLst/>
            </a:prstGeom>
            <a:noFill/>
            <a:ln>
              <a:noFill/>
            </a:ln>
          </p:spPr>
        </p:pic>
        <p:pic>
          <p:nvPicPr>
            <p:cNvPr id="437" name="Google Shape;437;p19"/>
            <p:cNvPicPr preferRelativeResize="0"/>
            <p:nvPr/>
          </p:nvPicPr>
          <p:blipFill rotWithShape="1">
            <a:blip r:embed="rId9">
              <a:alphaModFix/>
            </a:blip>
            <a:srcRect l="41927" r="27332"/>
            <a:stretch/>
          </p:blipFill>
          <p:spPr>
            <a:xfrm>
              <a:off x="-981132" y="2306016"/>
              <a:ext cx="5257800" cy="3434512"/>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32"/>
                                        </p:tgtEl>
                                        <p:attrNameLst>
                                          <p:attrName>style.visibility</p:attrName>
                                        </p:attrNameLst>
                                      </p:cBhvr>
                                      <p:to>
                                        <p:strVal val="visible"/>
                                      </p:to>
                                    </p:set>
                                    <p:anim calcmode="lin" valueType="num">
                                      <p:cBhvr additive="base">
                                        <p:cTn id="7" dur="500"/>
                                        <p:tgtEl>
                                          <p:spTgt spid="432"/>
                                        </p:tgtEl>
                                        <p:attrNameLst>
                                          <p:attrName>ppt_x</p:attrName>
                                        </p:attrNameLst>
                                      </p:cBhvr>
                                      <p:tavLst>
                                        <p:tav tm="0">
                                          <p:val>
                                            <p:strVal val="#ppt_x-1"/>
                                          </p:val>
                                        </p:tav>
                                        <p:tav tm="100000">
                                          <p:val>
                                            <p:strVal val="#ppt_x"/>
                                          </p:val>
                                        </p:tav>
                                      </p:tavLst>
                                    </p:anim>
                                  </p:childTnLst>
                                </p:cTn>
                              </p:par>
                              <p:par>
                                <p:cTn id="8" presetID="23" presetClass="entr" presetSubtype="16" fill="hold" nodeType="withEffect">
                                  <p:stCondLst>
                                    <p:cond delay="0"/>
                                  </p:stCondLst>
                                  <p:childTnLst>
                                    <p:set>
                                      <p:cBhvr>
                                        <p:cTn id="9" dur="1" fill="hold">
                                          <p:stCondLst>
                                            <p:cond delay="0"/>
                                          </p:stCondLst>
                                        </p:cTn>
                                        <p:tgtEl>
                                          <p:spTgt spid="429"/>
                                        </p:tgtEl>
                                        <p:attrNameLst>
                                          <p:attrName>style.visibility</p:attrName>
                                        </p:attrNameLst>
                                      </p:cBhvr>
                                      <p:to>
                                        <p:strVal val="visible"/>
                                      </p:to>
                                    </p:set>
                                    <p:anim calcmode="lin" valueType="num">
                                      <p:cBhvr additive="base">
                                        <p:cTn id="10" dur="2000"/>
                                        <p:tgtEl>
                                          <p:spTgt spid="429"/>
                                        </p:tgtEl>
                                        <p:attrNameLst>
                                          <p:attrName>ppt_w</p:attrName>
                                        </p:attrNameLst>
                                      </p:cBhvr>
                                      <p:tavLst>
                                        <p:tav tm="0">
                                          <p:val>
                                            <p:strVal val="0"/>
                                          </p:val>
                                        </p:tav>
                                        <p:tav tm="100000">
                                          <p:val>
                                            <p:strVal val="#ppt_w"/>
                                          </p:val>
                                        </p:tav>
                                      </p:tavLst>
                                    </p:anim>
                                    <p:anim calcmode="lin" valueType="num">
                                      <p:cBhvr additive="base">
                                        <p:cTn id="11" dur="2000"/>
                                        <p:tgtEl>
                                          <p:spTgt spid="429"/>
                                        </p:tgtEl>
                                        <p:attrNameLst>
                                          <p:attrName>ppt_h</p:attrName>
                                        </p:attrNameLst>
                                      </p:cBhvr>
                                      <p:tavLst>
                                        <p:tav tm="0">
                                          <p:val>
                                            <p:strVal val="0"/>
                                          </p:val>
                                        </p:tav>
                                        <p:tav tm="100000">
                                          <p:val>
                                            <p:strVal val="#ppt_h"/>
                                          </p:val>
                                        </p:tav>
                                      </p:tavLst>
                                    </p:anim>
                                  </p:childTnLst>
                                </p:cTn>
                              </p:par>
                            </p:childTnLst>
                          </p:cTn>
                        </p:par>
                        <p:par>
                          <p:cTn id="12" fill="hold">
                            <p:stCondLst>
                              <p:cond delay="2000"/>
                            </p:stCondLst>
                            <p:childTnLst>
                              <p:par>
                                <p:cTn id="13" presetID="23" presetClass="entr" presetSubtype="16" fill="hold" nodeType="afterEffect">
                                  <p:stCondLst>
                                    <p:cond delay="0"/>
                                  </p:stCondLst>
                                  <p:childTnLst>
                                    <p:set>
                                      <p:cBhvr>
                                        <p:cTn id="14" dur="1" fill="hold">
                                          <p:stCondLst>
                                            <p:cond delay="0"/>
                                          </p:stCondLst>
                                        </p:cTn>
                                        <p:tgtEl>
                                          <p:spTgt spid="433"/>
                                        </p:tgtEl>
                                        <p:attrNameLst>
                                          <p:attrName>style.visibility</p:attrName>
                                        </p:attrNameLst>
                                      </p:cBhvr>
                                      <p:to>
                                        <p:strVal val="visible"/>
                                      </p:to>
                                    </p:set>
                                    <p:anim calcmode="lin" valueType="num">
                                      <p:cBhvr additive="base">
                                        <p:cTn id="15" dur="2000"/>
                                        <p:tgtEl>
                                          <p:spTgt spid="433"/>
                                        </p:tgtEl>
                                        <p:attrNameLst>
                                          <p:attrName>ppt_w</p:attrName>
                                        </p:attrNameLst>
                                      </p:cBhvr>
                                      <p:tavLst>
                                        <p:tav tm="0">
                                          <p:val>
                                            <p:strVal val="0"/>
                                          </p:val>
                                        </p:tav>
                                        <p:tav tm="100000">
                                          <p:val>
                                            <p:strVal val="#ppt_w"/>
                                          </p:val>
                                        </p:tav>
                                      </p:tavLst>
                                    </p:anim>
                                    <p:anim calcmode="lin" valueType="num">
                                      <p:cBhvr additive="base">
                                        <p:cTn id="16" dur="2000"/>
                                        <p:tgtEl>
                                          <p:spTgt spid="433"/>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428"/>
                                        </p:tgtEl>
                                        <p:attrNameLst>
                                          <p:attrName>style.visibility</p:attrName>
                                        </p:attrNameLst>
                                      </p:cBhvr>
                                      <p:to>
                                        <p:strVal val="visible"/>
                                      </p:to>
                                    </p:set>
                                    <p:anim calcmode="lin" valueType="num">
                                      <p:cBhvr additive="base">
                                        <p:cTn id="21" dur="1000"/>
                                        <p:tgtEl>
                                          <p:spTgt spid="428"/>
                                        </p:tgtEl>
                                        <p:attrNameLst>
                                          <p:attrName>ppt_w</p:attrName>
                                        </p:attrNameLst>
                                      </p:cBhvr>
                                      <p:tavLst>
                                        <p:tav tm="0">
                                          <p:val>
                                            <p:strVal val="0"/>
                                          </p:val>
                                        </p:tav>
                                        <p:tav tm="100000">
                                          <p:val>
                                            <p:strVal val="#ppt_w"/>
                                          </p:val>
                                        </p:tav>
                                      </p:tavLst>
                                    </p:anim>
                                    <p:anim calcmode="lin" valueType="num">
                                      <p:cBhvr additive="base">
                                        <p:cTn id="22" dur="1000"/>
                                        <p:tgtEl>
                                          <p:spTgt spid="428"/>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a:spLocks noGrp="1"/>
          </p:cNvSpPr>
          <p:nvPr>
            <p:ph type="title"/>
          </p:nvPr>
        </p:nvSpPr>
        <p:spPr>
          <a:xfrm>
            <a:off x="1002043" y="492682"/>
            <a:ext cx="4946100" cy="24900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en-US" b="1"/>
              <a:t>KHỞI ĐỘNG</a:t>
            </a:r>
            <a:endParaRPr b="1"/>
          </a:p>
        </p:txBody>
      </p:sp>
      <p:grpSp>
        <p:nvGrpSpPr>
          <p:cNvPr id="55" name="Google Shape;55;p2"/>
          <p:cNvGrpSpPr/>
          <p:nvPr/>
        </p:nvGrpSpPr>
        <p:grpSpPr>
          <a:xfrm>
            <a:off x="2735404" y="540000"/>
            <a:ext cx="6979474" cy="4403598"/>
            <a:chOff x="2735404" y="540000"/>
            <a:chExt cx="6979474" cy="4403598"/>
          </a:xfrm>
        </p:grpSpPr>
        <p:pic>
          <p:nvPicPr>
            <p:cNvPr id="56" name="Google Shape;56;p2"/>
            <p:cNvPicPr preferRelativeResize="0"/>
            <p:nvPr/>
          </p:nvPicPr>
          <p:blipFill rotWithShape="1">
            <a:blip r:embed="rId3">
              <a:alphaModFix/>
            </a:blip>
            <a:srcRect t="1047" b="1046"/>
            <a:stretch/>
          </p:blipFill>
          <p:spPr>
            <a:xfrm>
              <a:off x="2735404" y="540000"/>
              <a:ext cx="6979474" cy="4403598"/>
            </a:xfrm>
            <a:prstGeom prst="rect">
              <a:avLst/>
            </a:prstGeom>
            <a:noFill/>
            <a:ln>
              <a:noFill/>
            </a:ln>
          </p:spPr>
        </p:pic>
        <p:pic>
          <p:nvPicPr>
            <p:cNvPr id="57" name="Google Shape;57;p2" descr="Man Cartoon png download - 402*832 - Free Transparent National  Archaeological Museum png Download. - CleanPNG / KissPNG"/>
            <p:cNvPicPr preferRelativeResize="0"/>
            <p:nvPr/>
          </p:nvPicPr>
          <p:blipFill rotWithShape="1">
            <a:blip r:embed="rId4">
              <a:alphaModFix/>
            </a:blip>
            <a:srcRect l="22202" r="22785"/>
            <a:stretch/>
          </p:blipFill>
          <p:spPr>
            <a:xfrm>
              <a:off x="7605301" y="1993193"/>
              <a:ext cx="1538699" cy="2610307"/>
            </a:xfrm>
            <a:prstGeom prst="rect">
              <a:avLst/>
            </a:prstGeom>
            <a:noFill/>
            <a:ln>
              <a:noFill/>
            </a:ln>
          </p:spPr>
        </p:pic>
      </p:grpSp>
      <p:pic>
        <p:nvPicPr>
          <p:cNvPr id="58" name="Google Shape;58;p2"/>
          <p:cNvPicPr preferRelativeResize="0"/>
          <p:nvPr/>
        </p:nvPicPr>
        <p:blipFill rotWithShape="1">
          <a:blip r:embed="rId5">
            <a:alphaModFix/>
          </a:blip>
          <a:srcRect/>
          <a:stretch/>
        </p:blipFill>
        <p:spPr>
          <a:xfrm>
            <a:off x="-1438885" y="-857250"/>
            <a:ext cx="3216325" cy="2149201"/>
          </a:xfrm>
          <a:prstGeom prst="rect">
            <a:avLst/>
          </a:prstGeom>
          <a:noFill/>
          <a:ln>
            <a:noFill/>
          </a:ln>
        </p:spPr>
      </p:pic>
      <p:grpSp>
        <p:nvGrpSpPr>
          <p:cNvPr id="59" name="Google Shape;59;p2"/>
          <p:cNvGrpSpPr/>
          <p:nvPr/>
        </p:nvGrpSpPr>
        <p:grpSpPr>
          <a:xfrm>
            <a:off x="-981132" y="2180215"/>
            <a:ext cx="5272116" cy="3588674"/>
            <a:chOff x="-981132" y="2180215"/>
            <a:chExt cx="5272116" cy="3588674"/>
          </a:xfrm>
        </p:grpSpPr>
        <p:pic>
          <p:nvPicPr>
            <p:cNvPr id="60" name="Google Shape;60;p2"/>
            <p:cNvPicPr preferRelativeResize="0"/>
            <p:nvPr/>
          </p:nvPicPr>
          <p:blipFill rotWithShape="1">
            <a:blip r:embed="rId6">
              <a:alphaModFix/>
            </a:blip>
            <a:srcRect l="41927" r="27332"/>
            <a:stretch/>
          </p:blipFill>
          <p:spPr>
            <a:xfrm>
              <a:off x="-966816" y="2334377"/>
              <a:ext cx="5257800" cy="3434512"/>
            </a:xfrm>
            <a:prstGeom prst="rect">
              <a:avLst/>
            </a:prstGeom>
            <a:noFill/>
            <a:ln>
              <a:noFill/>
            </a:ln>
          </p:spPr>
        </p:pic>
        <p:pic>
          <p:nvPicPr>
            <p:cNvPr id="61" name="Google Shape;61;p2" descr="✓ archeoligist free vector eps, cdr, ai, svg vector illustration graphic art"/>
            <p:cNvPicPr preferRelativeResize="0"/>
            <p:nvPr/>
          </p:nvPicPr>
          <p:blipFill rotWithShape="1">
            <a:blip r:embed="rId7">
              <a:alphaModFix/>
            </a:blip>
            <a:srcRect t="3755" r="46709"/>
            <a:stretch/>
          </p:blipFill>
          <p:spPr>
            <a:xfrm>
              <a:off x="438445" y="2180215"/>
              <a:ext cx="1726081" cy="2329790"/>
            </a:xfrm>
            <a:prstGeom prst="rect">
              <a:avLst/>
            </a:prstGeom>
            <a:noFill/>
            <a:ln>
              <a:noFill/>
            </a:ln>
          </p:spPr>
        </p:pic>
        <p:pic>
          <p:nvPicPr>
            <p:cNvPr id="62" name="Google Shape;62;p2" descr="✓ archeoligist free vector eps, cdr, ai, svg vector illustration graphic art"/>
            <p:cNvPicPr preferRelativeResize="0"/>
            <p:nvPr/>
          </p:nvPicPr>
          <p:blipFill rotWithShape="1">
            <a:blip r:embed="rId8">
              <a:alphaModFix/>
            </a:blip>
            <a:srcRect l="45598"/>
            <a:stretch/>
          </p:blipFill>
          <p:spPr>
            <a:xfrm>
              <a:off x="1700184" y="2180215"/>
              <a:ext cx="1832806" cy="2517887"/>
            </a:xfrm>
            <a:prstGeom prst="rect">
              <a:avLst/>
            </a:prstGeom>
            <a:noFill/>
            <a:ln>
              <a:noFill/>
            </a:ln>
          </p:spPr>
        </p:pic>
        <p:pic>
          <p:nvPicPr>
            <p:cNvPr id="63" name="Google Shape;63;p2"/>
            <p:cNvPicPr preferRelativeResize="0"/>
            <p:nvPr/>
          </p:nvPicPr>
          <p:blipFill rotWithShape="1">
            <a:blip r:embed="rId9">
              <a:alphaModFix/>
            </a:blip>
            <a:srcRect l="41927" r="27332"/>
            <a:stretch/>
          </p:blipFill>
          <p:spPr>
            <a:xfrm>
              <a:off x="-981132" y="2306016"/>
              <a:ext cx="5257800" cy="3434512"/>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p:tgtEl>
                                          <p:spTgt spid="58"/>
                                        </p:tgtEl>
                                        <p:attrNameLst>
                                          <p:attrName>ppt_x</p:attrName>
                                        </p:attrNameLst>
                                      </p:cBhvr>
                                      <p:tavLst>
                                        <p:tav tm="0">
                                          <p:val>
                                            <p:strVal val="#ppt_x-1"/>
                                          </p:val>
                                        </p:tav>
                                        <p:tav tm="100000">
                                          <p:val>
                                            <p:strVal val="#ppt_x"/>
                                          </p:val>
                                        </p:tav>
                                      </p:tavLst>
                                    </p:anim>
                                  </p:childTnLst>
                                </p:cTn>
                              </p:par>
                              <p:par>
                                <p:cTn id="8" presetID="23" presetClass="entr" presetSubtype="16" fill="hold" nodeType="withEffect">
                                  <p:stCondLst>
                                    <p:cond delay="0"/>
                                  </p:stCondLst>
                                  <p:childTnLst>
                                    <p:set>
                                      <p:cBhvr>
                                        <p:cTn id="9" dur="1" fill="hold">
                                          <p:stCondLst>
                                            <p:cond delay="0"/>
                                          </p:stCondLst>
                                        </p:cTn>
                                        <p:tgtEl>
                                          <p:spTgt spid="55"/>
                                        </p:tgtEl>
                                        <p:attrNameLst>
                                          <p:attrName>style.visibility</p:attrName>
                                        </p:attrNameLst>
                                      </p:cBhvr>
                                      <p:to>
                                        <p:strVal val="visible"/>
                                      </p:to>
                                    </p:set>
                                    <p:anim calcmode="lin" valueType="num">
                                      <p:cBhvr additive="base">
                                        <p:cTn id="10" dur="2000"/>
                                        <p:tgtEl>
                                          <p:spTgt spid="55"/>
                                        </p:tgtEl>
                                        <p:attrNameLst>
                                          <p:attrName>ppt_w</p:attrName>
                                        </p:attrNameLst>
                                      </p:cBhvr>
                                      <p:tavLst>
                                        <p:tav tm="0">
                                          <p:val>
                                            <p:strVal val="0"/>
                                          </p:val>
                                        </p:tav>
                                        <p:tav tm="100000">
                                          <p:val>
                                            <p:strVal val="#ppt_w"/>
                                          </p:val>
                                        </p:tav>
                                      </p:tavLst>
                                    </p:anim>
                                    <p:anim calcmode="lin" valueType="num">
                                      <p:cBhvr additive="base">
                                        <p:cTn id="11" dur="2000"/>
                                        <p:tgtEl>
                                          <p:spTgt spid="55"/>
                                        </p:tgtEl>
                                        <p:attrNameLst>
                                          <p:attrName>ppt_h</p:attrName>
                                        </p:attrNameLst>
                                      </p:cBhvr>
                                      <p:tavLst>
                                        <p:tav tm="0">
                                          <p:val>
                                            <p:strVal val="0"/>
                                          </p:val>
                                        </p:tav>
                                        <p:tav tm="100000">
                                          <p:val>
                                            <p:strVal val="#ppt_h"/>
                                          </p:val>
                                        </p:tav>
                                      </p:tavLst>
                                    </p:anim>
                                  </p:childTnLst>
                                </p:cTn>
                              </p:par>
                            </p:childTnLst>
                          </p:cTn>
                        </p:par>
                        <p:par>
                          <p:cTn id="12" fill="hold">
                            <p:stCondLst>
                              <p:cond delay="2000"/>
                            </p:stCondLst>
                            <p:childTnLst>
                              <p:par>
                                <p:cTn id="13" presetID="23" presetClass="entr" presetSubtype="16" fill="hold" nodeType="afterEffect">
                                  <p:stCondLst>
                                    <p:cond delay="0"/>
                                  </p:stCondLst>
                                  <p:childTnLst>
                                    <p:set>
                                      <p:cBhvr>
                                        <p:cTn id="14" dur="1" fill="hold">
                                          <p:stCondLst>
                                            <p:cond delay="0"/>
                                          </p:stCondLst>
                                        </p:cTn>
                                        <p:tgtEl>
                                          <p:spTgt spid="59"/>
                                        </p:tgtEl>
                                        <p:attrNameLst>
                                          <p:attrName>style.visibility</p:attrName>
                                        </p:attrNameLst>
                                      </p:cBhvr>
                                      <p:to>
                                        <p:strVal val="visible"/>
                                      </p:to>
                                    </p:set>
                                    <p:anim calcmode="lin" valueType="num">
                                      <p:cBhvr additive="base">
                                        <p:cTn id="15" dur="2000"/>
                                        <p:tgtEl>
                                          <p:spTgt spid="59"/>
                                        </p:tgtEl>
                                        <p:attrNameLst>
                                          <p:attrName>ppt_w</p:attrName>
                                        </p:attrNameLst>
                                      </p:cBhvr>
                                      <p:tavLst>
                                        <p:tav tm="0">
                                          <p:val>
                                            <p:strVal val="0"/>
                                          </p:val>
                                        </p:tav>
                                        <p:tav tm="100000">
                                          <p:val>
                                            <p:strVal val="#ppt_w"/>
                                          </p:val>
                                        </p:tav>
                                      </p:tavLst>
                                    </p:anim>
                                    <p:anim calcmode="lin" valueType="num">
                                      <p:cBhvr additive="base">
                                        <p:cTn id="16" dur="2000"/>
                                        <p:tgtEl>
                                          <p:spTgt spid="59"/>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54"/>
                                        </p:tgtEl>
                                        <p:attrNameLst>
                                          <p:attrName>style.visibility</p:attrName>
                                        </p:attrNameLst>
                                      </p:cBhvr>
                                      <p:to>
                                        <p:strVal val="visible"/>
                                      </p:to>
                                    </p:set>
                                    <p:anim calcmode="lin" valueType="num">
                                      <p:cBhvr additive="base">
                                        <p:cTn id="21" dur="1000"/>
                                        <p:tgtEl>
                                          <p:spTgt spid="54"/>
                                        </p:tgtEl>
                                        <p:attrNameLst>
                                          <p:attrName>ppt_w</p:attrName>
                                        </p:attrNameLst>
                                      </p:cBhvr>
                                      <p:tavLst>
                                        <p:tav tm="0">
                                          <p:val>
                                            <p:strVal val="0"/>
                                          </p:val>
                                        </p:tav>
                                        <p:tav tm="100000">
                                          <p:val>
                                            <p:strVal val="#ppt_w"/>
                                          </p:val>
                                        </p:tav>
                                      </p:tavLst>
                                    </p:anim>
                                    <p:anim calcmode="lin" valueType="num">
                                      <p:cBhvr additive="base">
                                        <p:cTn id="22" dur="1000"/>
                                        <p:tgtEl>
                                          <p:spTgt spid="5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grpSp>
        <p:nvGrpSpPr>
          <p:cNvPr id="442" name="Google Shape;442;p20"/>
          <p:cNvGrpSpPr/>
          <p:nvPr/>
        </p:nvGrpSpPr>
        <p:grpSpPr>
          <a:xfrm>
            <a:off x="96457" y="157881"/>
            <a:ext cx="9047543" cy="4827738"/>
            <a:chOff x="0" y="254000"/>
            <a:chExt cx="9047543" cy="4827738"/>
          </a:xfrm>
        </p:grpSpPr>
        <p:sp>
          <p:nvSpPr>
            <p:cNvPr id="443" name="Google Shape;443;p20"/>
            <p:cNvSpPr/>
            <p:nvPr/>
          </p:nvSpPr>
          <p:spPr>
            <a:xfrm>
              <a:off x="304800" y="361950"/>
              <a:ext cx="8534400" cy="4495800"/>
            </a:xfrm>
            <a:prstGeom prst="rect">
              <a:avLst/>
            </a:prstGeom>
            <a:solidFill>
              <a:schemeClr val="lt1">
                <a:alpha val="26666"/>
              </a:schemeClr>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44" name="Google Shape;444;p20"/>
            <p:cNvPicPr preferRelativeResize="0"/>
            <p:nvPr/>
          </p:nvPicPr>
          <p:blipFill rotWithShape="1">
            <a:blip r:embed="rId3">
              <a:alphaModFix amt="23000"/>
            </a:blip>
            <a:srcRect/>
            <a:stretch/>
          </p:blipFill>
          <p:spPr>
            <a:xfrm flipH="1">
              <a:off x="1258695" y="2814024"/>
              <a:ext cx="969908" cy="853824"/>
            </a:xfrm>
            <a:prstGeom prst="rect">
              <a:avLst/>
            </a:prstGeom>
            <a:noFill/>
            <a:ln>
              <a:noFill/>
            </a:ln>
          </p:spPr>
        </p:pic>
        <p:pic>
          <p:nvPicPr>
            <p:cNvPr id="445" name="Google Shape;445;p20"/>
            <p:cNvPicPr preferRelativeResize="0"/>
            <p:nvPr/>
          </p:nvPicPr>
          <p:blipFill rotWithShape="1">
            <a:blip r:embed="rId4">
              <a:alphaModFix amt="37000"/>
            </a:blip>
            <a:srcRect/>
            <a:stretch/>
          </p:blipFill>
          <p:spPr>
            <a:xfrm>
              <a:off x="8149067" y="254000"/>
              <a:ext cx="898476" cy="600376"/>
            </a:xfrm>
            <a:prstGeom prst="rect">
              <a:avLst/>
            </a:prstGeom>
            <a:noFill/>
            <a:ln>
              <a:noFill/>
            </a:ln>
          </p:spPr>
        </p:pic>
        <p:pic>
          <p:nvPicPr>
            <p:cNvPr id="446" name="Google Shape;446;p20"/>
            <p:cNvPicPr preferRelativeResize="0"/>
            <p:nvPr/>
          </p:nvPicPr>
          <p:blipFill rotWithShape="1">
            <a:blip r:embed="rId5">
              <a:alphaModFix amt="19000"/>
            </a:blip>
            <a:srcRect l="37120" t="1047" r="3924" b="1046"/>
            <a:stretch/>
          </p:blipFill>
          <p:spPr>
            <a:xfrm>
              <a:off x="2743200" y="454152"/>
              <a:ext cx="4257784" cy="4403598"/>
            </a:xfrm>
            <a:prstGeom prst="rect">
              <a:avLst/>
            </a:prstGeom>
            <a:noFill/>
            <a:ln>
              <a:noFill/>
            </a:ln>
          </p:spPr>
        </p:pic>
        <p:pic>
          <p:nvPicPr>
            <p:cNvPr id="447" name="Google Shape;447;p20"/>
            <p:cNvPicPr preferRelativeResize="0"/>
            <p:nvPr/>
          </p:nvPicPr>
          <p:blipFill rotWithShape="1">
            <a:blip r:embed="rId3">
              <a:alphaModFix amt="26000"/>
            </a:blip>
            <a:srcRect/>
            <a:stretch/>
          </p:blipFill>
          <p:spPr>
            <a:xfrm flipH="1">
              <a:off x="6642300" y="1581150"/>
              <a:ext cx="969908" cy="853824"/>
            </a:xfrm>
            <a:prstGeom prst="rect">
              <a:avLst/>
            </a:prstGeom>
            <a:noFill/>
            <a:ln>
              <a:noFill/>
            </a:ln>
          </p:spPr>
        </p:pic>
        <p:pic>
          <p:nvPicPr>
            <p:cNvPr id="448" name="Google Shape;448;p20"/>
            <p:cNvPicPr preferRelativeResize="0"/>
            <p:nvPr/>
          </p:nvPicPr>
          <p:blipFill rotWithShape="1">
            <a:blip r:embed="rId6">
              <a:alphaModFix amt="37000"/>
            </a:blip>
            <a:srcRect/>
            <a:stretch/>
          </p:blipFill>
          <p:spPr>
            <a:xfrm>
              <a:off x="7612208" y="3287839"/>
              <a:ext cx="1163492" cy="1208483"/>
            </a:xfrm>
            <a:prstGeom prst="rect">
              <a:avLst/>
            </a:prstGeom>
            <a:noFill/>
            <a:ln>
              <a:noFill/>
            </a:ln>
          </p:spPr>
        </p:pic>
        <p:pic>
          <p:nvPicPr>
            <p:cNvPr id="449" name="Google Shape;449;p20"/>
            <p:cNvPicPr preferRelativeResize="0"/>
            <p:nvPr/>
          </p:nvPicPr>
          <p:blipFill rotWithShape="1">
            <a:blip r:embed="rId6">
              <a:alphaModFix amt="30000"/>
            </a:blip>
            <a:srcRect/>
            <a:stretch/>
          </p:blipFill>
          <p:spPr>
            <a:xfrm>
              <a:off x="407530" y="694082"/>
              <a:ext cx="1163492" cy="1208483"/>
            </a:xfrm>
            <a:prstGeom prst="rect">
              <a:avLst/>
            </a:prstGeom>
            <a:noFill/>
            <a:ln>
              <a:noFill/>
            </a:ln>
          </p:spPr>
        </p:pic>
        <p:pic>
          <p:nvPicPr>
            <p:cNvPr id="450" name="Google Shape;450;p20"/>
            <p:cNvPicPr preferRelativeResize="0"/>
            <p:nvPr/>
          </p:nvPicPr>
          <p:blipFill rotWithShape="1">
            <a:blip r:embed="rId4">
              <a:alphaModFix amt="44000"/>
            </a:blip>
            <a:srcRect/>
            <a:stretch/>
          </p:blipFill>
          <p:spPr>
            <a:xfrm>
              <a:off x="0" y="4481362"/>
              <a:ext cx="898476" cy="600376"/>
            </a:xfrm>
            <a:prstGeom prst="rect">
              <a:avLst/>
            </a:prstGeom>
            <a:noFill/>
            <a:ln>
              <a:noFill/>
            </a:ln>
          </p:spPr>
        </p:pic>
      </p:grpSp>
      <p:pic>
        <p:nvPicPr>
          <p:cNvPr id="451" name="Google Shape;451;p20"/>
          <p:cNvPicPr preferRelativeResize="0"/>
          <p:nvPr/>
        </p:nvPicPr>
        <p:blipFill rotWithShape="1">
          <a:blip r:embed="rId7">
            <a:alphaModFix/>
          </a:blip>
          <a:srcRect l="15403" t="2102" r="14817"/>
          <a:stretch/>
        </p:blipFill>
        <p:spPr>
          <a:xfrm>
            <a:off x="1658252" y="1403013"/>
            <a:ext cx="7662959" cy="2168716"/>
          </a:xfrm>
          <a:prstGeom prst="rect">
            <a:avLst/>
          </a:prstGeom>
          <a:noFill/>
          <a:ln>
            <a:noFill/>
          </a:ln>
        </p:spPr>
      </p:pic>
      <p:sp>
        <p:nvSpPr>
          <p:cNvPr id="452" name="Google Shape;452;p20"/>
          <p:cNvSpPr/>
          <p:nvPr/>
        </p:nvSpPr>
        <p:spPr>
          <a:xfrm>
            <a:off x="1111310" y="236170"/>
            <a:ext cx="6921381" cy="1086719"/>
          </a:xfrm>
          <a:prstGeom prst="horizontalScroll">
            <a:avLst>
              <a:gd name="adj" fmla="val 12500"/>
            </a:avLst>
          </a:prstGeom>
          <a:blipFill rotWithShape="1">
            <a:blip r:embed="rId8">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53" name="Google Shape;453;p20"/>
          <p:cNvSpPr txBox="1"/>
          <p:nvPr/>
        </p:nvSpPr>
        <p:spPr>
          <a:xfrm>
            <a:off x="1219200" y="434464"/>
            <a:ext cx="6705600"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000000"/>
                </a:solidFill>
                <a:latin typeface="Times New Roman"/>
                <a:ea typeface="Times New Roman"/>
                <a:cs typeface="Times New Roman"/>
                <a:sym typeface="Times New Roman"/>
              </a:rPr>
              <a:t>Nêu bảng đơn vị đo diện tích.</a:t>
            </a:r>
            <a:endParaRPr/>
          </a:p>
        </p:txBody>
      </p:sp>
      <p:sp>
        <p:nvSpPr>
          <p:cNvPr id="454" name="Google Shape;454;p20"/>
          <p:cNvSpPr/>
          <p:nvPr/>
        </p:nvSpPr>
        <p:spPr>
          <a:xfrm>
            <a:off x="1329752" y="1979985"/>
            <a:ext cx="8134662" cy="736163"/>
          </a:xfrm>
          <a:prstGeom prst="horizontalScroll">
            <a:avLst>
              <a:gd name="adj" fmla="val 12500"/>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km</a:t>
            </a:r>
            <a:r>
              <a:rPr lang="en-US" sz="3000" b="1" i="0" u="none" strike="noStrike" cap="none" baseline="30000">
                <a:solidFill>
                  <a:srgbClr val="FF0000"/>
                </a:solidFill>
                <a:latin typeface="Times New Roman"/>
                <a:ea typeface="Times New Roman"/>
                <a:cs typeface="Times New Roman"/>
                <a:sym typeface="Times New Roman"/>
              </a:rPr>
              <a:t>2</a:t>
            </a:r>
            <a:r>
              <a:rPr lang="en-US" sz="3000" b="1" i="0" u="none" strike="noStrike" cap="none">
                <a:solidFill>
                  <a:srgbClr val="FF0000"/>
                </a:solidFill>
                <a:latin typeface="Times New Roman"/>
                <a:ea typeface="Times New Roman"/>
                <a:cs typeface="Times New Roman"/>
                <a:sym typeface="Times New Roman"/>
              </a:rPr>
              <a:t> hm</a:t>
            </a:r>
            <a:r>
              <a:rPr lang="en-US" sz="3000" b="1" i="0" u="none" strike="noStrike" cap="none" baseline="30000">
                <a:solidFill>
                  <a:srgbClr val="FF0000"/>
                </a:solidFill>
                <a:latin typeface="Times New Roman"/>
                <a:ea typeface="Times New Roman"/>
                <a:cs typeface="Times New Roman"/>
                <a:sym typeface="Times New Roman"/>
              </a:rPr>
              <a:t>2</a:t>
            </a:r>
            <a:r>
              <a:rPr lang="en-US" sz="3000" b="1" i="0" u="none" strike="noStrike" cap="none">
                <a:solidFill>
                  <a:srgbClr val="FF0000"/>
                </a:solidFill>
                <a:latin typeface="Times New Roman"/>
                <a:ea typeface="Times New Roman"/>
                <a:cs typeface="Times New Roman"/>
                <a:sym typeface="Times New Roman"/>
              </a:rPr>
              <a:t> (ha) dam</a:t>
            </a:r>
            <a:r>
              <a:rPr lang="en-US" sz="3000" b="1" i="0" u="none" strike="noStrike" cap="none" baseline="30000">
                <a:solidFill>
                  <a:srgbClr val="FF0000"/>
                </a:solidFill>
                <a:latin typeface="Times New Roman"/>
                <a:ea typeface="Times New Roman"/>
                <a:cs typeface="Times New Roman"/>
                <a:sym typeface="Times New Roman"/>
              </a:rPr>
              <a:t>2</a:t>
            </a:r>
            <a:r>
              <a:rPr lang="en-US" sz="3000" b="1" i="0" u="none" strike="noStrike" cap="none">
                <a:solidFill>
                  <a:srgbClr val="FF0000"/>
                </a:solidFill>
                <a:latin typeface="Times New Roman"/>
                <a:ea typeface="Times New Roman"/>
                <a:cs typeface="Times New Roman"/>
                <a:sym typeface="Times New Roman"/>
              </a:rPr>
              <a:t> m</a:t>
            </a:r>
            <a:r>
              <a:rPr lang="en-US" sz="3000" b="1" i="0" u="none" strike="noStrike" cap="none" baseline="30000">
                <a:solidFill>
                  <a:srgbClr val="FF0000"/>
                </a:solidFill>
                <a:latin typeface="Times New Roman"/>
                <a:ea typeface="Times New Roman"/>
                <a:cs typeface="Times New Roman"/>
                <a:sym typeface="Times New Roman"/>
              </a:rPr>
              <a:t>2</a:t>
            </a:r>
            <a:r>
              <a:rPr lang="en-US" sz="3000" b="1" i="0" u="none" strike="noStrike" cap="none">
                <a:solidFill>
                  <a:srgbClr val="FF0000"/>
                </a:solidFill>
                <a:latin typeface="Times New Roman"/>
                <a:ea typeface="Times New Roman"/>
                <a:cs typeface="Times New Roman"/>
                <a:sym typeface="Times New Roman"/>
              </a:rPr>
              <a:t> dm</a:t>
            </a:r>
            <a:r>
              <a:rPr lang="en-US" sz="3000" b="1" i="0" u="none" strike="noStrike" cap="none" baseline="30000">
                <a:solidFill>
                  <a:srgbClr val="FF0000"/>
                </a:solidFill>
                <a:latin typeface="Times New Roman"/>
                <a:ea typeface="Times New Roman"/>
                <a:cs typeface="Times New Roman"/>
                <a:sym typeface="Times New Roman"/>
              </a:rPr>
              <a:t>2</a:t>
            </a:r>
            <a:r>
              <a:rPr lang="en-US" sz="3000" b="1" i="0" u="none" strike="noStrike" cap="none">
                <a:solidFill>
                  <a:srgbClr val="FF0000"/>
                </a:solidFill>
                <a:latin typeface="Times New Roman"/>
                <a:ea typeface="Times New Roman"/>
                <a:cs typeface="Times New Roman"/>
                <a:sym typeface="Times New Roman"/>
              </a:rPr>
              <a:t> cm</a:t>
            </a:r>
            <a:r>
              <a:rPr lang="en-US" sz="3000" b="1" i="0" u="none" strike="noStrike" cap="none" baseline="30000">
                <a:solidFill>
                  <a:srgbClr val="FF0000"/>
                </a:solidFill>
                <a:latin typeface="Times New Roman"/>
                <a:ea typeface="Times New Roman"/>
                <a:cs typeface="Times New Roman"/>
                <a:sym typeface="Times New Roman"/>
              </a:rPr>
              <a:t>2</a:t>
            </a:r>
            <a:r>
              <a:rPr lang="en-US" sz="3000" b="1" i="0" u="none" strike="noStrike" cap="none">
                <a:solidFill>
                  <a:srgbClr val="FF0000"/>
                </a:solidFill>
                <a:latin typeface="Times New Roman"/>
                <a:ea typeface="Times New Roman"/>
                <a:cs typeface="Times New Roman"/>
                <a:sym typeface="Times New Roman"/>
              </a:rPr>
              <a:t> mm</a:t>
            </a:r>
            <a:r>
              <a:rPr lang="en-US" sz="3000" b="1" i="0" u="none" strike="noStrike" cap="none" baseline="30000">
                <a:solidFill>
                  <a:srgbClr val="FF0000"/>
                </a:solidFill>
                <a:latin typeface="Times New Roman"/>
                <a:ea typeface="Times New Roman"/>
                <a:cs typeface="Times New Roman"/>
                <a:sym typeface="Times New Roman"/>
              </a:rPr>
              <a:t>2</a:t>
            </a:r>
            <a:endParaRPr/>
          </a:p>
        </p:txBody>
      </p:sp>
      <p:pic>
        <p:nvPicPr>
          <p:cNvPr id="455" name="Google Shape;455;p20"/>
          <p:cNvPicPr preferRelativeResize="0"/>
          <p:nvPr/>
        </p:nvPicPr>
        <p:blipFill rotWithShape="1">
          <a:blip r:embed="rId5">
            <a:alphaModFix/>
          </a:blip>
          <a:srcRect t="1047" b="1046"/>
          <a:stretch/>
        </p:blipFill>
        <p:spPr>
          <a:xfrm>
            <a:off x="-2442532" y="1650321"/>
            <a:ext cx="5848662" cy="3690128"/>
          </a:xfrm>
          <a:prstGeom prst="rect">
            <a:avLst/>
          </a:prstGeom>
          <a:noFill/>
          <a:ln>
            <a:noFill/>
          </a:ln>
        </p:spPr>
      </p:pic>
      <p:pic>
        <p:nvPicPr>
          <p:cNvPr id="456" name="Google Shape;456;p20" descr="IndiBoy - Thợ săn kho báu chóng mặt [v.1.61] Tải xuống APK MOD Miễn phí cho  Android"/>
          <p:cNvPicPr preferRelativeResize="0"/>
          <p:nvPr/>
        </p:nvPicPr>
        <p:blipFill rotWithShape="1">
          <a:blip r:embed="rId9">
            <a:alphaModFix/>
          </a:blip>
          <a:srcRect/>
          <a:stretch/>
        </p:blipFill>
        <p:spPr>
          <a:xfrm>
            <a:off x="6772275" y="3915232"/>
            <a:ext cx="1285875" cy="1285875"/>
          </a:xfrm>
          <a:prstGeom prst="rect">
            <a:avLst/>
          </a:prstGeom>
          <a:noFill/>
          <a:ln>
            <a:noFill/>
          </a:ln>
        </p:spPr>
      </p:pic>
      <p:pic>
        <p:nvPicPr>
          <p:cNvPr id="457" name="Google Shape;457;p20" descr="Man Cartoon png download - 402*832 - Free Transparent National  Archaeological Museum png Download. - CleanPNG / KissPNG"/>
          <p:cNvPicPr preferRelativeResize="0"/>
          <p:nvPr/>
        </p:nvPicPr>
        <p:blipFill rotWithShape="1">
          <a:blip r:embed="rId10">
            <a:alphaModFix/>
          </a:blip>
          <a:srcRect l="22202" r="22785"/>
          <a:stretch/>
        </p:blipFill>
        <p:spPr>
          <a:xfrm flipH="1">
            <a:off x="7731712" y="2562225"/>
            <a:ext cx="1538699" cy="2610307"/>
          </a:xfrm>
          <a:prstGeom prst="rect">
            <a:avLst/>
          </a:prstGeom>
          <a:noFill/>
          <a:ln>
            <a:noFill/>
          </a:ln>
        </p:spPr>
      </p:pic>
      <p:pic>
        <p:nvPicPr>
          <p:cNvPr id="458" name="Google Shape;458;p20" descr="IndiBoy - Thợ săn kho báu chóng mặt [v.1.61] Tải xuống APK MOD Miễn phí cho  Android"/>
          <p:cNvPicPr preferRelativeResize="0"/>
          <p:nvPr/>
        </p:nvPicPr>
        <p:blipFill rotWithShape="1">
          <a:blip r:embed="rId9">
            <a:alphaModFix/>
          </a:blip>
          <a:srcRect/>
          <a:stretch/>
        </p:blipFill>
        <p:spPr>
          <a:xfrm>
            <a:off x="3454783" y="1808348"/>
            <a:ext cx="2962328" cy="2962328"/>
          </a:xfrm>
          <a:prstGeom prst="rect">
            <a:avLst/>
          </a:prstGeom>
          <a:noFill/>
          <a:ln>
            <a:noFill/>
          </a:ln>
        </p:spPr>
      </p:pic>
      <p:pic>
        <p:nvPicPr>
          <p:cNvPr id="459" name="Google Shape;459;p20" descr="Clip nghệ thuật Western Véc tơ đồ họa Ảnh minh Họa - Một chìa khóa png tải  về - Miễn phí trong suốt Phần Cứng png Tải về."/>
          <p:cNvPicPr preferRelativeResize="0"/>
          <p:nvPr/>
        </p:nvPicPr>
        <p:blipFill rotWithShape="1">
          <a:blip r:embed="rId11">
            <a:alphaModFix/>
          </a:blip>
          <a:srcRect/>
          <a:stretch/>
        </p:blipFill>
        <p:spPr>
          <a:xfrm rot="-1629069" flipH="1">
            <a:off x="3007296" y="2373818"/>
            <a:ext cx="1508894" cy="1171612"/>
          </a:xfrm>
          <a:prstGeom prst="rect">
            <a:avLst/>
          </a:prstGeom>
          <a:noFill/>
          <a:ln>
            <a:noFill/>
          </a:ln>
        </p:spPr>
      </p:pic>
      <p:pic>
        <p:nvPicPr>
          <p:cNvPr id="460" name="Google Shape;460;p20"/>
          <p:cNvPicPr preferRelativeResize="0"/>
          <p:nvPr/>
        </p:nvPicPr>
        <p:blipFill rotWithShape="1">
          <a:blip r:embed="rId12">
            <a:alphaModFix/>
          </a:blip>
          <a:srcRect/>
          <a:stretch/>
        </p:blipFill>
        <p:spPr>
          <a:xfrm>
            <a:off x="2957942" y="1911943"/>
            <a:ext cx="3870432" cy="283831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53"/>
                                        </p:tgtEl>
                                        <p:attrNameLst>
                                          <p:attrName>style.visibility</p:attrName>
                                        </p:attrNameLst>
                                      </p:cBhvr>
                                      <p:to>
                                        <p:strVal val="visible"/>
                                      </p:to>
                                    </p:set>
                                    <p:anim calcmode="lin" valueType="num">
                                      <p:cBhvr additive="base">
                                        <p:cTn id="7" dur="500"/>
                                        <p:tgtEl>
                                          <p:spTgt spid="453"/>
                                        </p:tgtEl>
                                        <p:attrNameLst>
                                          <p:attrName>ppt_w</p:attrName>
                                        </p:attrNameLst>
                                      </p:cBhvr>
                                      <p:tavLst>
                                        <p:tav tm="0">
                                          <p:val>
                                            <p:strVal val="0"/>
                                          </p:val>
                                        </p:tav>
                                        <p:tav tm="100000">
                                          <p:val>
                                            <p:strVal val="#ppt_w"/>
                                          </p:val>
                                        </p:tav>
                                      </p:tavLst>
                                    </p:anim>
                                    <p:anim calcmode="lin" valueType="num">
                                      <p:cBhvr additive="base">
                                        <p:cTn id="8" dur="500"/>
                                        <p:tgtEl>
                                          <p:spTgt spid="453"/>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452"/>
                                        </p:tgtEl>
                                        <p:attrNameLst>
                                          <p:attrName>style.visibility</p:attrName>
                                        </p:attrNameLst>
                                      </p:cBhvr>
                                      <p:to>
                                        <p:strVal val="visible"/>
                                      </p:to>
                                    </p:set>
                                    <p:anim calcmode="lin" valueType="num">
                                      <p:cBhvr additive="base">
                                        <p:cTn id="11" dur="500"/>
                                        <p:tgtEl>
                                          <p:spTgt spid="452"/>
                                        </p:tgtEl>
                                        <p:attrNameLst>
                                          <p:attrName>ppt_w</p:attrName>
                                        </p:attrNameLst>
                                      </p:cBhvr>
                                      <p:tavLst>
                                        <p:tav tm="0">
                                          <p:val>
                                            <p:strVal val="0"/>
                                          </p:val>
                                        </p:tav>
                                        <p:tav tm="100000">
                                          <p:val>
                                            <p:strVal val="#ppt_w"/>
                                          </p:val>
                                        </p:tav>
                                      </p:tavLst>
                                    </p:anim>
                                    <p:anim calcmode="lin" valueType="num">
                                      <p:cBhvr additive="base">
                                        <p:cTn id="12" dur="500"/>
                                        <p:tgtEl>
                                          <p:spTgt spid="452"/>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1"/>
                                        </p:tgtEl>
                                        <p:attrNameLst>
                                          <p:attrName>style.visibility</p:attrName>
                                        </p:attrNameLst>
                                      </p:cBhvr>
                                      <p:to>
                                        <p:strVal val="visible"/>
                                      </p:to>
                                    </p:set>
                                    <p:animEffect transition="in" filter="fade">
                                      <p:cBhvr>
                                        <p:cTn id="17" dur="500"/>
                                        <p:tgtEl>
                                          <p:spTgt spid="451"/>
                                        </p:tgtEl>
                                      </p:cBhvr>
                                    </p:animEffect>
                                  </p:childTnLst>
                                </p:cTn>
                              </p:par>
                              <p:par>
                                <p:cTn id="18" presetID="10" presetClass="entr" presetSubtype="0" fill="hold" nodeType="withEffect">
                                  <p:stCondLst>
                                    <p:cond delay="0"/>
                                  </p:stCondLst>
                                  <p:childTnLst>
                                    <p:set>
                                      <p:cBhvr>
                                        <p:cTn id="19" dur="1" fill="hold">
                                          <p:stCondLst>
                                            <p:cond delay="0"/>
                                          </p:stCondLst>
                                        </p:cTn>
                                        <p:tgtEl>
                                          <p:spTgt spid="454"/>
                                        </p:tgtEl>
                                        <p:attrNameLst>
                                          <p:attrName>style.visibility</p:attrName>
                                        </p:attrNameLst>
                                      </p:cBhvr>
                                      <p:to>
                                        <p:strVal val="visible"/>
                                      </p:to>
                                    </p:set>
                                    <p:animEffect transition="in" filter="fade">
                                      <p:cBhvr>
                                        <p:cTn id="20" dur="500"/>
                                        <p:tgtEl>
                                          <p:spTgt spid="45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451"/>
                                        </p:tgtEl>
                                      </p:cBhvr>
                                    </p:animEffect>
                                    <p:set>
                                      <p:cBhvr>
                                        <p:cTn id="25" dur="1" fill="hold">
                                          <p:stCondLst>
                                            <p:cond delay="500"/>
                                          </p:stCondLst>
                                        </p:cTn>
                                        <p:tgtEl>
                                          <p:spTgt spid="451"/>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454"/>
                                        </p:tgtEl>
                                      </p:cBhvr>
                                    </p:animEffect>
                                    <p:set>
                                      <p:cBhvr>
                                        <p:cTn id="28" dur="1" fill="hold">
                                          <p:stCondLst>
                                            <p:cond delay="500"/>
                                          </p:stCondLst>
                                        </p:cTn>
                                        <p:tgtEl>
                                          <p:spTgt spid="454"/>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453"/>
                                        </p:tgtEl>
                                      </p:cBhvr>
                                    </p:animEffect>
                                    <p:set>
                                      <p:cBhvr>
                                        <p:cTn id="31" dur="1" fill="hold">
                                          <p:stCondLst>
                                            <p:cond delay="500"/>
                                          </p:stCondLst>
                                        </p:cTn>
                                        <p:tgtEl>
                                          <p:spTgt spid="453"/>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452"/>
                                        </p:tgtEl>
                                      </p:cBhvr>
                                    </p:animEffect>
                                    <p:set>
                                      <p:cBhvr>
                                        <p:cTn id="34" dur="1" fill="hold">
                                          <p:stCondLst>
                                            <p:cond delay="500"/>
                                          </p:stCondLst>
                                        </p:cTn>
                                        <p:tgtEl>
                                          <p:spTgt spid="45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nodeType="clickEffect">
                                  <p:stCondLst>
                                    <p:cond delay="400"/>
                                  </p:stCondLst>
                                  <p:childTnLst>
                                    <p:set>
                                      <p:cBhvr>
                                        <p:cTn id="38" dur="1" fill="hold">
                                          <p:stCondLst>
                                            <p:cond delay="0"/>
                                          </p:stCondLst>
                                        </p:cTn>
                                        <p:tgtEl>
                                          <p:spTgt spid="458"/>
                                        </p:tgtEl>
                                        <p:attrNameLst>
                                          <p:attrName>style.visibility</p:attrName>
                                        </p:attrNameLst>
                                      </p:cBhvr>
                                      <p:to>
                                        <p:strVal val="visible"/>
                                      </p:to>
                                    </p:set>
                                    <p:anim calcmode="lin" valueType="num">
                                      <p:cBhvr additive="base">
                                        <p:cTn id="39" dur="850"/>
                                        <p:tgtEl>
                                          <p:spTgt spid="458"/>
                                        </p:tgtEl>
                                        <p:attrNameLst>
                                          <p:attrName>ppt_w</p:attrName>
                                        </p:attrNameLst>
                                      </p:cBhvr>
                                      <p:tavLst>
                                        <p:tav tm="0">
                                          <p:val>
                                            <p:strVal val="0"/>
                                          </p:val>
                                        </p:tav>
                                        <p:tav tm="100000">
                                          <p:val>
                                            <p:strVal val="#ppt_w"/>
                                          </p:val>
                                        </p:tav>
                                      </p:tavLst>
                                    </p:anim>
                                    <p:anim calcmode="lin" valueType="num">
                                      <p:cBhvr additive="base">
                                        <p:cTn id="40" dur="850"/>
                                        <p:tgtEl>
                                          <p:spTgt spid="458"/>
                                        </p:tgtEl>
                                        <p:attrNameLst>
                                          <p:attrName>ppt_h</p:attrName>
                                        </p:attrNameLst>
                                      </p:cBhvr>
                                      <p:tavLst>
                                        <p:tav tm="0">
                                          <p:val>
                                            <p:str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459"/>
                                        </p:tgtEl>
                                        <p:attrNameLst>
                                          <p:attrName>style.visibility</p:attrName>
                                        </p:attrNameLst>
                                      </p:cBhvr>
                                      <p:to>
                                        <p:strVal val="visible"/>
                                      </p:to>
                                    </p:set>
                                    <p:anim calcmode="lin" valueType="num">
                                      <p:cBhvr additive="base">
                                        <p:cTn id="45" dur="500"/>
                                        <p:tgtEl>
                                          <p:spTgt spid="459"/>
                                        </p:tgtEl>
                                        <p:attrNameLst>
                                          <p:attrName>ppt_x</p:attrName>
                                        </p:attrNameLst>
                                      </p:cBhvr>
                                      <p:tavLst>
                                        <p:tav tm="0">
                                          <p:val>
                                            <p:strVal val="#ppt_x-1"/>
                                          </p:val>
                                        </p:tav>
                                        <p:tav tm="100000">
                                          <p:val>
                                            <p:strVal val="#ppt_x"/>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nodeType="clickEffect">
                                  <p:stCondLst>
                                    <p:cond delay="0"/>
                                  </p:stCondLst>
                                  <p:childTnLst>
                                    <p:animEffect transition="out" filter="fade">
                                      <p:cBhvr>
                                        <p:cTn id="49" dur="500"/>
                                        <p:tgtEl>
                                          <p:spTgt spid="456"/>
                                        </p:tgtEl>
                                      </p:cBhvr>
                                    </p:animEffect>
                                    <p:set>
                                      <p:cBhvr>
                                        <p:cTn id="50" dur="1" fill="hold">
                                          <p:stCondLst>
                                            <p:cond delay="500"/>
                                          </p:stCondLst>
                                        </p:cTn>
                                        <p:tgtEl>
                                          <p:spTgt spid="456"/>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458"/>
                                        </p:tgtEl>
                                      </p:cBhvr>
                                    </p:animEffect>
                                    <p:set>
                                      <p:cBhvr>
                                        <p:cTn id="53" dur="1" fill="hold">
                                          <p:stCondLst>
                                            <p:cond delay="500"/>
                                          </p:stCondLst>
                                        </p:cTn>
                                        <p:tgtEl>
                                          <p:spTgt spid="458"/>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459"/>
                                        </p:tgtEl>
                                      </p:cBhvr>
                                    </p:animEffect>
                                    <p:set>
                                      <p:cBhvr>
                                        <p:cTn id="56" dur="1" fill="hold">
                                          <p:stCondLst>
                                            <p:cond delay="500"/>
                                          </p:stCondLst>
                                        </p:cTn>
                                        <p:tgtEl>
                                          <p:spTgt spid="459"/>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nodeType="clickEffect">
                                  <p:stCondLst>
                                    <p:cond delay="0"/>
                                  </p:stCondLst>
                                  <p:childTnLst>
                                    <p:set>
                                      <p:cBhvr>
                                        <p:cTn id="60" dur="1" fill="hold">
                                          <p:stCondLst>
                                            <p:cond delay="0"/>
                                          </p:stCondLst>
                                        </p:cTn>
                                        <p:tgtEl>
                                          <p:spTgt spid="460"/>
                                        </p:tgtEl>
                                        <p:attrNameLst>
                                          <p:attrName>style.visibility</p:attrName>
                                        </p:attrNameLst>
                                      </p:cBhvr>
                                      <p:to>
                                        <p:strVal val="visible"/>
                                      </p:to>
                                    </p:set>
                                    <p:anim calcmode="lin" valueType="num">
                                      <p:cBhvr additive="base">
                                        <p:cTn id="61" dur="500"/>
                                        <p:tgtEl>
                                          <p:spTgt spid="460"/>
                                        </p:tgtEl>
                                        <p:attrNameLst>
                                          <p:attrName>ppt_w</p:attrName>
                                        </p:attrNameLst>
                                      </p:cBhvr>
                                      <p:tavLst>
                                        <p:tav tm="0">
                                          <p:val>
                                            <p:strVal val="0"/>
                                          </p:val>
                                        </p:tav>
                                        <p:tav tm="100000">
                                          <p:val>
                                            <p:strVal val="#ppt_w"/>
                                          </p:val>
                                        </p:tav>
                                      </p:tavLst>
                                    </p:anim>
                                    <p:anim calcmode="lin" valueType="num">
                                      <p:cBhvr additive="base">
                                        <p:cTn id="62" dur="500"/>
                                        <p:tgtEl>
                                          <p:spTgt spid="460"/>
                                        </p:tgtEl>
                                        <p:attrNameLst>
                                          <p:attrName>ppt_h</p:attrName>
                                        </p:attrNameLst>
                                      </p:cBhvr>
                                      <p:tavLst>
                                        <p:tav tm="0">
                                          <p:val>
                                            <p:strVal val="0"/>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23" presetClass="exit" presetSubtype="32" fill="hold" nodeType="clickEffect">
                                  <p:stCondLst>
                                    <p:cond delay="500"/>
                                  </p:stCondLst>
                                  <p:childTnLst>
                                    <p:anim calcmode="lin" valueType="num">
                                      <p:cBhvr additive="base">
                                        <p:cTn id="66" dur="600"/>
                                        <p:tgtEl>
                                          <p:spTgt spid="460"/>
                                        </p:tgtEl>
                                        <p:attrNameLst>
                                          <p:attrName>ppt_w</p:attrName>
                                        </p:attrNameLst>
                                      </p:cBhvr>
                                      <p:tavLst>
                                        <p:tav tm="0">
                                          <p:val>
                                            <p:strVal val="#ppt_w"/>
                                          </p:val>
                                        </p:tav>
                                        <p:tav tm="100000">
                                          <p:val>
                                            <p:strVal val="0"/>
                                          </p:val>
                                        </p:tav>
                                      </p:tavLst>
                                    </p:anim>
                                    <p:anim calcmode="lin" valueType="num">
                                      <p:cBhvr additive="base">
                                        <p:cTn id="67" dur="600"/>
                                        <p:tgtEl>
                                          <p:spTgt spid="460"/>
                                        </p:tgtEl>
                                        <p:attrNameLst>
                                          <p:attrName>ppt_h</p:attrName>
                                        </p:attrNameLst>
                                      </p:cBhvr>
                                      <p:tavLst>
                                        <p:tav tm="0">
                                          <p:val>
                                            <p:strVal val="#ppt_h"/>
                                          </p:val>
                                        </p:tav>
                                        <p:tav tm="100000">
                                          <p:val>
                                            <p:strVal val="0"/>
                                          </p:val>
                                        </p:tav>
                                      </p:tavLst>
                                    </p:anim>
                                    <p:set>
                                      <p:cBhvr>
                                        <p:cTn id="68" dur="1" fill="hold">
                                          <p:stCondLst>
                                            <p:cond delay="600"/>
                                          </p:stCondLst>
                                        </p:cTn>
                                        <p:tgtEl>
                                          <p:spTgt spid="46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grpSp>
        <p:nvGrpSpPr>
          <p:cNvPr id="465" name="Google Shape;465;p21"/>
          <p:cNvGrpSpPr/>
          <p:nvPr/>
        </p:nvGrpSpPr>
        <p:grpSpPr>
          <a:xfrm>
            <a:off x="96457" y="157881"/>
            <a:ext cx="9047543" cy="4827738"/>
            <a:chOff x="0" y="254000"/>
            <a:chExt cx="9047543" cy="4827738"/>
          </a:xfrm>
        </p:grpSpPr>
        <p:sp>
          <p:nvSpPr>
            <p:cNvPr id="466" name="Google Shape;466;p21"/>
            <p:cNvSpPr/>
            <p:nvPr/>
          </p:nvSpPr>
          <p:spPr>
            <a:xfrm>
              <a:off x="304800" y="361950"/>
              <a:ext cx="8534400" cy="4495800"/>
            </a:xfrm>
            <a:prstGeom prst="rect">
              <a:avLst/>
            </a:prstGeom>
            <a:solidFill>
              <a:schemeClr val="lt1">
                <a:alpha val="26666"/>
              </a:schemeClr>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67" name="Google Shape;467;p21"/>
            <p:cNvPicPr preferRelativeResize="0"/>
            <p:nvPr/>
          </p:nvPicPr>
          <p:blipFill rotWithShape="1">
            <a:blip r:embed="rId3">
              <a:alphaModFix amt="23000"/>
            </a:blip>
            <a:srcRect/>
            <a:stretch/>
          </p:blipFill>
          <p:spPr>
            <a:xfrm flipH="1">
              <a:off x="1258695" y="2814024"/>
              <a:ext cx="969908" cy="853824"/>
            </a:xfrm>
            <a:prstGeom prst="rect">
              <a:avLst/>
            </a:prstGeom>
            <a:noFill/>
            <a:ln>
              <a:noFill/>
            </a:ln>
          </p:spPr>
        </p:pic>
        <p:pic>
          <p:nvPicPr>
            <p:cNvPr id="468" name="Google Shape;468;p21"/>
            <p:cNvPicPr preferRelativeResize="0"/>
            <p:nvPr/>
          </p:nvPicPr>
          <p:blipFill rotWithShape="1">
            <a:blip r:embed="rId4">
              <a:alphaModFix amt="37000"/>
            </a:blip>
            <a:srcRect/>
            <a:stretch/>
          </p:blipFill>
          <p:spPr>
            <a:xfrm>
              <a:off x="8149067" y="254000"/>
              <a:ext cx="898476" cy="600376"/>
            </a:xfrm>
            <a:prstGeom prst="rect">
              <a:avLst/>
            </a:prstGeom>
            <a:noFill/>
            <a:ln>
              <a:noFill/>
            </a:ln>
          </p:spPr>
        </p:pic>
        <p:pic>
          <p:nvPicPr>
            <p:cNvPr id="469" name="Google Shape;469;p21"/>
            <p:cNvPicPr preferRelativeResize="0"/>
            <p:nvPr/>
          </p:nvPicPr>
          <p:blipFill rotWithShape="1">
            <a:blip r:embed="rId5">
              <a:alphaModFix amt="19000"/>
            </a:blip>
            <a:srcRect l="37120" t="1047" r="3924" b="1046"/>
            <a:stretch/>
          </p:blipFill>
          <p:spPr>
            <a:xfrm>
              <a:off x="2743200" y="454152"/>
              <a:ext cx="4257784" cy="4403598"/>
            </a:xfrm>
            <a:prstGeom prst="rect">
              <a:avLst/>
            </a:prstGeom>
            <a:noFill/>
            <a:ln>
              <a:noFill/>
            </a:ln>
          </p:spPr>
        </p:pic>
        <p:pic>
          <p:nvPicPr>
            <p:cNvPr id="470" name="Google Shape;470;p21"/>
            <p:cNvPicPr preferRelativeResize="0"/>
            <p:nvPr/>
          </p:nvPicPr>
          <p:blipFill rotWithShape="1">
            <a:blip r:embed="rId3">
              <a:alphaModFix amt="26000"/>
            </a:blip>
            <a:srcRect/>
            <a:stretch/>
          </p:blipFill>
          <p:spPr>
            <a:xfrm flipH="1">
              <a:off x="6642300" y="1581150"/>
              <a:ext cx="969908" cy="853824"/>
            </a:xfrm>
            <a:prstGeom prst="rect">
              <a:avLst/>
            </a:prstGeom>
            <a:noFill/>
            <a:ln>
              <a:noFill/>
            </a:ln>
          </p:spPr>
        </p:pic>
        <p:pic>
          <p:nvPicPr>
            <p:cNvPr id="471" name="Google Shape;471;p21"/>
            <p:cNvPicPr preferRelativeResize="0"/>
            <p:nvPr/>
          </p:nvPicPr>
          <p:blipFill rotWithShape="1">
            <a:blip r:embed="rId6">
              <a:alphaModFix amt="37000"/>
            </a:blip>
            <a:srcRect/>
            <a:stretch/>
          </p:blipFill>
          <p:spPr>
            <a:xfrm>
              <a:off x="7612208" y="3287839"/>
              <a:ext cx="1163492" cy="1208483"/>
            </a:xfrm>
            <a:prstGeom prst="rect">
              <a:avLst/>
            </a:prstGeom>
            <a:noFill/>
            <a:ln>
              <a:noFill/>
            </a:ln>
          </p:spPr>
        </p:pic>
        <p:pic>
          <p:nvPicPr>
            <p:cNvPr id="472" name="Google Shape;472;p21"/>
            <p:cNvPicPr preferRelativeResize="0"/>
            <p:nvPr/>
          </p:nvPicPr>
          <p:blipFill rotWithShape="1">
            <a:blip r:embed="rId6">
              <a:alphaModFix amt="30000"/>
            </a:blip>
            <a:srcRect/>
            <a:stretch/>
          </p:blipFill>
          <p:spPr>
            <a:xfrm>
              <a:off x="407530" y="694082"/>
              <a:ext cx="1163492" cy="1208483"/>
            </a:xfrm>
            <a:prstGeom prst="rect">
              <a:avLst/>
            </a:prstGeom>
            <a:noFill/>
            <a:ln>
              <a:noFill/>
            </a:ln>
          </p:spPr>
        </p:pic>
        <p:pic>
          <p:nvPicPr>
            <p:cNvPr id="473" name="Google Shape;473;p21"/>
            <p:cNvPicPr preferRelativeResize="0"/>
            <p:nvPr/>
          </p:nvPicPr>
          <p:blipFill rotWithShape="1">
            <a:blip r:embed="rId4">
              <a:alphaModFix amt="44000"/>
            </a:blip>
            <a:srcRect/>
            <a:stretch/>
          </p:blipFill>
          <p:spPr>
            <a:xfrm>
              <a:off x="0" y="4481362"/>
              <a:ext cx="898476" cy="600376"/>
            </a:xfrm>
            <a:prstGeom prst="rect">
              <a:avLst/>
            </a:prstGeom>
            <a:noFill/>
            <a:ln>
              <a:noFill/>
            </a:ln>
          </p:spPr>
        </p:pic>
      </p:grpSp>
      <p:pic>
        <p:nvPicPr>
          <p:cNvPr id="474" name="Google Shape;474;p21"/>
          <p:cNvPicPr preferRelativeResize="0"/>
          <p:nvPr/>
        </p:nvPicPr>
        <p:blipFill rotWithShape="1">
          <a:blip r:embed="rId7">
            <a:alphaModFix/>
          </a:blip>
          <a:srcRect l="15403" t="2102" r="14817"/>
          <a:stretch/>
        </p:blipFill>
        <p:spPr>
          <a:xfrm>
            <a:off x="1667479" y="1123950"/>
            <a:ext cx="7662959" cy="3309813"/>
          </a:xfrm>
          <a:prstGeom prst="rect">
            <a:avLst/>
          </a:prstGeom>
          <a:noFill/>
          <a:ln>
            <a:noFill/>
          </a:ln>
        </p:spPr>
      </p:pic>
      <p:sp>
        <p:nvSpPr>
          <p:cNvPr id="475" name="Google Shape;475;p21"/>
          <p:cNvSpPr/>
          <p:nvPr/>
        </p:nvSpPr>
        <p:spPr>
          <a:xfrm>
            <a:off x="761024" y="-93632"/>
            <a:ext cx="8136533" cy="1674327"/>
          </a:xfrm>
          <a:prstGeom prst="horizontalScroll">
            <a:avLst>
              <a:gd name="adj" fmla="val 12500"/>
            </a:avLst>
          </a:prstGeom>
          <a:blipFill rotWithShape="1">
            <a:blip r:embed="rId8">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76" name="Google Shape;476;p21"/>
          <p:cNvSpPr txBox="1"/>
          <p:nvPr/>
        </p:nvSpPr>
        <p:spPr>
          <a:xfrm>
            <a:off x="761024" y="124427"/>
            <a:ext cx="8027377"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000000"/>
                </a:solidFill>
                <a:latin typeface="Times New Roman"/>
                <a:ea typeface="Times New Roman"/>
                <a:cs typeface="Times New Roman"/>
                <a:sym typeface="Times New Roman"/>
              </a:rPr>
              <a:t>Nêu mối quan hệ giữ các đơn vị đo diện tích liền kề.</a:t>
            </a:r>
            <a:endParaRPr/>
          </a:p>
        </p:txBody>
      </p:sp>
      <p:sp>
        <p:nvSpPr>
          <p:cNvPr id="477" name="Google Shape;477;p21"/>
          <p:cNvSpPr txBox="1"/>
          <p:nvPr/>
        </p:nvSpPr>
        <p:spPr>
          <a:xfrm>
            <a:off x="2286000" y="1478186"/>
            <a:ext cx="6324600" cy="10772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rgbClr val="000000"/>
                </a:solidFill>
                <a:latin typeface="Times New Roman"/>
                <a:ea typeface="Times New Roman"/>
                <a:cs typeface="Times New Roman"/>
                <a:sym typeface="Times New Roman"/>
              </a:rPr>
              <a:t>- Mỗi đơn vị đo diện tích gấp 100 lần đơn vị bé hơn tiếp liền.</a:t>
            </a:r>
            <a:endParaRPr/>
          </a:p>
        </p:txBody>
      </p:sp>
      <p:sp>
        <p:nvSpPr>
          <p:cNvPr id="478" name="Google Shape;478;p21"/>
          <p:cNvSpPr txBox="1"/>
          <p:nvPr/>
        </p:nvSpPr>
        <p:spPr>
          <a:xfrm>
            <a:off x="2133600" y="2576050"/>
            <a:ext cx="6324600" cy="1296124"/>
          </a:xfrm>
          <a:prstGeom prst="rect">
            <a:avLst/>
          </a:prstGeom>
          <a:blipFill rotWithShape="1">
            <a:blip r:embed="rId9">
              <a:alphaModFix/>
            </a:blip>
            <a:stretch>
              <a:fillRect l="-2407" b="-1462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latin typeface="Arial"/>
                <a:ea typeface="Arial"/>
                <a:cs typeface="Arial"/>
                <a:sym typeface="Arial"/>
              </a:rPr>
              <a:t> </a:t>
            </a:r>
            <a:endParaRPr/>
          </a:p>
        </p:txBody>
      </p:sp>
      <p:pic>
        <p:nvPicPr>
          <p:cNvPr id="479" name="Google Shape;479;p21"/>
          <p:cNvPicPr preferRelativeResize="0"/>
          <p:nvPr/>
        </p:nvPicPr>
        <p:blipFill rotWithShape="1">
          <a:blip r:embed="rId5">
            <a:alphaModFix/>
          </a:blip>
          <a:srcRect t="1047" b="1046"/>
          <a:stretch/>
        </p:blipFill>
        <p:spPr>
          <a:xfrm>
            <a:off x="-2590800" y="1657350"/>
            <a:ext cx="5848662" cy="3690128"/>
          </a:xfrm>
          <a:prstGeom prst="rect">
            <a:avLst/>
          </a:prstGeom>
          <a:noFill/>
          <a:ln>
            <a:noFill/>
          </a:ln>
        </p:spPr>
      </p:pic>
      <p:pic>
        <p:nvPicPr>
          <p:cNvPr id="480" name="Google Shape;480;p21" descr="Hình ảnh Rương Kho Báu Thời Trang Rương Kho Báu Sáng Tạo Rương Kho Báu Màu  Nâu Rương Kho Báu Ba Chiều, Kho Báu Ngực Clipart, Kho Báu Thời Trang, Rương  Kho"/>
          <p:cNvPicPr preferRelativeResize="0"/>
          <p:nvPr/>
        </p:nvPicPr>
        <p:blipFill rotWithShape="1">
          <a:blip r:embed="rId10">
            <a:alphaModFix/>
          </a:blip>
          <a:srcRect/>
          <a:stretch/>
        </p:blipFill>
        <p:spPr>
          <a:xfrm rot="1026583" flipH="1">
            <a:off x="6474096" y="3888714"/>
            <a:ext cx="1876322" cy="1408662"/>
          </a:xfrm>
          <a:prstGeom prst="rect">
            <a:avLst/>
          </a:prstGeom>
          <a:noFill/>
          <a:ln>
            <a:noFill/>
          </a:ln>
        </p:spPr>
      </p:pic>
      <p:pic>
        <p:nvPicPr>
          <p:cNvPr id="481" name="Google Shape;481;p21" descr="Les petits explorateurs | Safari kids, Cartoon illustration, Boy cartoon  characters"/>
          <p:cNvPicPr preferRelativeResize="0"/>
          <p:nvPr/>
        </p:nvPicPr>
        <p:blipFill rotWithShape="1">
          <a:blip r:embed="rId11">
            <a:alphaModFix/>
          </a:blip>
          <a:srcRect l="52093"/>
          <a:stretch/>
        </p:blipFill>
        <p:spPr>
          <a:xfrm>
            <a:off x="7627225" y="2956036"/>
            <a:ext cx="1719865" cy="2187464"/>
          </a:xfrm>
          <a:prstGeom prst="rect">
            <a:avLst/>
          </a:prstGeom>
          <a:noFill/>
          <a:ln>
            <a:noFill/>
          </a:ln>
        </p:spPr>
      </p:pic>
      <p:pic>
        <p:nvPicPr>
          <p:cNvPr id="482" name="Google Shape;482;p21" descr="Man Cartoon png download - 402*832 - Free Transparent National  Archaeological Museum png Download. - CleanPNG / KissPNG"/>
          <p:cNvPicPr preferRelativeResize="0"/>
          <p:nvPr/>
        </p:nvPicPr>
        <p:blipFill rotWithShape="1">
          <a:blip r:embed="rId12">
            <a:alphaModFix/>
          </a:blip>
          <a:srcRect l="22202" r="22785"/>
          <a:stretch/>
        </p:blipFill>
        <p:spPr>
          <a:xfrm flipH="1">
            <a:off x="787510" y="3562350"/>
            <a:ext cx="457200" cy="831388"/>
          </a:xfrm>
          <a:prstGeom prst="rect">
            <a:avLst/>
          </a:prstGeom>
          <a:noFill/>
          <a:ln>
            <a:noFill/>
          </a:ln>
        </p:spPr>
      </p:pic>
      <p:pic>
        <p:nvPicPr>
          <p:cNvPr id="483" name="Google Shape;483;p21" descr="Hình ảnh Rương Kho Báu Thời Trang Rương Kho Báu Sáng Tạo Rương Kho Báu Màu  Nâu Rương Kho Báu Ba Chiều, Kho Báu Ngực Clipart, Kho Báu Thời Trang, Rương  Kho"/>
          <p:cNvPicPr preferRelativeResize="0"/>
          <p:nvPr/>
        </p:nvPicPr>
        <p:blipFill rotWithShape="1">
          <a:blip r:embed="rId10">
            <a:alphaModFix/>
          </a:blip>
          <a:srcRect/>
          <a:stretch/>
        </p:blipFill>
        <p:spPr>
          <a:xfrm>
            <a:off x="1940076" y="870710"/>
            <a:ext cx="6518123" cy="3697616"/>
          </a:xfrm>
          <a:prstGeom prst="rect">
            <a:avLst/>
          </a:prstGeom>
          <a:noFill/>
          <a:ln>
            <a:noFill/>
          </a:ln>
        </p:spPr>
      </p:pic>
      <p:pic>
        <p:nvPicPr>
          <p:cNvPr id="484" name="Google Shape;484;p21" descr="Chìa Khóa Kim Loại Phẳng Hình ảnh | Định dạng hình ảnh PSD 611644703|  vn.lovepik.com"/>
          <p:cNvPicPr preferRelativeResize="0"/>
          <p:nvPr/>
        </p:nvPicPr>
        <p:blipFill rotWithShape="1">
          <a:blip r:embed="rId13">
            <a:alphaModFix/>
          </a:blip>
          <a:srcRect/>
          <a:stretch/>
        </p:blipFill>
        <p:spPr>
          <a:xfrm flipH="1">
            <a:off x="5419227" y="1818706"/>
            <a:ext cx="2276554" cy="2053468"/>
          </a:xfrm>
          <a:prstGeom prst="rect">
            <a:avLst/>
          </a:prstGeom>
          <a:noFill/>
          <a:ln>
            <a:noFill/>
          </a:ln>
        </p:spPr>
      </p:pic>
      <p:pic>
        <p:nvPicPr>
          <p:cNvPr id="485" name="Google Shape;485;p21"/>
          <p:cNvPicPr preferRelativeResize="0"/>
          <p:nvPr/>
        </p:nvPicPr>
        <p:blipFill rotWithShape="1">
          <a:blip r:embed="rId14">
            <a:alphaModFix/>
          </a:blip>
          <a:srcRect/>
          <a:stretch/>
        </p:blipFill>
        <p:spPr>
          <a:xfrm>
            <a:off x="2745166" y="1067674"/>
            <a:ext cx="4957057" cy="371779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76"/>
                                        </p:tgtEl>
                                        <p:attrNameLst>
                                          <p:attrName>style.visibility</p:attrName>
                                        </p:attrNameLst>
                                      </p:cBhvr>
                                      <p:to>
                                        <p:strVal val="visible"/>
                                      </p:to>
                                    </p:set>
                                    <p:anim calcmode="lin" valueType="num">
                                      <p:cBhvr additive="base">
                                        <p:cTn id="7" dur="500"/>
                                        <p:tgtEl>
                                          <p:spTgt spid="476"/>
                                        </p:tgtEl>
                                        <p:attrNameLst>
                                          <p:attrName>ppt_w</p:attrName>
                                        </p:attrNameLst>
                                      </p:cBhvr>
                                      <p:tavLst>
                                        <p:tav tm="0">
                                          <p:val>
                                            <p:strVal val="0"/>
                                          </p:val>
                                        </p:tav>
                                        <p:tav tm="100000">
                                          <p:val>
                                            <p:strVal val="#ppt_w"/>
                                          </p:val>
                                        </p:tav>
                                      </p:tavLst>
                                    </p:anim>
                                    <p:anim calcmode="lin" valueType="num">
                                      <p:cBhvr additive="base">
                                        <p:cTn id="8" dur="500"/>
                                        <p:tgtEl>
                                          <p:spTgt spid="476"/>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475"/>
                                        </p:tgtEl>
                                        <p:attrNameLst>
                                          <p:attrName>style.visibility</p:attrName>
                                        </p:attrNameLst>
                                      </p:cBhvr>
                                      <p:to>
                                        <p:strVal val="visible"/>
                                      </p:to>
                                    </p:set>
                                    <p:anim calcmode="lin" valueType="num">
                                      <p:cBhvr additive="base">
                                        <p:cTn id="11" dur="500"/>
                                        <p:tgtEl>
                                          <p:spTgt spid="475"/>
                                        </p:tgtEl>
                                        <p:attrNameLst>
                                          <p:attrName>ppt_w</p:attrName>
                                        </p:attrNameLst>
                                      </p:cBhvr>
                                      <p:tavLst>
                                        <p:tav tm="0">
                                          <p:val>
                                            <p:strVal val="0"/>
                                          </p:val>
                                        </p:tav>
                                        <p:tav tm="100000">
                                          <p:val>
                                            <p:strVal val="#ppt_w"/>
                                          </p:val>
                                        </p:tav>
                                      </p:tavLst>
                                    </p:anim>
                                    <p:anim calcmode="lin" valueType="num">
                                      <p:cBhvr additive="base">
                                        <p:cTn id="12" dur="500"/>
                                        <p:tgtEl>
                                          <p:spTgt spid="475"/>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77"/>
                                        </p:tgtEl>
                                        <p:attrNameLst>
                                          <p:attrName>style.visibility</p:attrName>
                                        </p:attrNameLst>
                                      </p:cBhvr>
                                      <p:to>
                                        <p:strVal val="visible"/>
                                      </p:to>
                                    </p:set>
                                    <p:animEffect transition="in" filter="fade">
                                      <p:cBhvr>
                                        <p:cTn id="17" dur="500"/>
                                        <p:tgtEl>
                                          <p:spTgt spid="477"/>
                                        </p:tgtEl>
                                      </p:cBhvr>
                                    </p:animEffect>
                                  </p:childTnLst>
                                </p:cTn>
                              </p:par>
                              <p:par>
                                <p:cTn id="18" presetID="10" presetClass="entr" presetSubtype="0" fill="hold" nodeType="withEffect">
                                  <p:stCondLst>
                                    <p:cond delay="0"/>
                                  </p:stCondLst>
                                  <p:childTnLst>
                                    <p:set>
                                      <p:cBhvr>
                                        <p:cTn id="19" dur="1" fill="hold">
                                          <p:stCondLst>
                                            <p:cond delay="0"/>
                                          </p:stCondLst>
                                        </p:cTn>
                                        <p:tgtEl>
                                          <p:spTgt spid="478"/>
                                        </p:tgtEl>
                                        <p:attrNameLst>
                                          <p:attrName>style.visibility</p:attrName>
                                        </p:attrNameLst>
                                      </p:cBhvr>
                                      <p:to>
                                        <p:strVal val="visible"/>
                                      </p:to>
                                    </p:set>
                                    <p:animEffect transition="in" filter="fade">
                                      <p:cBhvr>
                                        <p:cTn id="20" dur="500"/>
                                        <p:tgtEl>
                                          <p:spTgt spid="478"/>
                                        </p:tgtEl>
                                      </p:cBhvr>
                                    </p:animEffect>
                                  </p:childTnLst>
                                </p:cTn>
                              </p:par>
                              <p:par>
                                <p:cTn id="21" presetID="10" presetClass="entr" presetSubtype="0" fill="hold" nodeType="withEffect">
                                  <p:stCondLst>
                                    <p:cond delay="0"/>
                                  </p:stCondLst>
                                  <p:childTnLst>
                                    <p:set>
                                      <p:cBhvr>
                                        <p:cTn id="22" dur="1" fill="hold">
                                          <p:stCondLst>
                                            <p:cond delay="0"/>
                                          </p:stCondLst>
                                        </p:cTn>
                                        <p:tgtEl>
                                          <p:spTgt spid="474"/>
                                        </p:tgtEl>
                                        <p:attrNameLst>
                                          <p:attrName>style.visibility</p:attrName>
                                        </p:attrNameLst>
                                      </p:cBhvr>
                                      <p:to>
                                        <p:strVal val="visible"/>
                                      </p:to>
                                    </p:set>
                                    <p:animEffect transition="in" filter="fade">
                                      <p:cBhvr>
                                        <p:cTn id="23" dur="500"/>
                                        <p:tgtEl>
                                          <p:spTgt spid="47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476"/>
                                        </p:tgtEl>
                                      </p:cBhvr>
                                    </p:animEffect>
                                    <p:set>
                                      <p:cBhvr>
                                        <p:cTn id="28" dur="1" fill="hold">
                                          <p:stCondLst>
                                            <p:cond delay="500"/>
                                          </p:stCondLst>
                                        </p:cTn>
                                        <p:tgtEl>
                                          <p:spTgt spid="476"/>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475"/>
                                        </p:tgtEl>
                                      </p:cBhvr>
                                    </p:animEffect>
                                    <p:set>
                                      <p:cBhvr>
                                        <p:cTn id="31" dur="1" fill="hold">
                                          <p:stCondLst>
                                            <p:cond delay="500"/>
                                          </p:stCondLst>
                                        </p:cTn>
                                        <p:tgtEl>
                                          <p:spTgt spid="47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477"/>
                                        </p:tgtEl>
                                      </p:cBhvr>
                                    </p:animEffect>
                                    <p:set>
                                      <p:cBhvr>
                                        <p:cTn id="34" dur="1" fill="hold">
                                          <p:stCondLst>
                                            <p:cond delay="500"/>
                                          </p:stCondLst>
                                        </p:cTn>
                                        <p:tgtEl>
                                          <p:spTgt spid="477"/>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478"/>
                                        </p:tgtEl>
                                      </p:cBhvr>
                                    </p:animEffect>
                                    <p:set>
                                      <p:cBhvr>
                                        <p:cTn id="37" dur="1" fill="hold">
                                          <p:stCondLst>
                                            <p:cond delay="500"/>
                                          </p:stCondLst>
                                        </p:cTn>
                                        <p:tgtEl>
                                          <p:spTgt spid="478"/>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474"/>
                                        </p:tgtEl>
                                      </p:cBhvr>
                                    </p:animEffect>
                                    <p:set>
                                      <p:cBhvr>
                                        <p:cTn id="40" dur="1" fill="hold">
                                          <p:stCondLst>
                                            <p:cond delay="500"/>
                                          </p:stCondLst>
                                        </p:cTn>
                                        <p:tgtEl>
                                          <p:spTgt spid="47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nodeType="clickEffect">
                                  <p:stCondLst>
                                    <p:cond delay="400"/>
                                  </p:stCondLst>
                                  <p:childTnLst>
                                    <p:set>
                                      <p:cBhvr>
                                        <p:cTn id="44" dur="1" fill="hold">
                                          <p:stCondLst>
                                            <p:cond delay="0"/>
                                          </p:stCondLst>
                                        </p:cTn>
                                        <p:tgtEl>
                                          <p:spTgt spid="483"/>
                                        </p:tgtEl>
                                        <p:attrNameLst>
                                          <p:attrName>style.visibility</p:attrName>
                                        </p:attrNameLst>
                                      </p:cBhvr>
                                      <p:to>
                                        <p:strVal val="visible"/>
                                      </p:to>
                                    </p:set>
                                    <p:anim calcmode="lin" valueType="num">
                                      <p:cBhvr additive="base">
                                        <p:cTn id="45" dur="850"/>
                                        <p:tgtEl>
                                          <p:spTgt spid="483"/>
                                        </p:tgtEl>
                                        <p:attrNameLst>
                                          <p:attrName>ppt_w</p:attrName>
                                        </p:attrNameLst>
                                      </p:cBhvr>
                                      <p:tavLst>
                                        <p:tav tm="0">
                                          <p:val>
                                            <p:strVal val="0"/>
                                          </p:val>
                                        </p:tav>
                                        <p:tav tm="100000">
                                          <p:val>
                                            <p:strVal val="#ppt_w"/>
                                          </p:val>
                                        </p:tav>
                                      </p:tavLst>
                                    </p:anim>
                                    <p:anim calcmode="lin" valueType="num">
                                      <p:cBhvr additive="base">
                                        <p:cTn id="46" dur="850"/>
                                        <p:tgtEl>
                                          <p:spTgt spid="483"/>
                                        </p:tgtEl>
                                        <p:attrNameLst>
                                          <p:attrName>ppt_h</p:attrName>
                                        </p:attrNameLst>
                                      </p:cBhvr>
                                      <p:tavLst>
                                        <p:tav tm="0">
                                          <p:val>
                                            <p:str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2" fill="hold" nodeType="clickEffect">
                                  <p:stCondLst>
                                    <p:cond delay="0"/>
                                  </p:stCondLst>
                                  <p:childTnLst>
                                    <p:set>
                                      <p:cBhvr>
                                        <p:cTn id="50" dur="1" fill="hold">
                                          <p:stCondLst>
                                            <p:cond delay="0"/>
                                          </p:stCondLst>
                                        </p:cTn>
                                        <p:tgtEl>
                                          <p:spTgt spid="484"/>
                                        </p:tgtEl>
                                        <p:attrNameLst>
                                          <p:attrName>style.visibility</p:attrName>
                                        </p:attrNameLst>
                                      </p:cBhvr>
                                      <p:to>
                                        <p:strVal val="visible"/>
                                      </p:to>
                                    </p:set>
                                    <p:anim calcmode="lin" valueType="num">
                                      <p:cBhvr additive="base">
                                        <p:cTn id="51" dur="500"/>
                                        <p:tgtEl>
                                          <p:spTgt spid="484"/>
                                        </p:tgtEl>
                                        <p:attrNameLst>
                                          <p:attrName>ppt_x</p:attrName>
                                        </p:attrNameLst>
                                      </p:cBhvr>
                                      <p:tavLst>
                                        <p:tav tm="0">
                                          <p:val>
                                            <p:strVal val="#ppt_x+1"/>
                                          </p:val>
                                        </p:tav>
                                        <p:tav tm="100000">
                                          <p:val>
                                            <p:strVal val="#ppt_x"/>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480"/>
                                        </p:tgtEl>
                                      </p:cBhvr>
                                    </p:animEffect>
                                    <p:set>
                                      <p:cBhvr>
                                        <p:cTn id="56" dur="1" fill="hold">
                                          <p:stCondLst>
                                            <p:cond delay="500"/>
                                          </p:stCondLst>
                                        </p:cTn>
                                        <p:tgtEl>
                                          <p:spTgt spid="480"/>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484"/>
                                        </p:tgtEl>
                                      </p:cBhvr>
                                    </p:animEffect>
                                    <p:set>
                                      <p:cBhvr>
                                        <p:cTn id="59" dur="1" fill="hold">
                                          <p:stCondLst>
                                            <p:cond delay="500"/>
                                          </p:stCondLst>
                                        </p:cTn>
                                        <p:tgtEl>
                                          <p:spTgt spid="484"/>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483"/>
                                        </p:tgtEl>
                                      </p:cBhvr>
                                    </p:animEffect>
                                    <p:set>
                                      <p:cBhvr>
                                        <p:cTn id="62" dur="1" fill="hold">
                                          <p:stCondLst>
                                            <p:cond delay="500"/>
                                          </p:stCondLst>
                                        </p:cTn>
                                        <p:tgtEl>
                                          <p:spTgt spid="483"/>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2000"/>
                                        <p:tgtEl>
                                          <p:spTgt spid="484"/>
                                        </p:tgtEl>
                                      </p:cBhvr>
                                    </p:animEffect>
                                    <p:set>
                                      <p:cBhvr>
                                        <p:cTn id="67" dur="1" fill="hold">
                                          <p:stCondLst>
                                            <p:cond delay="2000"/>
                                          </p:stCondLst>
                                        </p:cTn>
                                        <p:tgtEl>
                                          <p:spTgt spid="484"/>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3" presetClass="entr" presetSubtype="16" fill="hold" nodeType="clickEffect">
                                  <p:stCondLst>
                                    <p:cond delay="0"/>
                                  </p:stCondLst>
                                  <p:childTnLst>
                                    <p:set>
                                      <p:cBhvr>
                                        <p:cTn id="71" dur="1" fill="hold">
                                          <p:stCondLst>
                                            <p:cond delay="0"/>
                                          </p:stCondLst>
                                        </p:cTn>
                                        <p:tgtEl>
                                          <p:spTgt spid="485"/>
                                        </p:tgtEl>
                                        <p:attrNameLst>
                                          <p:attrName>style.visibility</p:attrName>
                                        </p:attrNameLst>
                                      </p:cBhvr>
                                      <p:to>
                                        <p:strVal val="visible"/>
                                      </p:to>
                                    </p:set>
                                    <p:anim calcmode="lin" valueType="num">
                                      <p:cBhvr additive="base">
                                        <p:cTn id="72" dur="500"/>
                                        <p:tgtEl>
                                          <p:spTgt spid="485"/>
                                        </p:tgtEl>
                                        <p:attrNameLst>
                                          <p:attrName>ppt_w</p:attrName>
                                        </p:attrNameLst>
                                      </p:cBhvr>
                                      <p:tavLst>
                                        <p:tav tm="0">
                                          <p:val>
                                            <p:strVal val="0"/>
                                          </p:val>
                                        </p:tav>
                                        <p:tav tm="100000">
                                          <p:val>
                                            <p:strVal val="#ppt_w"/>
                                          </p:val>
                                        </p:tav>
                                      </p:tavLst>
                                    </p:anim>
                                    <p:anim calcmode="lin" valueType="num">
                                      <p:cBhvr additive="base">
                                        <p:cTn id="73" dur="500"/>
                                        <p:tgtEl>
                                          <p:spTgt spid="485"/>
                                        </p:tgtEl>
                                        <p:attrNameLst>
                                          <p:attrName>ppt_h</p:attrName>
                                        </p:attrNameLst>
                                      </p:cBhvr>
                                      <p:tavLst>
                                        <p:tav tm="0">
                                          <p:val>
                                            <p:strVal val="0"/>
                                          </p:val>
                                        </p:tav>
                                        <p:tav tm="100000">
                                          <p:val>
                                            <p:strVal val="#ppt_h"/>
                                          </p:val>
                                        </p:tav>
                                      </p:tavLst>
                                    </p:anim>
                                  </p:childTnLst>
                                </p:cTn>
                              </p:par>
                            </p:childTnLst>
                          </p:cTn>
                        </p:par>
                      </p:childTnLst>
                    </p:cTn>
                  </p:par>
                  <p:par>
                    <p:cTn id="74" fill="hold">
                      <p:stCondLst>
                        <p:cond delay="indefinite"/>
                      </p:stCondLst>
                      <p:childTnLst>
                        <p:par>
                          <p:cTn id="75" fill="hold">
                            <p:stCondLst>
                              <p:cond delay="0"/>
                            </p:stCondLst>
                            <p:childTnLst>
                              <p:par>
                                <p:cTn id="76" presetID="23" presetClass="exit" presetSubtype="32" fill="hold" nodeType="clickEffect">
                                  <p:stCondLst>
                                    <p:cond delay="500"/>
                                  </p:stCondLst>
                                  <p:childTnLst>
                                    <p:anim calcmode="lin" valueType="num">
                                      <p:cBhvr additive="base">
                                        <p:cTn id="77" dur="600"/>
                                        <p:tgtEl>
                                          <p:spTgt spid="485"/>
                                        </p:tgtEl>
                                        <p:attrNameLst>
                                          <p:attrName>ppt_w</p:attrName>
                                        </p:attrNameLst>
                                      </p:cBhvr>
                                      <p:tavLst>
                                        <p:tav tm="0">
                                          <p:val>
                                            <p:strVal val="#ppt_w"/>
                                          </p:val>
                                        </p:tav>
                                        <p:tav tm="100000">
                                          <p:val>
                                            <p:strVal val="0"/>
                                          </p:val>
                                        </p:tav>
                                      </p:tavLst>
                                    </p:anim>
                                    <p:anim calcmode="lin" valueType="num">
                                      <p:cBhvr additive="base">
                                        <p:cTn id="78" dur="600"/>
                                        <p:tgtEl>
                                          <p:spTgt spid="485"/>
                                        </p:tgtEl>
                                        <p:attrNameLst>
                                          <p:attrName>ppt_h</p:attrName>
                                        </p:attrNameLst>
                                      </p:cBhvr>
                                      <p:tavLst>
                                        <p:tav tm="0">
                                          <p:val>
                                            <p:strVal val="#ppt_h"/>
                                          </p:val>
                                        </p:tav>
                                        <p:tav tm="100000">
                                          <p:val>
                                            <p:strVal val="0"/>
                                          </p:val>
                                        </p:tav>
                                      </p:tavLst>
                                    </p:anim>
                                    <p:set>
                                      <p:cBhvr>
                                        <p:cTn id="79" dur="1" fill="hold">
                                          <p:stCondLst>
                                            <p:cond delay="600"/>
                                          </p:stCondLst>
                                        </p:cTn>
                                        <p:tgtEl>
                                          <p:spTgt spid="4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grpSp>
        <p:nvGrpSpPr>
          <p:cNvPr id="490" name="Google Shape;490;p22"/>
          <p:cNvGrpSpPr/>
          <p:nvPr/>
        </p:nvGrpSpPr>
        <p:grpSpPr>
          <a:xfrm>
            <a:off x="96457" y="157881"/>
            <a:ext cx="9047543" cy="4827738"/>
            <a:chOff x="0" y="254000"/>
            <a:chExt cx="9047543" cy="4827738"/>
          </a:xfrm>
        </p:grpSpPr>
        <p:sp>
          <p:nvSpPr>
            <p:cNvPr id="491" name="Google Shape;491;p22"/>
            <p:cNvSpPr/>
            <p:nvPr/>
          </p:nvSpPr>
          <p:spPr>
            <a:xfrm>
              <a:off x="304800" y="361950"/>
              <a:ext cx="8534400" cy="4495800"/>
            </a:xfrm>
            <a:prstGeom prst="rect">
              <a:avLst/>
            </a:prstGeom>
            <a:solidFill>
              <a:schemeClr val="lt1">
                <a:alpha val="26666"/>
              </a:schemeClr>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92" name="Google Shape;492;p22"/>
            <p:cNvPicPr preferRelativeResize="0"/>
            <p:nvPr/>
          </p:nvPicPr>
          <p:blipFill rotWithShape="1">
            <a:blip r:embed="rId3">
              <a:alphaModFix amt="23000"/>
            </a:blip>
            <a:srcRect/>
            <a:stretch/>
          </p:blipFill>
          <p:spPr>
            <a:xfrm flipH="1">
              <a:off x="1258695" y="2814024"/>
              <a:ext cx="969908" cy="853824"/>
            </a:xfrm>
            <a:prstGeom prst="rect">
              <a:avLst/>
            </a:prstGeom>
            <a:noFill/>
            <a:ln>
              <a:noFill/>
            </a:ln>
          </p:spPr>
        </p:pic>
        <p:pic>
          <p:nvPicPr>
            <p:cNvPr id="493" name="Google Shape;493;p22"/>
            <p:cNvPicPr preferRelativeResize="0"/>
            <p:nvPr/>
          </p:nvPicPr>
          <p:blipFill rotWithShape="1">
            <a:blip r:embed="rId4">
              <a:alphaModFix amt="37000"/>
            </a:blip>
            <a:srcRect/>
            <a:stretch/>
          </p:blipFill>
          <p:spPr>
            <a:xfrm>
              <a:off x="8149067" y="254000"/>
              <a:ext cx="898476" cy="600376"/>
            </a:xfrm>
            <a:prstGeom prst="rect">
              <a:avLst/>
            </a:prstGeom>
            <a:noFill/>
            <a:ln>
              <a:noFill/>
            </a:ln>
          </p:spPr>
        </p:pic>
        <p:pic>
          <p:nvPicPr>
            <p:cNvPr id="494" name="Google Shape;494;p22"/>
            <p:cNvPicPr preferRelativeResize="0"/>
            <p:nvPr/>
          </p:nvPicPr>
          <p:blipFill rotWithShape="1">
            <a:blip r:embed="rId5">
              <a:alphaModFix amt="19000"/>
            </a:blip>
            <a:srcRect l="37120" t="1047" r="3924" b="1046"/>
            <a:stretch/>
          </p:blipFill>
          <p:spPr>
            <a:xfrm>
              <a:off x="2743200" y="454152"/>
              <a:ext cx="4257784" cy="4403598"/>
            </a:xfrm>
            <a:prstGeom prst="rect">
              <a:avLst/>
            </a:prstGeom>
            <a:noFill/>
            <a:ln>
              <a:noFill/>
            </a:ln>
          </p:spPr>
        </p:pic>
        <p:pic>
          <p:nvPicPr>
            <p:cNvPr id="495" name="Google Shape;495;p22"/>
            <p:cNvPicPr preferRelativeResize="0"/>
            <p:nvPr/>
          </p:nvPicPr>
          <p:blipFill rotWithShape="1">
            <a:blip r:embed="rId3">
              <a:alphaModFix amt="26000"/>
            </a:blip>
            <a:srcRect/>
            <a:stretch/>
          </p:blipFill>
          <p:spPr>
            <a:xfrm flipH="1">
              <a:off x="6642300" y="1581150"/>
              <a:ext cx="969908" cy="853824"/>
            </a:xfrm>
            <a:prstGeom prst="rect">
              <a:avLst/>
            </a:prstGeom>
            <a:noFill/>
            <a:ln>
              <a:noFill/>
            </a:ln>
          </p:spPr>
        </p:pic>
        <p:pic>
          <p:nvPicPr>
            <p:cNvPr id="496" name="Google Shape;496;p22"/>
            <p:cNvPicPr preferRelativeResize="0"/>
            <p:nvPr/>
          </p:nvPicPr>
          <p:blipFill rotWithShape="1">
            <a:blip r:embed="rId6">
              <a:alphaModFix amt="37000"/>
            </a:blip>
            <a:srcRect/>
            <a:stretch/>
          </p:blipFill>
          <p:spPr>
            <a:xfrm>
              <a:off x="7612208" y="3287839"/>
              <a:ext cx="1163492" cy="1208483"/>
            </a:xfrm>
            <a:prstGeom prst="rect">
              <a:avLst/>
            </a:prstGeom>
            <a:noFill/>
            <a:ln>
              <a:noFill/>
            </a:ln>
          </p:spPr>
        </p:pic>
        <p:pic>
          <p:nvPicPr>
            <p:cNvPr id="497" name="Google Shape;497;p22"/>
            <p:cNvPicPr preferRelativeResize="0"/>
            <p:nvPr/>
          </p:nvPicPr>
          <p:blipFill rotWithShape="1">
            <a:blip r:embed="rId6">
              <a:alphaModFix amt="30000"/>
            </a:blip>
            <a:srcRect/>
            <a:stretch/>
          </p:blipFill>
          <p:spPr>
            <a:xfrm>
              <a:off x="407530" y="694082"/>
              <a:ext cx="1163492" cy="1208483"/>
            </a:xfrm>
            <a:prstGeom prst="rect">
              <a:avLst/>
            </a:prstGeom>
            <a:noFill/>
            <a:ln>
              <a:noFill/>
            </a:ln>
          </p:spPr>
        </p:pic>
        <p:pic>
          <p:nvPicPr>
            <p:cNvPr id="498" name="Google Shape;498;p22"/>
            <p:cNvPicPr preferRelativeResize="0"/>
            <p:nvPr/>
          </p:nvPicPr>
          <p:blipFill rotWithShape="1">
            <a:blip r:embed="rId4">
              <a:alphaModFix amt="44000"/>
            </a:blip>
            <a:srcRect/>
            <a:stretch/>
          </p:blipFill>
          <p:spPr>
            <a:xfrm>
              <a:off x="0" y="4481362"/>
              <a:ext cx="898476" cy="600376"/>
            </a:xfrm>
            <a:prstGeom prst="rect">
              <a:avLst/>
            </a:prstGeom>
            <a:noFill/>
            <a:ln>
              <a:noFill/>
            </a:ln>
          </p:spPr>
        </p:pic>
      </p:grpSp>
      <p:pic>
        <p:nvPicPr>
          <p:cNvPr id="499" name="Google Shape;499;p22"/>
          <p:cNvPicPr preferRelativeResize="0"/>
          <p:nvPr/>
        </p:nvPicPr>
        <p:blipFill rotWithShape="1">
          <a:blip r:embed="rId7">
            <a:alphaModFix/>
          </a:blip>
          <a:srcRect l="15403" t="2102" r="14817"/>
          <a:stretch/>
        </p:blipFill>
        <p:spPr>
          <a:xfrm>
            <a:off x="1667479" y="1369690"/>
            <a:ext cx="7662959" cy="1797132"/>
          </a:xfrm>
          <a:prstGeom prst="rect">
            <a:avLst/>
          </a:prstGeom>
          <a:noFill/>
          <a:ln>
            <a:noFill/>
          </a:ln>
        </p:spPr>
      </p:pic>
      <p:sp>
        <p:nvSpPr>
          <p:cNvPr id="500" name="Google Shape;500;p22"/>
          <p:cNvSpPr/>
          <p:nvPr/>
        </p:nvSpPr>
        <p:spPr>
          <a:xfrm>
            <a:off x="787510" y="72564"/>
            <a:ext cx="8027377" cy="1546313"/>
          </a:xfrm>
          <a:prstGeom prst="horizontalScroll">
            <a:avLst>
              <a:gd name="adj" fmla="val 12500"/>
            </a:avLst>
          </a:prstGeom>
          <a:blipFill rotWithShape="1">
            <a:blip r:embed="rId8">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501" name="Google Shape;501;p22" descr="Rương Kho Báu Hình ảnh | Định dạng hình ảnh PSD 401172835| vn.lovepik.com"/>
          <p:cNvPicPr preferRelativeResize="0"/>
          <p:nvPr/>
        </p:nvPicPr>
        <p:blipFill rotWithShape="1">
          <a:blip r:embed="rId9">
            <a:alphaModFix/>
          </a:blip>
          <a:srcRect/>
          <a:stretch/>
        </p:blipFill>
        <p:spPr>
          <a:xfrm>
            <a:off x="6781800" y="3994546"/>
            <a:ext cx="1457574" cy="1220286"/>
          </a:xfrm>
          <a:prstGeom prst="rect">
            <a:avLst/>
          </a:prstGeom>
          <a:noFill/>
          <a:ln>
            <a:noFill/>
          </a:ln>
        </p:spPr>
      </p:pic>
      <p:sp>
        <p:nvSpPr>
          <p:cNvPr id="502" name="Google Shape;502;p22"/>
          <p:cNvSpPr txBox="1"/>
          <p:nvPr/>
        </p:nvSpPr>
        <p:spPr>
          <a:xfrm>
            <a:off x="735623" y="262463"/>
            <a:ext cx="8027377" cy="10772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1" i="0" u="none" strike="noStrike" cap="none">
                <a:solidFill>
                  <a:srgbClr val="000000"/>
                </a:solidFill>
                <a:latin typeface="Times New Roman"/>
                <a:ea typeface="Times New Roman"/>
                <a:cs typeface="Times New Roman"/>
                <a:sym typeface="Times New Roman"/>
              </a:rPr>
              <a:t>Nêu cách tính giá tiền mua gạch lát nền khi đã biết giá tiền 1m</a:t>
            </a:r>
            <a:r>
              <a:rPr lang="en-US" sz="3200" b="1" i="0" u="none" strike="noStrike" cap="none" baseline="30000">
                <a:solidFill>
                  <a:srgbClr val="000000"/>
                </a:solidFill>
                <a:latin typeface="Times New Roman"/>
                <a:ea typeface="Times New Roman"/>
                <a:cs typeface="Times New Roman"/>
                <a:sym typeface="Times New Roman"/>
              </a:rPr>
              <a:t>2 </a:t>
            </a:r>
            <a:r>
              <a:rPr lang="en-US" sz="3200" b="1" i="0" u="none" strike="noStrike" cap="none">
                <a:solidFill>
                  <a:srgbClr val="000000"/>
                </a:solidFill>
                <a:latin typeface="Times New Roman"/>
                <a:ea typeface="Times New Roman"/>
                <a:cs typeface="Times New Roman"/>
                <a:sym typeface="Times New Roman"/>
              </a:rPr>
              <a:t>gạch.</a:t>
            </a:r>
            <a:endParaRPr/>
          </a:p>
        </p:txBody>
      </p:sp>
      <p:sp>
        <p:nvSpPr>
          <p:cNvPr id="503" name="Google Shape;503;p22"/>
          <p:cNvSpPr txBox="1"/>
          <p:nvPr/>
        </p:nvSpPr>
        <p:spPr>
          <a:xfrm>
            <a:off x="2165810" y="1925303"/>
            <a:ext cx="6719047" cy="461665"/>
          </a:xfrm>
          <a:prstGeom prst="rect">
            <a:avLst/>
          </a:prstGeom>
          <a:blipFill rotWithShape="1">
            <a:blip r:embed="rId10">
              <a:alphaModFix amt="0"/>
            </a:blip>
            <a:stretch>
              <a:fillRect t="-338052" b="-338044"/>
            </a:stretch>
          </a:blip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000000"/>
                </a:solidFill>
                <a:latin typeface="Times New Roman"/>
                <a:ea typeface="Times New Roman"/>
                <a:cs typeface="Times New Roman"/>
                <a:sym typeface="Times New Roman"/>
              </a:rPr>
              <a:t>Giá tiền mua gạch = Giá tiền 1m</a:t>
            </a:r>
            <a:r>
              <a:rPr lang="en-US" sz="2400" b="1" i="0" u="none" strike="noStrike" cap="none" baseline="30000">
                <a:solidFill>
                  <a:srgbClr val="000000"/>
                </a:solidFill>
                <a:latin typeface="Times New Roman"/>
                <a:ea typeface="Times New Roman"/>
                <a:cs typeface="Times New Roman"/>
                <a:sym typeface="Times New Roman"/>
              </a:rPr>
              <a:t>2</a:t>
            </a:r>
            <a:r>
              <a:rPr lang="en-US" sz="2400" b="1" i="0" u="none" strike="noStrike" cap="none">
                <a:solidFill>
                  <a:srgbClr val="000000"/>
                </a:solidFill>
                <a:latin typeface="Times New Roman"/>
                <a:ea typeface="Times New Roman"/>
                <a:cs typeface="Times New Roman"/>
                <a:sym typeface="Times New Roman"/>
              </a:rPr>
              <a:t> x Diện tích nền</a:t>
            </a:r>
            <a:endParaRPr/>
          </a:p>
        </p:txBody>
      </p:sp>
      <p:pic>
        <p:nvPicPr>
          <p:cNvPr id="504" name="Google Shape;504;p22"/>
          <p:cNvPicPr preferRelativeResize="0"/>
          <p:nvPr/>
        </p:nvPicPr>
        <p:blipFill rotWithShape="1">
          <a:blip r:embed="rId5">
            <a:alphaModFix/>
          </a:blip>
          <a:srcRect t="1047" b="1046"/>
          <a:stretch/>
        </p:blipFill>
        <p:spPr>
          <a:xfrm>
            <a:off x="-2590800" y="1657350"/>
            <a:ext cx="5848662" cy="3690128"/>
          </a:xfrm>
          <a:prstGeom prst="rect">
            <a:avLst/>
          </a:prstGeom>
          <a:noFill/>
          <a:ln>
            <a:noFill/>
          </a:ln>
        </p:spPr>
      </p:pic>
      <p:pic>
        <p:nvPicPr>
          <p:cNvPr id="505" name="Google Shape;505;p22" descr="Les petits explorateurs | Safari kids, Cartoon illustration, Boy cartoon  characters"/>
          <p:cNvPicPr preferRelativeResize="0"/>
          <p:nvPr/>
        </p:nvPicPr>
        <p:blipFill rotWithShape="1">
          <a:blip r:embed="rId11">
            <a:alphaModFix/>
          </a:blip>
          <a:srcRect l="52093"/>
          <a:stretch/>
        </p:blipFill>
        <p:spPr>
          <a:xfrm>
            <a:off x="443578" y="3631795"/>
            <a:ext cx="584090" cy="742893"/>
          </a:xfrm>
          <a:prstGeom prst="rect">
            <a:avLst/>
          </a:prstGeom>
          <a:noFill/>
          <a:ln>
            <a:noFill/>
          </a:ln>
        </p:spPr>
      </p:pic>
      <p:pic>
        <p:nvPicPr>
          <p:cNvPr id="506" name="Google Shape;506;p22" descr="Man Cartoon png download - 402*832 - Free Transparent National  Archaeological Museum png Download. - CleanPNG / KissPNG"/>
          <p:cNvPicPr preferRelativeResize="0"/>
          <p:nvPr/>
        </p:nvPicPr>
        <p:blipFill rotWithShape="1">
          <a:blip r:embed="rId12">
            <a:alphaModFix/>
          </a:blip>
          <a:srcRect l="22202" r="22785"/>
          <a:stretch/>
        </p:blipFill>
        <p:spPr>
          <a:xfrm flipH="1">
            <a:off x="787510" y="3562350"/>
            <a:ext cx="457200" cy="831388"/>
          </a:xfrm>
          <a:prstGeom prst="rect">
            <a:avLst/>
          </a:prstGeom>
          <a:noFill/>
          <a:ln>
            <a:noFill/>
          </a:ln>
        </p:spPr>
      </p:pic>
      <p:pic>
        <p:nvPicPr>
          <p:cNvPr id="507" name="Google Shape;507;p22" descr="Rương Kho Báu Hình ảnh | Định dạng hình ảnh PSD 401172835| vn.lovepik.com"/>
          <p:cNvPicPr preferRelativeResize="0"/>
          <p:nvPr/>
        </p:nvPicPr>
        <p:blipFill rotWithShape="1">
          <a:blip r:embed="rId9">
            <a:alphaModFix/>
          </a:blip>
          <a:srcRect/>
          <a:stretch/>
        </p:blipFill>
        <p:spPr>
          <a:xfrm>
            <a:off x="2145877" y="-95900"/>
            <a:ext cx="5704866" cy="5704866"/>
          </a:xfrm>
          <a:prstGeom prst="rect">
            <a:avLst/>
          </a:prstGeom>
          <a:noFill/>
          <a:ln>
            <a:noFill/>
          </a:ln>
        </p:spPr>
      </p:pic>
      <p:pic>
        <p:nvPicPr>
          <p:cNvPr id="508" name="Google Shape;508;p22" descr="Hình ảnh Thiết Bị Truy Cập Dân Tộc Chính Mực Vẽ Tay Vector, Chìa Khóa đen  Trắng, Chìa Khóa, Dân Tộc Vector và PNG với nền trong suốt để tải xuống miễn"/>
          <p:cNvPicPr preferRelativeResize="0"/>
          <p:nvPr/>
        </p:nvPicPr>
        <p:blipFill rotWithShape="1">
          <a:blip r:embed="rId13">
            <a:alphaModFix/>
          </a:blip>
          <a:srcRect/>
          <a:stretch/>
        </p:blipFill>
        <p:spPr>
          <a:xfrm rot="-5400000">
            <a:off x="1321520" y="1334019"/>
            <a:ext cx="2943030" cy="2943030"/>
          </a:xfrm>
          <a:prstGeom prst="rect">
            <a:avLst/>
          </a:prstGeom>
          <a:noFill/>
          <a:ln>
            <a:noFill/>
          </a:ln>
        </p:spPr>
      </p:pic>
      <p:pic>
        <p:nvPicPr>
          <p:cNvPr id="509" name="Google Shape;509;p22"/>
          <p:cNvPicPr preferRelativeResize="0"/>
          <p:nvPr/>
        </p:nvPicPr>
        <p:blipFill rotWithShape="1">
          <a:blip r:embed="rId14">
            <a:alphaModFix/>
          </a:blip>
          <a:srcRect/>
          <a:stretch/>
        </p:blipFill>
        <p:spPr>
          <a:xfrm>
            <a:off x="2900521" y="1335418"/>
            <a:ext cx="3895888" cy="2918154"/>
          </a:xfrm>
          <a:prstGeom prst="rect">
            <a:avLst/>
          </a:prstGeom>
          <a:noFill/>
          <a:ln>
            <a:noFill/>
          </a:ln>
        </p:spPr>
      </p:pic>
      <p:pic>
        <p:nvPicPr>
          <p:cNvPr id="510" name="Google Shape;510;p22" descr="Les petits explorateurs | Safari kids, Cartoon illustration, Boy cartoon  characters"/>
          <p:cNvPicPr preferRelativeResize="0"/>
          <p:nvPr/>
        </p:nvPicPr>
        <p:blipFill rotWithShape="1">
          <a:blip r:embed="rId11">
            <a:alphaModFix/>
          </a:blip>
          <a:srcRect r="60735"/>
          <a:stretch/>
        </p:blipFill>
        <p:spPr>
          <a:xfrm flipH="1">
            <a:off x="7765255" y="3028950"/>
            <a:ext cx="1565183" cy="216098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02"/>
                                        </p:tgtEl>
                                        <p:attrNameLst>
                                          <p:attrName>style.visibility</p:attrName>
                                        </p:attrNameLst>
                                      </p:cBhvr>
                                      <p:to>
                                        <p:strVal val="visible"/>
                                      </p:to>
                                    </p:set>
                                    <p:anim calcmode="lin" valueType="num">
                                      <p:cBhvr additive="base">
                                        <p:cTn id="7" dur="500"/>
                                        <p:tgtEl>
                                          <p:spTgt spid="502"/>
                                        </p:tgtEl>
                                        <p:attrNameLst>
                                          <p:attrName>ppt_w</p:attrName>
                                        </p:attrNameLst>
                                      </p:cBhvr>
                                      <p:tavLst>
                                        <p:tav tm="0">
                                          <p:val>
                                            <p:strVal val="0"/>
                                          </p:val>
                                        </p:tav>
                                        <p:tav tm="100000">
                                          <p:val>
                                            <p:strVal val="#ppt_w"/>
                                          </p:val>
                                        </p:tav>
                                      </p:tavLst>
                                    </p:anim>
                                    <p:anim calcmode="lin" valueType="num">
                                      <p:cBhvr additive="base">
                                        <p:cTn id="8" dur="500"/>
                                        <p:tgtEl>
                                          <p:spTgt spid="502"/>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500"/>
                                        </p:tgtEl>
                                        <p:attrNameLst>
                                          <p:attrName>style.visibility</p:attrName>
                                        </p:attrNameLst>
                                      </p:cBhvr>
                                      <p:to>
                                        <p:strVal val="visible"/>
                                      </p:to>
                                    </p:set>
                                    <p:anim calcmode="lin" valueType="num">
                                      <p:cBhvr additive="base">
                                        <p:cTn id="11" dur="500"/>
                                        <p:tgtEl>
                                          <p:spTgt spid="500"/>
                                        </p:tgtEl>
                                        <p:attrNameLst>
                                          <p:attrName>ppt_w</p:attrName>
                                        </p:attrNameLst>
                                      </p:cBhvr>
                                      <p:tavLst>
                                        <p:tav tm="0">
                                          <p:val>
                                            <p:strVal val="0"/>
                                          </p:val>
                                        </p:tav>
                                        <p:tav tm="100000">
                                          <p:val>
                                            <p:strVal val="#ppt_w"/>
                                          </p:val>
                                        </p:tav>
                                      </p:tavLst>
                                    </p:anim>
                                    <p:anim calcmode="lin" valueType="num">
                                      <p:cBhvr additive="base">
                                        <p:cTn id="12" dur="500"/>
                                        <p:tgtEl>
                                          <p:spTgt spid="500"/>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99"/>
                                        </p:tgtEl>
                                        <p:attrNameLst>
                                          <p:attrName>style.visibility</p:attrName>
                                        </p:attrNameLst>
                                      </p:cBhvr>
                                      <p:to>
                                        <p:strVal val="visible"/>
                                      </p:to>
                                    </p:set>
                                    <p:animEffect transition="in" filter="fade">
                                      <p:cBhvr>
                                        <p:cTn id="17" dur="500"/>
                                        <p:tgtEl>
                                          <p:spTgt spid="499"/>
                                        </p:tgtEl>
                                      </p:cBhvr>
                                    </p:animEffect>
                                  </p:childTnLst>
                                </p:cTn>
                              </p:par>
                              <p:par>
                                <p:cTn id="18" presetID="10" presetClass="entr" presetSubtype="0" fill="hold" nodeType="withEffect">
                                  <p:stCondLst>
                                    <p:cond delay="0"/>
                                  </p:stCondLst>
                                  <p:childTnLst>
                                    <p:set>
                                      <p:cBhvr>
                                        <p:cTn id="19" dur="1" fill="hold">
                                          <p:stCondLst>
                                            <p:cond delay="0"/>
                                          </p:stCondLst>
                                        </p:cTn>
                                        <p:tgtEl>
                                          <p:spTgt spid="503"/>
                                        </p:tgtEl>
                                        <p:attrNameLst>
                                          <p:attrName>style.visibility</p:attrName>
                                        </p:attrNameLst>
                                      </p:cBhvr>
                                      <p:to>
                                        <p:strVal val="visible"/>
                                      </p:to>
                                    </p:set>
                                    <p:animEffect transition="in" filter="fade">
                                      <p:cBhvr>
                                        <p:cTn id="20" dur="500"/>
                                        <p:tgtEl>
                                          <p:spTgt spid="50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502"/>
                                        </p:tgtEl>
                                      </p:cBhvr>
                                    </p:animEffect>
                                    <p:set>
                                      <p:cBhvr>
                                        <p:cTn id="25" dur="1" fill="hold">
                                          <p:stCondLst>
                                            <p:cond delay="500"/>
                                          </p:stCondLst>
                                        </p:cTn>
                                        <p:tgtEl>
                                          <p:spTgt spid="50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500"/>
                                        </p:tgtEl>
                                      </p:cBhvr>
                                    </p:animEffect>
                                    <p:set>
                                      <p:cBhvr>
                                        <p:cTn id="28" dur="1" fill="hold">
                                          <p:stCondLst>
                                            <p:cond delay="500"/>
                                          </p:stCondLst>
                                        </p:cTn>
                                        <p:tgtEl>
                                          <p:spTgt spid="500"/>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499"/>
                                        </p:tgtEl>
                                      </p:cBhvr>
                                    </p:animEffect>
                                    <p:set>
                                      <p:cBhvr>
                                        <p:cTn id="31" dur="1" fill="hold">
                                          <p:stCondLst>
                                            <p:cond delay="500"/>
                                          </p:stCondLst>
                                        </p:cTn>
                                        <p:tgtEl>
                                          <p:spTgt spid="499"/>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503"/>
                                        </p:tgtEl>
                                      </p:cBhvr>
                                    </p:animEffect>
                                    <p:set>
                                      <p:cBhvr>
                                        <p:cTn id="34" dur="1" fill="hold">
                                          <p:stCondLst>
                                            <p:cond delay="500"/>
                                          </p:stCondLst>
                                        </p:cTn>
                                        <p:tgtEl>
                                          <p:spTgt spid="50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nodeType="clickEffect">
                                  <p:stCondLst>
                                    <p:cond delay="200"/>
                                  </p:stCondLst>
                                  <p:childTnLst>
                                    <p:set>
                                      <p:cBhvr>
                                        <p:cTn id="38" dur="1" fill="hold">
                                          <p:stCondLst>
                                            <p:cond delay="0"/>
                                          </p:stCondLst>
                                        </p:cTn>
                                        <p:tgtEl>
                                          <p:spTgt spid="507"/>
                                        </p:tgtEl>
                                        <p:attrNameLst>
                                          <p:attrName>style.visibility</p:attrName>
                                        </p:attrNameLst>
                                      </p:cBhvr>
                                      <p:to>
                                        <p:strVal val="visible"/>
                                      </p:to>
                                    </p:set>
                                    <p:anim calcmode="lin" valueType="num">
                                      <p:cBhvr additive="base">
                                        <p:cTn id="39" dur="750"/>
                                        <p:tgtEl>
                                          <p:spTgt spid="507"/>
                                        </p:tgtEl>
                                        <p:attrNameLst>
                                          <p:attrName>ppt_w</p:attrName>
                                        </p:attrNameLst>
                                      </p:cBhvr>
                                      <p:tavLst>
                                        <p:tav tm="0">
                                          <p:val>
                                            <p:strVal val="0"/>
                                          </p:val>
                                        </p:tav>
                                        <p:tav tm="100000">
                                          <p:val>
                                            <p:strVal val="#ppt_w"/>
                                          </p:val>
                                        </p:tav>
                                      </p:tavLst>
                                    </p:anim>
                                    <p:anim calcmode="lin" valueType="num">
                                      <p:cBhvr additive="base">
                                        <p:cTn id="40" dur="750"/>
                                        <p:tgtEl>
                                          <p:spTgt spid="507"/>
                                        </p:tgtEl>
                                        <p:attrNameLst>
                                          <p:attrName>ppt_h</p:attrName>
                                        </p:attrNameLst>
                                      </p:cBhvr>
                                      <p:tavLst>
                                        <p:tav tm="0">
                                          <p:val>
                                            <p:str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508"/>
                                        </p:tgtEl>
                                        <p:attrNameLst>
                                          <p:attrName>style.visibility</p:attrName>
                                        </p:attrNameLst>
                                      </p:cBhvr>
                                      <p:to>
                                        <p:strVal val="visible"/>
                                      </p:to>
                                    </p:set>
                                    <p:anim calcmode="lin" valueType="num">
                                      <p:cBhvr additive="base">
                                        <p:cTn id="45" dur="500"/>
                                        <p:tgtEl>
                                          <p:spTgt spid="508"/>
                                        </p:tgtEl>
                                        <p:attrNameLst>
                                          <p:attrName>ppt_x</p:attrName>
                                        </p:attrNameLst>
                                      </p:cBhvr>
                                      <p:tavLst>
                                        <p:tav tm="0">
                                          <p:val>
                                            <p:strVal val="#ppt_x-1"/>
                                          </p:val>
                                        </p:tav>
                                        <p:tav tm="100000">
                                          <p:val>
                                            <p:strVal val="#ppt_x"/>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nodeType="clickEffect">
                                  <p:stCondLst>
                                    <p:cond delay="0"/>
                                  </p:stCondLst>
                                  <p:childTnLst>
                                    <p:animEffect transition="out" filter="fade">
                                      <p:cBhvr>
                                        <p:cTn id="49" dur="500"/>
                                        <p:tgtEl>
                                          <p:spTgt spid="508"/>
                                        </p:tgtEl>
                                      </p:cBhvr>
                                    </p:animEffect>
                                    <p:set>
                                      <p:cBhvr>
                                        <p:cTn id="50" dur="1" fill="hold">
                                          <p:stCondLst>
                                            <p:cond delay="500"/>
                                          </p:stCondLst>
                                        </p:cTn>
                                        <p:tgtEl>
                                          <p:spTgt spid="508"/>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501"/>
                                        </p:tgtEl>
                                      </p:cBhvr>
                                    </p:animEffect>
                                    <p:set>
                                      <p:cBhvr>
                                        <p:cTn id="53" dur="1" fill="hold">
                                          <p:stCondLst>
                                            <p:cond delay="500"/>
                                          </p:stCondLst>
                                        </p:cTn>
                                        <p:tgtEl>
                                          <p:spTgt spid="501"/>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507"/>
                                        </p:tgtEl>
                                      </p:cBhvr>
                                    </p:animEffect>
                                    <p:set>
                                      <p:cBhvr>
                                        <p:cTn id="56" dur="1" fill="hold">
                                          <p:stCondLst>
                                            <p:cond delay="500"/>
                                          </p:stCondLst>
                                        </p:cTn>
                                        <p:tgtEl>
                                          <p:spTgt spid="507"/>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nodeType="clickEffect">
                                  <p:stCondLst>
                                    <p:cond delay="0"/>
                                  </p:stCondLst>
                                  <p:childTnLst>
                                    <p:set>
                                      <p:cBhvr>
                                        <p:cTn id="60" dur="1" fill="hold">
                                          <p:stCondLst>
                                            <p:cond delay="0"/>
                                          </p:stCondLst>
                                        </p:cTn>
                                        <p:tgtEl>
                                          <p:spTgt spid="509"/>
                                        </p:tgtEl>
                                        <p:attrNameLst>
                                          <p:attrName>style.visibility</p:attrName>
                                        </p:attrNameLst>
                                      </p:cBhvr>
                                      <p:to>
                                        <p:strVal val="visible"/>
                                      </p:to>
                                    </p:set>
                                    <p:anim calcmode="lin" valueType="num">
                                      <p:cBhvr additive="base">
                                        <p:cTn id="61" dur="500"/>
                                        <p:tgtEl>
                                          <p:spTgt spid="509"/>
                                        </p:tgtEl>
                                        <p:attrNameLst>
                                          <p:attrName>ppt_w</p:attrName>
                                        </p:attrNameLst>
                                      </p:cBhvr>
                                      <p:tavLst>
                                        <p:tav tm="0">
                                          <p:val>
                                            <p:strVal val="0"/>
                                          </p:val>
                                        </p:tav>
                                        <p:tav tm="100000">
                                          <p:val>
                                            <p:strVal val="#ppt_w"/>
                                          </p:val>
                                        </p:tav>
                                      </p:tavLst>
                                    </p:anim>
                                    <p:anim calcmode="lin" valueType="num">
                                      <p:cBhvr additive="base">
                                        <p:cTn id="62" dur="500"/>
                                        <p:tgtEl>
                                          <p:spTgt spid="509"/>
                                        </p:tgtEl>
                                        <p:attrNameLst>
                                          <p:attrName>ppt_h</p:attrName>
                                        </p:attrNameLst>
                                      </p:cBhvr>
                                      <p:tavLst>
                                        <p:tav tm="0">
                                          <p:val>
                                            <p:strVal val="0"/>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23" presetClass="exit" presetSubtype="32" fill="hold" nodeType="clickEffect">
                                  <p:stCondLst>
                                    <p:cond delay="500"/>
                                  </p:stCondLst>
                                  <p:childTnLst>
                                    <p:anim calcmode="lin" valueType="num">
                                      <p:cBhvr additive="base">
                                        <p:cTn id="66" dur="600"/>
                                        <p:tgtEl>
                                          <p:spTgt spid="509"/>
                                        </p:tgtEl>
                                        <p:attrNameLst>
                                          <p:attrName>ppt_w</p:attrName>
                                        </p:attrNameLst>
                                      </p:cBhvr>
                                      <p:tavLst>
                                        <p:tav tm="0">
                                          <p:val>
                                            <p:strVal val="#ppt_w"/>
                                          </p:val>
                                        </p:tav>
                                        <p:tav tm="100000">
                                          <p:val>
                                            <p:strVal val="0"/>
                                          </p:val>
                                        </p:tav>
                                      </p:tavLst>
                                    </p:anim>
                                    <p:anim calcmode="lin" valueType="num">
                                      <p:cBhvr additive="base">
                                        <p:cTn id="67" dur="600"/>
                                        <p:tgtEl>
                                          <p:spTgt spid="509"/>
                                        </p:tgtEl>
                                        <p:attrNameLst>
                                          <p:attrName>ppt_h</p:attrName>
                                        </p:attrNameLst>
                                      </p:cBhvr>
                                      <p:tavLst>
                                        <p:tav tm="0">
                                          <p:val>
                                            <p:strVal val="#ppt_h"/>
                                          </p:val>
                                        </p:tav>
                                        <p:tav tm="100000">
                                          <p:val>
                                            <p:strVal val="0"/>
                                          </p:val>
                                        </p:tav>
                                      </p:tavLst>
                                    </p:anim>
                                    <p:set>
                                      <p:cBhvr>
                                        <p:cTn id="68" dur="1" fill="hold">
                                          <p:stCondLst>
                                            <p:cond delay="600"/>
                                          </p:stCondLst>
                                        </p:cTn>
                                        <p:tgtEl>
                                          <p:spTgt spid="50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grpSp>
        <p:nvGrpSpPr>
          <p:cNvPr id="515" name="Google Shape;515;p23"/>
          <p:cNvGrpSpPr/>
          <p:nvPr/>
        </p:nvGrpSpPr>
        <p:grpSpPr>
          <a:xfrm>
            <a:off x="-2667000" y="285749"/>
            <a:ext cx="17394262" cy="6407376"/>
            <a:chOff x="-2667000" y="285749"/>
            <a:chExt cx="17394262" cy="6407376"/>
          </a:xfrm>
        </p:grpSpPr>
        <p:sp>
          <p:nvSpPr>
            <p:cNvPr id="516" name="Google Shape;516;p23"/>
            <p:cNvSpPr/>
            <p:nvPr/>
          </p:nvSpPr>
          <p:spPr>
            <a:xfrm>
              <a:off x="228600" y="361950"/>
              <a:ext cx="8686800" cy="4495800"/>
            </a:xfrm>
            <a:prstGeom prst="rect">
              <a:avLst/>
            </a:prstGeom>
            <a:solidFill>
              <a:schemeClr val="lt1">
                <a:alpha val="31764"/>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517" name="Google Shape;517;p23"/>
            <p:cNvPicPr preferRelativeResize="0"/>
            <p:nvPr/>
          </p:nvPicPr>
          <p:blipFill rotWithShape="1">
            <a:blip r:embed="rId3">
              <a:alphaModFix amt="35000"/>
            </a:blip>
            <a:srcRect/>
            <a:stretch/>
          </p:blipFill>
          <p:spPr>
            <a:xfrm>
              <a:off x="1752600" y="285749"/>
              <a:ext cx="7631249" cy="2658050"/>
            </a:xfrm>
            <a:prstGeom prst="rect">
              <a:avLst/>
            </a:prstGeom>
            <a:noFill/>
            <a:ln>
              <a:noFill/>
            </a:ln>
          </p:spPr>
        </p:pic>
        <p:pic>
          <p:nvPicPr>
            <p:cNvPr id="518" name="Google Shape;518;p23"/>
            <p:cNvPicPr preferRelativeResize="0"/>
            <p:nvPr/>
          </p:nvPicPr>
          <p:blipFill rotWithShape="1">
            <a:blip r:embed="rId4">
              <a:alphaModFix amt="50000"/>
            </a:blip>
            <a:srcRect t="6807" b="6798"/>
            <a:stretch/>
          </p:blipFill>
          <p:spPr>
            <a:xfrm>
              <a:off x="-2667000" y="1110800"/>
              <a:ext cx="7638826" cy="3823151"/>
            </a:xfrm>
            <a:prstGeom prst="rect">
              <a:avLst/>
            </a:prstGeom>
            <a:noFill/>
            <a:ln>
              <a:noFill/>
            </a:ln>
          </p:spPr>
        </p:pic>
        <p:pic>
          <p:nvPicPr>
            <p:cNvPr id="519" name="Google Shape;519;p23"/>
            <p:cNvPicPr preferRelativeResize="0"/>
            <p:nvPr/>
          </p:nvPicPr>
          <p:blipFill rotWithShape="1">
            <a:blip r:embed="rId5">
              <a:alphaModFix amt="35000"/>
            </a:blip>
            <a:srcRect/>
            <a:stretch/>
          </p:blipFill>
          <p:spPr>
            <a:xfrm>
              <a:off x="4056063" y="2627751"/>
              <a:ext cx="2887550" cy="2268100"/>
            </a:xfrm>
            <a:prstGeom prst="rect">
              <a:avLst/>
            </a:prstGeom>
            <a:noFill/>
            <a:ln>
              <a:noFill/>
            </a:ln>
          </p:spPr>
        </p:pic>
        <p:pic>
          <p:nvPicPr>
            <p:cNvPr id="520" name="Google Shape;520;p23"/>
            <p:cNvPicPr preferRelativeResize="0"/>
            <p:nvPr/>
          </p:nvPicPr>
          <p:blipFill rotWithShape="1">
            <a:blip r:embed="rId6">
              <a:alphaModFix amt="20000"/>
            </a:blip>
            <a:srcRect/>
            <a:stretch/>
          </p:blipFill>
          <p:spPr>
            <a:xfrm>
              <a:off x="6757082" y="1624511"/>
              <a:ext cx="1904318" cy="1313938"/>
            </a:xfrm>
            <a:prstGeom prst="rect">
              <a:avLst/>
            </a:prstGeom>
            <a:noFill/>
            <a:ln>
              <a:noFill/>
            </a:ln>
          </p:spPr>
        </p:pic>
        <p:pic>
          <p:nvPicPr>
            <p:cNvPr id="521" name="Google Shape;521;p23"/>
            <p:cNvPicPr preferRelativeResize="0"/>
            <p:nvPr/>
          </p:nvPicPr>
          <p:blipFill rotWithShape="1">
            <a:blip r:embed="rId4">
              <a:alphaModFix amt="35000"/>
            </a:blip>
            <a:srcRect t="6807" b="6798"/>
            <a:stretch/>
          </p:blipFill>
          <p:spPr>
            <a:xfrm>
              <a:off x="7088436" y="2869974"/>
              <a:ext cx="7638826" cy="3823151"/>
            </a:xfrm>
            <a:prstGeom prst="rect">
              <a:avLst/>
            </a:prstGeom>
            <a:noFill/>
            <a:ln>
              <a:noFill/>
            </a:ln>
          </p:spPr>
        </p:pic>
        <p:pic>
          <p:nvPicPr>
            <p:cNvPr id="522" name="Google Shape;522;p23" descr="Les petits explorateurs | Safari kids, Cartoon illustration, Boy cartoon  characters"/>
            <p:cNvPicPr preferRelativeResize="0"/>
            <p:nvPr/>
          </p:nvPicPr>
          <p:blipFill rotWithShape="1">
            <a:blip r:embed="rId7">
              <a:alphaModFix amt="50000"/>
            </a:blip>
            <a:srcRect r="60735"/>
            <a:stretch/>
          </p:blipFill>
          <p:spPr>
            <a:xfrm flipH="1">
              <a:off x="7820504" y="3244852"/>
              <a:ext cx="1094896" cy="1699078"/>
            </a:xfrm>
            <a:prstGeom prst="rect">
              <a:avLst/>
            </a:prstGeom>
            <a:noFill/>
            <a:ln>
              <a:noFill/>
            </a:ln>
          </p:spPr>
        </p:pic>
      </p:grpSp>
      <p:sp>
        <p:nvSpPr>
          <p:cNvPr id="523" name="Google Shape;523;p23"/>
          <p:cNvSpPr/>
          <p:nvPr/>
        </p:nvSpPr>
        <p:spPr>
          <a:xfrm>
            <a:off x="2557407" y="1227168"/>
            <a:ext cx="4029187" cy="2689164"/>
          </a:xfrm>
          <a:prstGeom prst="rect">
            <a:avLst/>
          </a:prstGeom>
          <a:solidFill>
            <a:schemeClr val="lt1">
              <a:alpha val="5764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24" name="Google Shape;524;p23"/>
          <p:cNvSpPr txBox="1"/>
          <p:nvPr/>
        </p:nvSpPr>
        <p:spPr>
          <a:xfrm>
            <a:off x="2835788" y="1910031"/>
            <a:ext cx="3472425"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000" b="1" i="0" u="none" strike="noStrike" cap="none">
                <a:solidFill>
                  <a:srgbClr val="663300"/>
                </a:solidFill>
                <a:latin typeface="Redressed"/>
                <a:ea typeface="Redressed"/>
                <a:cs typeface="Redressed"/>
                <a:sym typeface="Redressed"/>
              </a:rPr>
              <a:t>CHÚC CÁC EM </a:t>
            </a:r>
            <a:endParaRPr/>
          </a:p>
          <a:p>
            <a:pPr marL="0" marR="0" lvl="0" indent="0" algn="ctr" rtl="0">
              <a:lnSpc>
                <a:spcPct val="100000"/>
              </a:lnSpc>
              <a:spcBef>
                <a:spcPts val="0"/>
              </a:spcBef>
              <a:spcAft>
                <a:spcPts val="0"/>
              </a:spcAft>
              <a:buNone/>
            </a:pPr>
            <a:r>
              <a:rPr lang="en-US" sz="4000" b="1" i="0" u="none" strike="noStrike" cap="none">
                <a:solidFill>
                  <a:srgbClr val="663300"/>
                </a:solidFill>
                <a:latin typeface="Redressed"/>
                <a:ea typeface="Redressed"/>
                <a:cs typeface="Redressed"/>
                <a:sym typeface="Redressed"/>
              </a:rPr>
              <a:t>HỌC TỐT</a:t>
            </a:r>
            <a:endParaRPr/>
          </a:p>
        </p:txBody>
      </p:sp>
      <p:pic>
        <p:nvPicPr>
          <p:cNvPr id="525" name="Google Shape;525;p23" descr="Safari Kids with Explorer Outfits Stock Vector - Illustration of layer,  character: 187147728"/>
          <p:cNvPicPr preferRelativeResize="0"/>
          <p:nvPr/>
        </p:nvPicPr>
        <p:blipFill rotWithShape="1">
          <a:blip r:embed="rId8">
            <a:alphaModFix/>
          </a:blip>
          <a:srcRect r="52754" b="6766"/>
          <a:stretch/>
        </p:blipFill>
        <p:spPr>
          <a:xfrm>
            <a:off x="8230646" y="110387"/>
            <a:ext cx="769998" cy="1299090"/>
          </a:xfrm>
          <a:prstGeom prst="rect">
            <a:avLst/>
          </a:prstGeom>
          <a:noFill/>
          <a:ln>
            <a:noFill/>
          </a:ln>
        </p:spPr>
      </p:pic>
      <p:pic>
        <p:nvPicPr>
          <p:cNvPr id="526" name="Google Shape;526;p23" descr="Safari Kids with Explorer Outfits Stock Vector - Illustration of layer,  character: 187147728"/>
          <p:cNvPicPr preferRelativeResize="0"/>
          <p:nvPr/>
        </p:nvPicPr>
        <p:blipFill rotWithShape="1">
          <a:blip r:embed="rId9">
            <a:alphaModFix/>
          </a:blip>
          <a:srcRect l="43412" t="4113" b="6766"/>
          <a:stretch/>
        </p:blipFill>
        <p:spPr>
          <a:xfrm>
            <a:off x="144717" y="2630100"/>
            <a:ext cx="1847626" cy="248772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15"/>
                                        </p:tgtEl>
                                        <p:attrNameLst>
                                          <p:attrName>style.visibility</p:attrName>
                                        </p:attrNameLst>
                                      </p:cBhvr>
                                      <p:to>
                                        <p:strVal val="visible"/>
                                      </p:to>
                                    </p:set>
                                    <p:anim calcmode="lin" valueType="num">
                                      <p:cBhvr additive="base">
                                        <p:cTn id="7" dur="500"/>
                                        <p:tgtEl>
                                          <p:spTgt spid="515"/>
                                        </p:tgtEl>
                                        <p:attrNameLst>
                                          <p:attrName>ppt_w</p:attrName>
                                        </p:attrNameLst>
                                      </p:cBhvr>
                                      <p:tavLst>
                                        <p:tav tm="0">
                                          <p:val>
                                            <p:strVal val="0"/>
                                          </p:val>
                                        </p:tav>
                                        <p:tav tm="100000">
                                          <p:val>
                                            <p:strVal val="#ppt_w"/>
                                          </p:val>
                                        </p:tav>
                                      </p:tavLst>
                                    </p:anim>
                                    <p:anim calcmode="lin" valueType="num">
                                      <p:cBhvr additive="base">
                                        <p:cTn id="8" dur="500"/>
                                        <p:tgtEl>
                                          <p:spTgt spid="515"/>
                                        </p:tgtEl>
                                        <p:attrNameLst>
                                          <p:attrName>ppt_h</p:attrName>
                                        </p:attrNameLst>
                                      </p:cBhvr>
                                      <p:tavLst>
                                        <p:tav tm="0">
                                          <p:val>
                                            <p:strVal val="0"/>
                                          </p:val>
                                        </p:tav>
                                        <p:tav tm="100000">
                                          <p:val>
                                            <p:strVal val="#ppt_h"/>
                                          </p:val>
                                        </p:tav>
                                      </p:tavLst>
                                    </p:anim>
                                  </p:childTnLst>
                                </p:cTn>
                              </p:par>
                              <p:par>
                                <p:cTn id="9" presetID="2" presetClass="entr" presetSubtype="8" fill="hold" nodeType="withEffect">
                                  <p:stCondLst>
                                    <p:cond delay="0"/>
                                  </p:stCondLst>
                                  <p:childTnLst>
                                    <p:set>
                                      <p:cBhvr>
                                        <p:cTn id="10" dur="1" fill="hold">
                                          <p:stCondLst>
                                            <p:cond delay="0"/>
                                          </p:stCondLst>
                                        </p:cTn>
                                        <p:tgtEl>
                                          <p:spTgt spid="526"/>
                                        </p:tgtEl>
                                        <p:attrNameLst>
                                          <p:attrName>style.visibility</p:attrName>
                                        </p:attrNameLst>
                                      </p:cBhvr>
                                      <p:to>
                                        <p:strVal val="visible"/>
                                      </p:to>
                                    </p:set>
                                    <p:anim calcmode="lin" valueType="num">
                                      <p:cBhvr additive="base">
                                        <p:cTn id="11" dur="500"/>
                                        <p:tgtEl>
                                          <p:spTgt spid="526"/>
                                        </p:tgtEl>
                                        <p:attrNameLst>
                                          <p:attrName>ppt_x</p:attrName>
                                        </p:attrNameLst>
                                      </p:cBhvr>
                                      <p:tavLst>
                                        <p:tav tm="0">
                                          <p:val>
                                            <p:strVal val="#ppt_x-1"/>
                                          </p:val>
                                        </p:tav>
                                        <p:tav tm="100000">
                                          <p:val>
                                            <p:strVal val="#ppt_x"/>
                                          </p:val>
                                        </p:tav>
                                      </p:tavLst>
                                    </p:anim>
                                  </p:childTnLst>
                                </p:cTn>
                              </p:par>
                              <p:par>
                                <p:cTn id="12" presetID="2" presetClass="entr" presetSubtype="8" fill="hold" nodeType="withEffect">
                                  <p:stCondLst>
                                    <p:cond delay="0"/>
                                  </p:stCondLst>
                                  <p:childTnLst>
                                    <p:set>
                                      <p:cBhvr>
                                        <p:cTn id="13" dur="1" fill="hold">
                                          <p:stCondLst>
                                            <p:cond delay="0"/>
                                          </p:stCondLst>
                                        </p:cTn>
                                        <p:tgtEl>
                                          <p:spTgt spid="525"/>
                                        </p:tgtEl>
                                        <p:attrNameLst>
                                          <p:attrName>style.visibility</p:attrName>
                                        </p:attrNameLst>
                                      </p:cBhvr>
                                      <p:to>
                                        <p:strVal val="visible"/>
                                      </p:to>
                                    </p:set>
                                    <p:anim calcmode="lin" valueType="num">
                                      <p:cBhvr additive="base">
                                        <p:cTn id="14" dur="500"/>
                                        <p:tgtEl>
                                          <p:spTgt spid="525"/>
                                        </p:tgtEl>
                                        <p:attrNameLst>
                                          <p:attrName>ppt_x</p:attrName>
                                        </p:attrNameLst>
                                      </p:cBhvr>
                                      <p:tavLst>
                                        <p:tav tm="0">
                                          <p:val>
                                            <p:strVal val="#ppt_x-1"/>
                                          </p:val>
                                        </p:tav>
                                        <p:tav tm="100000">
                                          <p:val>
                                            <p:strVal val="#ppt_x"/>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524"/>
                                        </p:tgtEl>
                                        <p:attrNameLst>
                                          <p:attrName>style.visibility</p:attrName>
                                        </p:attrNameLst>
                                      </p:cBhvr>
                                      <p:to>
                                        <p:strVal val="visible"/>
                                      </p:to>
                                    </p:set>
                                    <p:anim calcmode="lin" valueType="num">
                                      <p:cBhvr additive="base">
                                        <p:cTn id="19" dur="1000"/>
                                        <p:tgtEl>
                                          <p:spTgt spid="524"/>
                                        </p:tgtEl>
                                        <p:attrNameLst>
                                          <p:attrName>ppt_w</p:attrName>
                                        </p:attrNameLst>
                                      </p:cBhvr>
                                      <p:tavLst>
                                        <p:tav tm="0">
                                          <p:val>
                                            <p:strVal val="0"/>
                                          </p:val>
                                        </p:tav>
                                        <p:tav tm="100000">
                                          <p:val>
                                            <p:strVal val="#ppt_w"/>
                                          </p:val>
                                        </p:tav>
                                      </p:tavLst>
                                    </p:anim>
                                    <p:anim calcmode="lin" valueType="num">
                                      <p:cBhvr additive="base">
                                        <p:cTn id="20" dur="1000"/>
                                        <p:tgtEl>
                                          <p:spTgt spid="524"/>
                                        </p:tgtEl>
                                        <p:attrNameLst>
                                          <p:attrName>ppt_h</p:attrName>
                                        </p:attrNameLst>
                                      </p:cBhvr>
                                      <p:tavLst>
                                        <p:tav tm="0">
                                          <p:val>
                                            <p:str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523"/>
                                        </p:tgtEl>
                                        <p:attrNameLst>
                                          <p:attrName>style.visibility</p:attrName>
                                        </p:attrNameLst>
                                      </p:cBhvr>
                                      <p:to>
                                        <p:strVal val="visible"/>
                                      </p:to>
                                    </p:set>
                                    <p:anim calcmode="lin" valueType="num">
                                      <p:cBhvr additive="base">
                                        <p:cTn id="23" dur="1000"/>
                                        <p:tgtEl>
                                          <p:spTgt spid="523"/>
                                        </p:tgtEl>
                                        <p:attrNameLst>
                                          <p:attrName>ppt_w</p:attrName>
                                        </p:attrNameLst>
                                      </p:cBhvr>
                                      <p:tavLst>
                                        <p:tav tm="0">
                                          <p:val>
                                            <p:strVal val="0"/>
                                          </p:val>
                                        </p:tav>
                                        <p:tav tm="100000">
                                          <p:val>
                                            <p:strVal val="#ppt_w"/>
                                          </p:val>
                                        </p:tav>
                                      </p:tavLst>
                                    </p:anim>
                                    <p:anim calcmode="lin" valueType="num">
                                      <p:cBhvr additive="base">
                                        <p:cTn id="24" dur="1000"/>
                                        <p:tgtEl>
                                          <p:spTgt spid="52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grpSp>
        <p:nvGrpSpPr>
          <p:cNvPr id="68" name="Google Shape;68;p3"/>
          <p:cNvGrpSpPr/>
          <p:nvPr/>
        </p:nvGrpSpPr>
        <p:grpSpPr>
          <a:xfrm>
            <a:off x="48228" y="157881"/>
            <a:ext cx="9047543" cy="4827738"/>
            <a:chOff x="0" y="254000"/>
            <a:chExt cx="9047543" cy="4827738"/>
          </a:xfrm>
        </p:grpSpPr>
        <p:sp>
          <p:nvSpPr>
            <p:cNvPr id="69" name="Google Shape;69;p3"/>
            <p:cNvSpPr/>
            <p:nvPr/>
          </p:nvSpPr>
          <p:spPr>
            <a:xfrm>
              <a:off x="304800" y="361950"/>
              <a:ext cx="8534400" cy="4495800"/>
            </a:xfrm>
            <a:prstGeom prst="rect">
              <a:avLst/>
            </a:prstGeom>
            <a:solidFill>
              <a:schemeClr val="lt1">
                <a:alpha val="26666"/>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70" name="Google Shape;70;p3"/>
            <p:cNvPicPr preferRelativeResize="0"/>
            <p:nvPr/>
          </p:nvPicPr>
          <p:blipFill rotWithShape="1">
            <a:blip r:embed="rId3">
              <a:alphaModFix amt="23000"/>
            </a:blip>
            <a:srcRect/>
            <a:stretch/>
          </p:blipFill>
          <p:spPr>
            <a:xfrm flipH="1">
              <a:off x="1258695" y="2814024"/>
              <a:ext cx="969908" cy="853824"/>
            </a:xfrm>
            <a:prstGeom prst="rect">
              <a:avLst/>
            </a:prstGeom>
            <a:noFill/>
            <a:ln>
              <a:noFill/>
            </a:ln>
          </p:spPr>
        </p:pic>
        <p:pic>
          <p:nvPicPr>
            <p:cNvPr id="71" name="Google Shape;71;p3"/>
            <p:cNvPicPr preferRelativeResize="0"/>
            <p:nvPr/>
          </p:nvPicPr>
          <p:blipFill rotWithShape="1">
            <a:blip r:embed="rId4">
              <a:alphaModFix amt="37000"/>
            </a:blip>
            <a:srcRect/>
            <a:stretch/>
          </p:blipFill>
          <p:spPr>
            <a:xfrm>
              <a:off x="8149067" y="254000"/>
              <a:ext cx="898476" cy="600376"/>
            </a:xfrm>
            <a:prstGeom prst="rect">
              <a:avLst/>
            </a:prstGeom>
            <a:noFill/>
            <a:ln>
              <a:noFill/>
            </a:ln>
          </p:spPr>
        </p:pic>
        <p:pic>
          <p:nvPicPr>
            <p:cNvPr id="72" name="Google Shape;72;p3"/>
            <p:cNvPicPr preferRelativeResize="0"/>
            <p:nvPr/>
          </p:nvPicPr>
          <p:blipFill rotWithShape="1">
            <a:blip r:embed="rId5">
              <a:alphaModFix amt="19000"/>
            </a:blip>
            <a:srcRect l="37120" t="1047" r="3924" b="1046"/>
            <a:stretch/>
          </p:blipFill>
          <p:spPr>
            <a:xfrm>
              <a:off x="2696843" y="377952"/>
              <a:ext cx="4257784" cy="4403598"/>
            </a:xfrm>
            <a:prstGeom prst="rect">
              <a:avLst/>
            </a:prstGeom>
            <a:noFill/>
            <a:ln>
              <a:noFill/>
            </a:ln>
          </p:spPr>
        </p:pic>
        <p:pic>
          <p:nvPicPr>
            <p:cNvPr id="73" name="Google Shape;73;p3"/>
            <p:cNvPicPr preferRelativeResize="0"/>
            <p:nvPr/>
          </p:nvPicPr>
          <p:blipFill rotWithShape="1">
            <a:blip r:embed="rId3">
              <a:alphaModFix amt="26000"/>
            </a:blip>
            <a:srcRect/>
            <a:stretch/>
          </p:blipFill>
          <p:spPr>
            <a:xfrm flipH="1">
              <a:off x="6642300" y="1581150"/>
              <a:ext cx="969908" cy="853824"/>
            </a:xfrm>
            <a:prstGeom prst="rect">
              <a:avLst/>
            </a:prstGeom>
            <a:noFill/>
            <a:ln>
              <a:noFill/>
            </a:ln>
          </p:spPr>
        </p:pic>
        <p:pic>
          <p:nvPicPr>
            <p:cNvPr id="74" name="Google Shape;74;p3"/>
            <p:cNvPicPr preferRelativeResize="0"/>
            <p:nvPr/>
          </p:nvPicPr>
          <p:blipFill rotWithShape="1">
            <a:blip r:embed="rId6">
              <a:alphaModFix amt="37000"/>
            </a:blip>
            <a:srcRect/>
            <a:stretch/>
          </p:blipFill>
          <p:spPr>
            <a:xfrm>
              <a:off x="7612208" y="3287839"/>
              <a:ext cx="1163492" cy="1208483"/>
            </a:xfrm>
            <a:prstGeom prst="rect">
              <a:avLst/>
            </a:prstGeom>
            <a:noFill/>
            <a:ln>
              <a:noFill/>
            </a:ln>
          </p:spPr>
        </p:pic>
        <p:pic>
          <p:nvPicPr>
            <p:cNvPr id="75" name="Google Shape;75;p3"/>
            <p:cNvPicPr preferRelativeResize="0"/>
            <p:nvPr/>
          </p:nvPicPr>
          <p:blipFill rotWithShape="1">
            <a:blip r:embed="rId6">
              <a:alphaModFix amt="30000"/>
            </a:blip>
            <a:srcRect/>
            <a:stretch/>
          </p:blipFill>
          <p:spPr>
            <a:xfrm>
              <a:off x="407530" y="694082"/>
              <a:ext cx="1163492" cy="1208483"/>
            </a:xfrm>
            <a:prstGeom prst="rect">
              <a:avLst/>
            </a:prstGeom>
            <a:noFill/>
            <a:ln>
              <a:noFill/>
            </a:ln>
          </p:spPr>
        </p:pic>
        <p:pic>
          <p:nvPicPr>
            <p:cNvPr id="76" name="Google Shape;76;p3"/>
            <p:cNvPicPr preferRelativeResize="0"/>
            <p:nvPr/>
          </p:nvPicPr>
          <p:blipFill rotWithShape="1">
            <a:blip r:embed="rId4">
              <a:alphaModFix amt="44000"/>
            </a:blip>
            <a:srcRect/>
            <a:stretch/>
          </p:blipFill>
          <p:spPr>
            <a:xfrm>
              <a:off x="0" y="4481362"/>
              <a:ext cx="898476" cy="600376"/>
            </a:xfrm>
            <a:prstGeom prst="rect">
              <a:avLst/>
            </a:prstGeom>
            <a:noFill/>
            <a:ln>
              <a:noFill/>
            </a:ln>
          </p:spPr>
        </p:pic>
      </p:grpSp>
      <p:pic>
        <p:nvPicPr>
          <p:cNvPr id="77" name="Google Shape;77;p3" descr="Chìa Khóa Kim Loại Phẳng Hình ảnh | Định dạng hình ảnh PSD 611644703|  vn.lovepik.com">
            <a:hlinkClick r:id="rId7" action="ppaction://hlinksldjump"/>
          </p:cNvPr>
          <p:cNvPicPr preferRelativeResize="0"/>
          <p:nvPr/>
        </p:nvPicPr>
        <p:blipFill rotWithShape="1">
          <a:blip r:embed="rId8">
            <a:alphaModFix/>
          </a:blip>
          <a:srcRect t="20037" b="10235"/>
          <a:stretch/>
        </p:blipFill>
        <p:spPr>
          <a:xfrm flipH="1">
            <a:off x="6110214" y="1598367"/>
            <a:ext cx="2281838" cy="1591090"/>
          </a:xfrm>
          <a:prstGeom prst="rect">
            <a:avLst/>
          </a:prstGeom>
          <a:noFill/>
          <a:ln>
            <a:noFill/>
          </a:ln>
        </p:spPr>
      </p:pic>
      <p:pic>
        <p:nvPicPr>
          <p:cNvPr id="78" name="Google Shape;78;p3" descr="Hình ảnh Thiết Bị Truy Cập Dân Tộc Chính Mực Vẽ Tay Vector, Chìa Khóa đen  Trắng, Chìa Khóa, Dân Tộc Vector và PNG với nền trong suốt để tải xuống miễn">
            <a:hlinkClick r:id="rId9" action="ppaction://hlinksldjump"/>
          </p:cNvPr>
          <p:cNvPicPr preferRelativeResize="0"/>
          <p:nvPr/>
        </p:nvPicPr>
        <p:blipFill rotWithShape="1">
          <a:blip r:embed="rId10">
            <a:alphaModFix/>
          </a:blip>
          <a:srcRect l="18981" r="16233"/>
          <a:stretch/>
        </p:blipFill>
        <p:spPr>
          <a:xfrm rot="-5400000">
            <a:off x="848923" y="704256"/>
            <a:ext cx="1824637" cy="2816426"/>
          </a:xfrm>
          <a:prstGeom prst="rect">
            <a:avLst/>
          </a:prstGeom>
          <a:noFill/>
          <a:ln>
            <a:noFill/>
          </a:ln>
        </p:spPr>
      </p:pic>
      <p:pic>
        <p:nvPicPr>
          <p:cNvPr id="79" name="Google Shape;79;p3" descr="Clip nghệ thuật Western Véc tơ đồ họa Ảnh minh Họa - Một chìa khóa png tải  về - Miễn phí trong suốt Phần Cứng png Tải về.">
            <a:hlinkClick r:id="rId11" action="ppaction://hlinksldjump"/>
          </p:cNvPr>
          <p:cNvPicPr preferRelativeResize="0"/>
          <p:nvPr/>
        </p:nvPicPr>
        <p:blipFill rotWithShape="1">
          <a:blip r:embed="rId12">
            <a:alphaModFix/>
          </a:blip>
          <a:srcRect/>
          <a:stretch/>
        </p:blipFill>
        <p:spPr>
          <a:xfrm rot="-1629069" flipH="1">
            <a:off x="3471496" y="1656308"/>
            <a:ext cx="1785394" cy="1386306"/>
          </a:xfrm>
          <a:prstGeom prst="rect">
            <a:avLst/>
          </a:prstGeom>
          <a:noFill/>
          <a:ln>
            <a:noFill/>
          </a:ln>
        </p:spPr>
      </p:pic>
      <p:sp>
        <p:nvSpPr>
          <p:cNvPr id="80" name="Google Shape;80;p3"/>
          <p:cNvSpPr txBox="1"/>
          <p:nvPr/>
        </p:nvSpPr>
        <p:spPr>
          <a:xfrm>
            <a:off x="1915082" y="503795"/>
            <a:ext cx="5273100" cy="969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5400" b="0" i="0" u="none" strike="noStrike" cap="none">
                <a:solidFill>
                  <a:srgbClr val="663300"/>
                </a:solidFill>
                <a:latin typeface="Flamenco"/>
                <a:ea typeface="Flamenco"/>
                <a:cs typeface="Flamenco"/>
                <a:sym typeface="Flamenco"/>
              </a:rPr>
              <a:t>CHÌA KHÓA BÍ ẨN</a:t>
            </a:r>
            <a:endParaRPr/>
          </a:p>
        </p:txBody>
      </p:sp>
      <p:pic>
        <p:nvPicPr>
          <p:cNvPr id="81" name="Google Shape;81;p3">
            <a:hlinkClick r:id="rId13" action="ppaction://hlinksldjump"/>
          </p:cNvPr>
          <p:cNvPicPr preferRelativeResize="0"/>
          <p:nvPr/>
        </p:nvPicPr>
        <p:blipFill rotWithShape="1">
          <a:blip r:embed="rId14">
            <a:alphaModFix/>
          </a:blip>
          <a:srcRect/>
          <a:stretch/>
        </p:blipFill>
        <p:spPr>
          <a:xfrm>
            <a:off x="7929036" y="4418273"/>
            <a:ext cx="1208683" cy="743297"/>
          </a:xfrm>
          <a:prstGeom prst="rect">
            <a:avLst/>
          </a:prstGeom>
          <a:noFill/>
          <a:ln>
            <a:noFill/>
          </a:ln>
        </p:spPr>
      </p:pic>
      <p:pic>
        <p:nvPicPr>
          <p:cNvPr id="82" name="Google Shape;82;p3" descr="Les petits explorateurs | Safari kids, Cartoon illustration, Boy cartoon  characters"/>
          <p:cNvPicPr preferRelativeResize="0"/>
          <p:nvPr/>
        </p:nvPicPr>
        <p:blipFill rotWithShape="1">
          <a:blip r:embed="rId15">
            <a:alphaModFix/>
          </a:blip>
          <a:srcRect r="60735"/>
          <a:stretch/>
        </p:blipFill>
        <p:spPr>
          <a:xfrm>
            <a:off x="6266097" y="2831920"/>
            <a:ext cx="1565183" cy="2428875"/>
          </a:xfrm>
          <a:prstGeom prst="rect">
            <a:avLst/>
          </a:prstGeom>
          <a:noFill/>
          <a:ln>
            <a:noFill/>
          </a:ln>
        </p:spPr>
      </p:pic>
      <p:pic>
        <p:nvPicPr>
          <p:cNvPr id="83" name="Google Shape;83;p3" descr="Les petits explorateurs | Safari kids, Cartoon illustration, Boy cartoon  characters"/>
          <p:cNvPicPr preferRelativeResize="0"/>
          <p:nvPr/>
        </p:nvPicPr>
        <p:blipFill rotWithShape="1">
          <a:blip r:embed="rId15">
            <a:alphaModFix/>
          </a:blip>
          <a:srcRect l="52093"/>
          <a:stretch/>
        </p:blipFill>
        <p:spPr>
          <a:xfrm>
            <a:off x="3729391" y="2851301"/>
            <a:ext cx="1855320" cy="2359748"/>
          </a:xfrm>
          <a:prstGeom prst="rect">
            <a:avLst/>
          </a:prstGeom>
          <a:noFill/>
          <a:ln>
            <a:noFill/>
          </a:ln>
        </p:spPr>
      </p:pic>
      <p:pic>
        <p:nvPicPr>
          <p:cNvPr id="84" name="Google Shape;84;p3"/>
          <p:cNvPicPr preferRelativeResize="0"/>
          <p:nvPr/>
        </p:nvPicPr>
        <p:blipFill rotWithShape="1">
          <a:blip r:embed="rId5">
            <a:alphaModFix/>
          </a:blip>
          <a:srcRect l="39068" t="1499" r="16417" b="1046"/>
          <a:stretch/>
        </p:blipFill>
        <p:spPr>
          <a:xfrm>
            <a:off x="9095771" y="-3829050"/>
            <a:ext cx="3638567" cy="5192130"/>
          </a:xfrm>
          <a:prstGeom prst="rect">
            <a:avLst/>
          </a:prstGeom>
          <a:noFill/>
          <a:ln>
            <a:noFill/>
          </a:ln>
        </p:spPr>
      </p:pic>
      <p:pic>
        <p:nvPicPr>
          <p:cNvPr id="85" name="Google Shape;85;p3" descr="Man Cartoon png download - 402*832 - Free Transparent National  Archaeological Museum png Download. - CleanPNG / KissPNG"/>
          <p:cNvPicPr preferRelativeResize="0"/>
          <p:nvPr/>
        </p:nvPicPr>
        <p:blipFill rotWithShape="1">
          <a:blip r:embed="rId16">
            <a:alphaModFix/>
          </a:blip>
          <a:srcRect l="22202" r="22785"/>
          <a:stretch/>
        </p:blipFill>
        <p:spPr>
          <a:xfrm>
            <a:off x="760452" y="2803962"/>
            <a:ext cx="1395083" cy="236666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 calcmode="lin" valueType="num">
                                      <p:cBhvr additive="base">
                                        <p:cTn id="7" dur="1000"/>
                                        <p:tgtEl>
                                          <p:spTgt spid="80"/>
                                        </p:tgtEl>
                                        <p:attrNameLst>
                                          <p:attrName>ppt_w</p:attrName>
                                        </p:attrNameLst>
                                      </p:cBhvr>
                                      <p:tavLst>
                                        <p:tav tm="0">
                                          <p:val>
                                            <p:strVal val="0"/>
                                          </p:val>
                                        </p:tav>
                                        <p:tav tm="100000">
                                          <p:val>
                                            <p:strVal val="#ppt_w"/>
                                          </p:val>
                                        </p:tav>
                                      </p:tavLst>
                                    </p:anim>
                                    <p:anim calcmode="lin" valueType="num">
                                      <p:cBhvr additive="base">
                                        <p:cTn id="8" dur="1000"/>
                                        <p:tgtEl>
                                          <p:spTgt spid="80"/>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78"/>
                                        </p:tgtEl>
                                        <p:attrNameLst>
                                          <p:attrName>style.visibility</p:attrName>
                                        </p:attrNameLst>
                                      </p:cBhvr>
                                      <p:to>
                                        <p:strVal val="visible"/>
                                      </p:to>
                                    </p:set>
                                    <p:anim calcmode="lin" valueType="num">
                                      <p:cBhvr additive="base">
                                        <p:cTn id="13" dur="500"/>
                                        <p:tgtEl>
                                          <p:spTgt spid="78"/>
                                        </p:tgtEl>
                                        <p:attrNameLst>
                                          <p:attrName>ppt_w</p:attrName>
                                        </p:attrNameLst>
                                      </p:cBhvr>
                                      <p:tavLst>
                                        <p:tav tm="0">
                                          <p:val>
                                            <p:strVal val="0"/>
                                          </p:val>
                                        </p:tav>
                                        <p:tav tm="100000">
                                          <p:val>
                                            <p:strVal val="#ppt_w"/>
                                          </p:val>
                                        </p:tav>
                                      </p:tavLst>
                                    </p:anim>
                                    <p:anim calcmode="lin" valueType="num">
                                      <p:cBhvr additive="base">
                                        <p:cTn id="14" dur="500"/>
                                        <p:tgtEl>
                                          <p:spTgt spid="78"/>
                                        </p:tgtEl>
                                        <p:attrNameLst>
                                          <p:attrName>ppt_h</p:attrName>
                                        </p:attrNameLst>
                                      </p:cBhvr>
                                      <p:tavLst>
                                        <p:tav tm="0">
                                          <p:val>
                                            <p:strVal val="0"/>
                                          </p:val>
                                        </p:tav>
                                        <p:tav tm="100000">
                                          <p:val>
                                            <p:strVal val="#ppt_h"/>
                                          </p:val>
                                        </p:tav>
                                      </p:tavLst>
                                    </p:anim>
                                  </p:childTnLst>
                                </p:cTn>
                              </p:par>
                              <p:par>
                                <p:cTn id="15" presetID="23" presetClass="entr" presetSubtype="16" fill="hold" nodeType="withEffect">
                                  <p:stCondLst>
                                    <p:cond delay="0"/>
                                  </p:stCondLst>
                                  <p:childTnLst>
                                    <p:set>
                                      <p:cBhvr>
                                        <p:cTn id="16" dur="1" fill="hold">
                                          <p:stCondLst>
                                            <p:cond delay="0"/>
                                          </p:stCondLst>
                                        </p:cTn>
                                        <p:tgtEl>
                                          <p:spTgt spid="79"/>
                                        </p:tgtEl>
                                        <p:attrNameLst>
                                          <p:attrName>style.visibility</p:attrName>
                                        </p:attrNameLst>
                                      </p:cBhvr>
                                      <p:to>
                                        <p:strVal val="visible"/>
                                      </p:to>
                                    </p:set>
                                    <p:anim calcmode="lin" valueType="num">
                                      <p:cBhvr additive="base">
                                        <p:cTn id="17" dur="500"/>
                                        <p:tgtEl>
                                          <p:spTgt spid="79"/>
                                        </p:tgtEl>
                                        <p:attrNameLst>
                                          <p:attrName>ppt_w</p:attrName>
                                        </p:attrNameLst>
                                      </p:cBhvr>
                                      <p:tavLst>
                                        <p:tav tm="0">
                                          <p:val>
                                            <p:strVal val="0"/>
                                          </p:val>
                                        </p:tav>
                                        <p:tav tm="100000">
                                          <p:val>
                                            <p:strVal val="#ppt_w"/>
                                          </p:val>
                                        </p:tav>
                                      </p:tavLst>
                                    </p:anim>
                                    <p:anim calcmode="lin" valueType="num">
                                      <p:cBhvr additive="base">
                                        <p:cTn id="18" dur="500"/>
                                        <p:tgtEl>
                                          <p:spTgt spid="79"/>
                                        </p:tgtEl>
                                        <p:attrNameLst>
                                          <p:attrName>ppt_h</p:attrName>
                                        </p:attrNameLst>
                                      </p:cBhvr>
                                      <p:tavLst>
                                        <p:tav tm="0">
                                          <p:val>
                                            <p:str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77"/>
                                        </p:tgtEl>
                                        <p:attrNameLst>
                                          <p:attrName>style.visibility</p:attrName>
                                        </p:attrNameLst>
                                      </p:cBhvr>
                                      <p:to>
                                        <p:strVal val="visible"/>
                                      </p:to>
                                    </p:set>
                                    <p:anim calcmode="lin" valueType="num">
                                      <p:cBhvr additive="base">
                                        <p:cTn id="21" dur="500"/>
                                        <p:tgtEl>
                                          <p:spTgt spid="77"/>
                                        </p:tgtEl>
                                        <p:attrNameLst>
                                          <p:attrName>ppt_w</p:attrName>
                                        </p:attrNameLst>
                                      </p:cBhvr>
                                      <p:tavLst>
                                        <p:tav tm="0">
                                          <p:val>
                                            <p:strVal val="0"/>
                                          </p:val>
                                        </p:tav>
                                        <p:tav tm="100000">
                                          <p:val>
                                            <p:strVal val="#ppt_w"/>
                                          </p:val>
                                        </p:tav>
                                      </p:tavLst>
                                    </p:anim>
                                    <p:anim calcmode="lin" valueType="num">
                                      <p:cBhvr additive="base">
                                        <p:cTn id="22" dur="500"/>
                                        <p:tgtEl>
                                          <p:spTgt spid="77"/>
                                        </p:tgtEl>
                                        <p:attrNameLst>
                                          <p:attrName>ppt_h</p:attrName>
                                        </p:attrNameLst>
                                      </p:cBhvr>
                                      <p:tavLst>
                                        <p:tav tm="0">
                                          <p:val>
                                            <p:strVal val="0"/>
                                          </p:val>
                                        </p:tav>
                                        <p:tav tm="100000">
                                          <p:val>
                                            <p:strVal val="#ppt_h"/>
                                          </p:val>
                                        </p:tav>
                                      </p:tavLst>
                                    </p:anim>
                                  </p:childTnLst>
                                </p:cTn>
                              </p:par>
                              <p:par>
                                <p:cTn id="23" presetID="23" presetClass="entr" presetSubtype="16"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 calcmode="lin" valueType="num">
                                      <p:cBhvr additive="base">
                                        <p:cTn id="25" dur="500"/>
                                        <p:tgtEl>
                                          <p:spTgt spid="85"/>
                                        </p:tgtEl>
                                        <p:attrNameLst>
                                          <p:attrName>ppt_w</p:attrName>
                                        </p:attrNameLst>
                                      </p:cBhvr>
                                      <p:tavLst>
                                        <p:tav tm="0">
                                          <p:val>
                                            <p:strVal val="0"/>
                                          </p:val>
                                        </p:tav>
                                        <p:tav tm="100000">
                                          <p:val>
                                            <p:strVal val="#ppt_w"/>
                                          </p:val>
                                        </p:tav>
                                      </p:tavLst>
                                    </p:anim>
                                    <p:anim calcmode="lin" valueType="num">
                                      <p:cBhvr additive="base">
                                        <p:cTn id="26" dur="500"/>
                                        <p:tgtEl>
                                          <p:spTgt spid="85"/>
                                        </p:tgtEl>
                                        <p:attrNameLst>
                                          <p:attrName>ppt_h</p:attrName>
                                        </p:attrNameLst>
                                      </p:cBhvr>
                                      <p:tavLst>
                                        <p:tav tm="0">
                                          <p:val>
                                            <p:strVal val="0"/>
                                          </p:val>
                                        </p:tav>
                                        <p:tav tm="100000">
                                          <p:val>
                                            <p:strVal val="#ppt_h"/>
                                          </p:val>
                                        </p:tav>
                                      </p:tavLst>
                                    </p:anim>
                                  </p:childTnLst>
                                </p:cTn>
                              </p:par>
                              <p:par>
                                <p:cTn id="27" presetID="23" presetClass="entr" presetSubtype="16" fill="hold" nodeType="withEffect">
                                  <p:stCondLst>
                                    <p:cond delay="0"/>
                                  </p:stCondLst>
                                  <p:childTnLst>
                                    <p:set>
                                      <p:cBhvr>
                                        <p:cTn id="28" dur="1" fill="hold">
                                          <p:stCondLst>
                                            <p:cond delay="0"/>
                                          </p:stCondLst>
                                        </p:cTn>
                                        <p:tgtEl>
                                          <p:spTgt spid="83"/>
                                        </p:tgtEl>
                                        <p:attrNameLst>
                                          <p:attrName>style.visibility</p:attrName>
                                        </p:attrNameLst>
                                      </p:cBhvr>
                                      <p:to>
                                        <p:strVal val="visible"/>
                                      </p:to>
                                    </p:set>
                                    <p:anim calcmode="lin" valueType="num">
                                      <p:cBhvr additive="base">
                                        <p:cTn id="29" dur="500"/>
                                        <p:tgtEl>
                                          <p:spTgt spid="83"/>
                                        </p:tgtEl>
                                        <p:attrNameLst>
                                          <p:attrName>ppt_w</p:attrName>
                                        </p:attrNameLst>
                                      </p:cBhvr>
                                      <p:tavLst>
                                        <p:tav tm="0">
                                          <p:val>
                                            <p:strVal val="0"/>
                                          </p:val>
                                        </p:tav>
                                        <p:tav tm="100000">
                                          <p:val>
                                            <p:strVal val="#ppt_w"/>
                                          </p:val>
                                        </p:tav>
                                      </p:tavLst>
                                    </p:anim>
                                    <p:anim calcmode="lin" valueType="num">
                                      <p:cBhvr additive="base">
                                        <p:cTn id="30" dur="500"/>
                                        <p:tgtEl>
                                          <p:spTgt spid="83"/>
                                        </p:tgtEl>
                                        <p:attrNameLst>
                                          <p:attrName>ppt_h</p:attrName>
                                        </p:attrNameLst>
                                      </p:cBhvr>
                                      <p:tavLst>
                                        <p:tav tm="0">
                                          <p:val>
                                            <p:strVal val="0"/>
                                          </p:val>
                                        </p:tav>
                                        <p:tav tm="100000">
                                          <p:val>
                                            <p:strVal val="#ppt_h"/>
                                          </p:val>
                                        </p:tav>
                                      </p:tavLst>
                                    </p:anim>
                                  </p:childTnLst>
                                </p:cTn>
                              </p:par>
                              <p:par>
                                <p:cTn id="31" presetID="23" presetClass="entr" presetSubtype="16" fill="hold" nodeType="withEffect">
                                  <p:stCondLst>
                                    <p:cond delay="0"/>
                                  </p:stCondLst>
                                  <p:childTnLst>
                                    <p:set>
                                      <p:cBhvr>
                                        <p:cTn id="32" dur="1" fill="hold">
                                          <p:stCondLst>
                                            <p:cond delay="0"/>
                                          </p:stCondLst>
                                        </p:cTn>
                                        <p:tgtEl>
                                          <p:spTgt spid="82"/>
                                        </p:tgtEl>
                                        <p:attrNameLst>
                                          <p:attrName>style.visibility</p:attrName>
                                        </p:attrNameLst>
                                      </p:cBhvr>
                                      <p:to>
                                        <p:strVal val="visible"/>
                                      </p:to>
                                    </p:set>
                                    <p:anim calcmode="lin" valueType="num">
                                      <p:cBhvr additive="base">
                                        <p:cTn id="33" dur="500"/>
                                        <p:tgtEl>
                                          <p:spTgt spid="82"/>
                                        </p:tgtEl>
                                        <p:attrNameLst>
                                          <p:attrName>ppt_w</p:attrName>
                                        </p:attrNameLst>
                                      </p:cBhvr>
                                      <p:tavLst>
                                        <p:tav tm="0">
                                          <p:val>
                                            <p:strVal val="0"/>
                                          </p:val>
                                        </p:tav>
                                        <p:tav tm="100000">
                                          <p:val>
                                            <p:strVal val="#ppt_w"/>
                                          </p:val>
                                        </p:tav>
                                      </p:tavLst>
                                    </p:anim>
                                    <p:anim calcmode="lin" valueType="num">
                                      <p:cBhvr additive="base">
                                        <p:cTn id="34" dur="500"/>
                                        <p:tgtEl>
                                          <p:spTgt spid="82"/>
                                        </p:tgtEl>
                                        <p:attrNameLst>
                                          <p:attrName>ppt_h</p:attrName>
                                        </p:attrNameLst>
                                      </p:cBhvr>
                                      <p:tavLst>
                                        <p:tav tm="0">
                                          <p:val>
                                            <p:str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xit" presetSubtype="32" fill="hold" nodeType="clickEffect">
                                  <p:stCondLst>
                                    <p:cond delay="600"/>
                                  </p:stCondLst>
                                  <p:childTnLst>
                                    <p:anim calcmode="lin" valueType="num">
                                      <p:cBhvr additive="base">
                                        <p:cTn id="38" dur="1000"/>
                                        <p:tgtEl>
                                          <p:spTgt spid="78"/>
                                        </p:tgtEl>
                                        <p:attrNameLst>
                                          <p:attrName>ppt_w</p:attrName>
                                        </p:attrNameLst>
                                      </p:cBhvr>
                                      <p:tavLst>
                                        <p:tav tm="0">
                                          <p:val>
                                            <p:strVal val="#ppt_w"/>
                                          </p:val>
                                        </p:tav>
                                        <p:tav tm="100000">
                                          <p:val>
                                            <p:strVal val="0"/>
                                          </p:val>
                                        </p:tav>
                                      </p:tavLst>
                                    </p:anim>
                                    <p:anim calcmode="lin" valueType="num">
                                      <p:cBhvr additive="base">
                                        <p:cTn id="39" dur="1000"/>
                                        <p:tgtEl>
                                          <p:spTgt spid="78"/>
                                        </p:tgtEl>
                                        <p:attrNameLst>
                                          <p:attrName>ppt_h</p:attrName>
                                        </p:attrNameLst>
                                      </p:cBhvr>
                                      <p:tavLst>
                                        <p:tav tm="0">
                                          <p:val>
                                            <p:strVal val="#ppt_h"/>
                                          </p:val>
                                        </p:tav>
                                        <p:tav tm="100000">
                                          <p:val>
                                            <p:strVal val="0"/>
                                          </p:val>
                                        </p:tav>
                                      </p:tavLst>
                                    </p:anim>
                                    <p:set>
                                      <p:cBhvr>
                                        <p:cTn id="40" dur="1" fill="hold">
                                          <p:stCondLst>
                                            <p:cond delay="1000"/>
                                          </p:stCondLst>
                                        </p:cTn>
                                        <p:tgtEl>
                                          <p:spTgt spid="78"/>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3" presetClass="exit" presetSubtype="32" fill="hold" nodeType="clickEffect">
                                  <p:stCondLst>
                                    <p:cond delay="600"/>
                                  </p:stCondLst>
                                  <p:childTnLst>
                                    <p:anim calcmode="lin" valueType="num">
                                      <p:cBhvr additive="base">
                                        <p:cTn id="44" dur="1000"/>
                                        <p:tgtEl>
                                          <p:spTgt spid="79"/>
                                        </p:tgtEl>
                                        <p:attrNameLst>
                                          <p:attrName>ppt_w</p:attrName>
                                        </p:attrNameLst>
                                      </p:cBhvr>
                                      <p:tavLst>
                                        <p:tav tm="0">
                                          <p:val>
                                            <p:strVal val="#ppt_w"/>
                                          </p:val>
                                        </p:tav>
                                        <p:tav tm="100000">
                                          <p:val>
                                            <p:strVal val="0"/>
                                          </p:val>
                                        </p:tav>
                                      </p:tavLst>
                                    </p:anim>
                                    <p:anim calcmode="lin" valueType="num">
                                      <p:cBhvr additive="base">
                                        <p:cTn id="45" dur="1000"/>
                                        <p:tgtEl>
                                          <p:spTgt spid="79"/>
                                        </p:tgtEl>
                                        <p:attrNameLst>
                                          <p:attrName>ppt_h</p:attrName>
                                        </p:attrNameLst>
                                      </p:cBhvr>
                                      <p:tavLst>
                                        <p:tav tm="0">
                                          <p:val>
                                            <p:strVal val="#ppt_h"/>
                                          </p:val>
                                        </p:tav>
                                        <p:tav tm="100000">
                                          <p:val>
                                            <p:strVal val="0"/>
                                          </p:val>
                                        </p:tav>
                                      </p:tavLst>
                                    </p:anim>
                                    <p:set>
                                      <p:cBhvr>
                                        <p:cTn id="46" dur="1" fill="hold">
                                          <p:stCondLst>
                                            <p:cond delay="1000"/>
                                          </p:stCondLst>
                                        </p:cTn>
                                        <p:tgtEl>
                                          <p:spTgt spid="79"/>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3" presetClass="exit" presetSubtype="32" fill="hold" nodeType="clickEffect">
                                  <p:stCondLst>
                                    <p:cond delay="600"/>
                                  </p:stCondLst>
                                  <p:childTnLst>
                                    <p:anim calcmode="lin" valueType="num">
                                      <p:cBhvr additive="base">
                                        <p:cTn id="50" dur="1000"/>
                                        <p:tgtEl>
                                          <p:spTgt spid="77"/>
                                        </p:tgtEl>
                                        <p:attrNameLst>
                                          <p:attrName>ppt_w</p:attrName>
                                        </p:attrNameLst>
                                      </p:cBhvr>
                                      <p:tavLst>
                                        <p:tav tm="0">
                                          <p:val>
                                            <p:strVal val="#ppt_w"/>
                                          </p:val>
                                        </p:tav>
                                        <p:tav tm="100000">
                                          <p:val>
                                            <p:strVal val="0"/>
                                          </p:val>
                                        </p:tav>
                                      </p:tavLst>
                                    </p:anim>
                                    <p:anim calcmode="lin" valueType="num">
                                      <p:cBhvr additive="base">
                                        <p:cTn id="51" dur="1000"/>
                                        <p:tgtEl>
                                          <p:spTgt spid="77"/>
                                        </p:tgtEl>
                                        <p:attrNameLst>
                                          <p:attrName>ppt_h</p:attrName>
                                        </p:attrNameLst>
                                      </p:cBhvr>
                                      <p:tavLst>
                                        <p:tav tm="0">
                                          <p:val>
                                            <p:strVal val="#ppt_h"/>
                                          </p:val>
                                        </p:tav>
                                        <p:tav tm="100000">
                                          <p:val>
                                            <p:strVal val="0"/>
                                          </p:val>
                                        </p:tav>
                                      </p:tavLst>
                                    </p:anim>
                                    <p:set>
                                      <p:cBhvr>
                                        <p:cTn id="52" dur="1" fill="hold">
                                          <p:stCondLst>
                                            <p:cond delay="1000"/>
                                          </p:stCondLst>
                                        </p:cTn>
                                        <p:tgtEl>
                                          <p:spTgt spid="7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3" presetClass="exit" presetSubtype="32" fill="hold" nodeType="clickEffect">
                                  <p:stCondLst>
                                    <p:cond delay="300"/>
                                  </p:stCondLst>
                                  <p:childTnLst>
                                    <p:anim calcmode="lin" valueType="num">
                                      <p:cBhvr additive="base">
                                        <p:cTn id="56" dur="1000"/>
                                        <p:tgtEl>
                                          <p:spTgt spid="85"/>
                                        </p:tgtEl>
                                        <p:attrNameLst>
                                          <p:attrName>ppt_w</p:attrName>
                                        </p:attrNameLst>
                                      </p:cBhvr>
                                      <p:tavLst>
                                        <p:tav tm="0">
                                          <p:val>
                                            <p:strVal val="#ppt_w"/>
                                          </p:val>
                                        </p:tav>
                                        <p:tav tm="100000">
                                          <p:val>
                                            <p:strVal val="0"/>
                                          </p:val>
                                        </p:tav>
                                      </p:tavLst>
                                    </p:anim>
                                    <p:anim calcmode="lin" valueType="num">
                                      <p:cBhvr additive="base">
                                        <p:cTn id="57" dur="1000"/>
                                        <p:tgtEl>
                                          <p:spTgt spid="85"/>
                                        </p:tgtEl>
                                        <p:attrNameLst>
                                          <p:attrName>ppt_h</p:attrName>
                                        </p:attrNameLst>
                                      </p:cBhvr>
                                      <p:tavLst>
                                        <p:tav tm="0">
                                          <p:val>
                                            <p:strVal val="#ppt_h"/>
                                          </p:val>
                                        </p:tav>
                                        <p:tav tm="100000">
                                          <p:val>
                                            <p:strVal val="0"/>
                                          </p:val>
                                        </p:tav>
                                      </p:tavLst>
                                    </p:anim>
                                    <p:set>
                                      <p:cBhvr>
                                        <p:cTn id="58" dur="1" fill="hold">
                                          <p:stCondLst>
                                            <p:cond delay="1000"/>
                                          </p:stCondLst>
                                        </p:cTn>
                                        <p:tgtEl>
                                          <p:spTgt spid="85"/>
                                        </p:tgtEl>
                                        <p:attrNameLst>
                                          <p:attrName>style.visibility</p:attrName>
                                        </p:attrNameLst>
                                      </p:cBhvr>
                                      <p:to>
                                        <p:strVal val="hidden"/>
                                      </p:to>
                                    </p:set>
                                  </p:childTnLst>
                                </p:cTn>
                              </p:par>
                            </p:childTnLst>
                          </p:cTn>
                        </p:par>
                        <p:par>
                          <p:cTn id="59" fill="hold">
                            <p:stCondLst>
                              <p:cond delay="1000"/>
                            </p:stCondLst>
                            <p:childTnLst>
                              <p:par>
                                <p:cTn id="60" presetID="23" presetClass="exit" presetSubtype="32" fill="hold" nodeType="afterEffect">
                                  <p:stCondLst>
                                    <p:cond delay="400"/>
                                  </p:stCondLst>
                                  <p:childTnLst>
                                    <p:anim calcmode="lin" valueType="num">
                                      <p:cBhvr additive="base">
                                        <p:cTn id="61" dur="1000"/>
                                        <p:tgtEl>
                                          <p:spTgt spid="83"/>
                                        </p:tgtEl>
                                        <p:attrNameLst>
                                          <p:attrName>ppt_w</p:attrName>
                                        </p:attrNameLst>
                                      </p:cBhvr>
                                      <p:tavLst>
                                        <p:tav tm="0">
                                          <p:val>
                                            <p:strVal val="#ppt_w"/>
                                          </p:val>
                                        </p:tav>
                                        <p:tav tm="100000">
                                          <p:val>
                                            <p:strVal val="0"/>
                                          </p:val>
                                        </p:tav>
                                      </p:tavLst>
                                    </p:anim>
                                    <p:anim calcmode="lin" valueType="num">
                                      <p:cBhvr additive="base">
                                        <p:cTn id="62" dur="1000"/>
                                        <p:tgtEl>
                                          <p:spTgt spid="83"/>
                                        </p:tgtEl>
                                        <p:attrNameLst>
                                          <p:attrName>ppt_h</p:attrName>
                                        </p:attrNameLst>
                                      </p:cBhvr>
                                      <p:tavLst>
                                        <p:tav tm="0">
                                          <p:val>
                                            <p:strVal val="#ppt_h"/>
                                          </p:val>
                                        </p:tav>
                                        <p:tav tm="100000">
                                          <p:val>
                                            <p:strVal val="0"/>
                                          </p:val>
                                        </p:tav>
                                      </p:tavLst>
                                    </p:anim>
                                    <p:set>
                                      <p:cBhvr>
                                        <p:cTn id="63" dur="1" fill="hold">
                                          <p:stCondLst>
                                            <p:cond delay="1000"/>
                                          </p:stCondLst>
                                        </p:cTn>
                                        <p:tgtEl>
                                          <p:spTgt spid="83"/>
                                        </p:tgtEl>
                                        <p:attrNameLst>
                                          <p:attrName>style.visibility</p:attrName>
                                        </p:attrNameLst>
                                      </p:cBhvr>
                                      <p:to>
                                        <p:strVal val="hidden"/>
                                      </p:to>
                                    </p:set>
                                  </p:childTnLst>
                                </p:cTn>
                              </p:par>
                            </p:childTnLst>
                          </p:cTn>
                        </p:par>
                        <p:par>
                          <p:cTn id="64" fill="hold">
                            <p:stCondLst>
                              <p:cond delay="2000"/>
                            </p:stCondLst>
                            <p:childTnLst>
                              <p:par>
                                <p:cTn id="65" presetID="23" presetClass="exit" presetSubtype="32" fill="hold" nodeType="afterEffect">
                                  <p:stCondLst>
                                    <p:cond delay="400"/>
                                  </p:stCondLst>
                                  <p:childTnLst>
                                    <p:anim calcmode="lin" valueType="num">
                                      <p:cBhvr additive="base">
                                        <p:cTn id="66" dur="1000"/>
                                        <p:tgtEl>
                                          <p:spTgt spid="82"/>
                                        </p:tgtEl>
                                        <p:attrNameLst>
                                          <p:attrName>ppt_w</p:attrName>
                                        </p:attrNameLst>
                                      </p:cBhvr>
                                      <p:tavLst>
                                        <p:tav tm="0">
                                          <p:val>
                                            <p:strVal val="#ppt_w"/>
                                          </p:val>
                                        </p:tav>
                                        <p:tav tm="100000">
                                          <p:val>
                                            <p:strVal val="0"/>
                                          </p:val>
                                        </p:tav>
                                      </p:tavLst>
                                    </p:anim>
                                    <p:anim calcmode="lin" valueType="num">
                                      <p:cBhvr additive="base">
                                        <p:cTn id="67" dur="1000"/>
                                        <p:tgtEl>
                                          <p:spTgt spid="82"/>
                                        </p:tgtEl>
                                        <p:attrNameLst>
                                          <p:attrName>ppt_h</p:attrName>
                                        </p:attrNameLst>
                                      </p:cBhvr>
                                      <p:tavLst>
                                        <p:tav tm="0">
                                          <p:val>
                                            <p:strVal val="#ppt_h"/>
                                          </p:val>
                                        </p:tav>
                                        <p:tav tm="100000">
                                          <p:val>
                                            <p:strVal val="0"/>
                                          </p:val>
                                        </p:tav>
                                      </p:tavLst>
                                    </p:anim>
                                    <p:set>
                                      <p:cBhvr>
                                        <p:cTn id="68" dur="1" fill="hold">
                                          <p:stCondLst>
                                            <p:cond delay="1000"/>
                                          </p:stCondLst>
                                        </p:cTn>
                                        <p:tgtEl>
                                          <p:spTgt spid="8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4"/>
          <p:cNvSpPr/>
          <p:nvPr/>
        </p:nvSpPr>
        <p:spPr>
          <a:xfrm>
            <a:off x="2311711" y="133350"/>
            <a:ext cx="5074444" cy="1513284"/>
          </a:xfrm>
          <a:prstGeom prst="cloudCallout">
            <a:avLst>
              <a:gd name="adj1" fmla="val -43664"/>
              <a:gd name="adj2" fmla="val 57070"/>
            </a:avLst>
          </a:prstGeom>
          <a:solidFill>
            <a:schemeClr val="lt1"/>
          </a:solidFill>
          <a:ln w="25400" cap="flat" cmpd="sng">
            <a:solidFill>
              <a:srgbClr val="341A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grpSp>
        <p:nvGrpSpPr>
          <p:cNvPr id="91" name="Google Shape;91;p4"/>
          <p:cNvGrpSpPr/>
          <p:nvPr/>
        </p:nvGrpSpPr>
        <p:grpSpPr>
          <a:xfrm>
            <a:off x="3266594" y="260747"/>
            <a:ext cx="3169442" cy="1246495"/>
            <a:chOff x="3712231" y="449376"/>
            <a:chExt cx="4079952" cy="1662863"/>
          </a:xfrm>
        </p:grpSpPr>
        <p:sp>
          <p:nvSpPr>
            <p:cNvPr id="92" name="Google Shape;92;p4"/>
            <p:cNvSpPr txBox="1"/>
            <p:nvPr/>
          </p:nvSpPr>
          <p:spPr>
            <a:xfrm>
              <a:off x="4428132" y="677864"/>
              <a:ext cx="1435463" cy="8930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750" b="1" i="0" u="none" strike="noStrike" cap="none">
                  <a:solidFill>
                    <a:schemeClr val="dk1"/>
                  </a:solidFill>
                  <a:latin typeface="Times New Roman"/>
                  <a:ea typeface="Times New Roman"/>
                  <a:cs typeface="Times New Roman"/>
                  <a:sym typeface="Times New Roman"/>
                </a:rPr>
                <a:t>km</a:t>
              </a:r>
              <a:r>
                <a:rPr lang="en-US" sz="3750" b="1" i="0" u="none" strike="noStrike" cap="none" baseline="30000">
                  <a:solidFill>
                    <a:schemeClr val="dk1"/>
                  </a:solidFill>
                  <a:latin typeface="Times New Roman"/>
                  <a:ea typeface="Times New Roman"/>
                  <a:cs typeface="Times New Roman"/>
                  <a:sym typeface="Times New Roman"/>
                </a:rPr>
                <a:t>2</a:t>
              </a:r>
              <a:endParaRPr sz="3750" b="1" i="0" u="none" strike="noStrike" cap="none">
                <a:solidFill>
                  <a:schemeClr val="dk1"/>
                </a:solidFill>
                <a:latin typeface="Times New Roman"/>
                <a:ea typeface="Times New Roman"/>
                <a:cs typeface="Times New Roman"/>
                <a:sym typeface="Times New Roman"/>
              </a:endParaRPr>
            </a:p>
          </p:txBody>
        </p:sp>
        <p:grpSp>
          <p:nvGrpSpPr>
            <p:cNvPr id="93" name="Google Shape;93;p4"/>
            <p:cNvGrpSpPr/>
            <p:nvPr/>
          </p:nvGrpSpPr>
          <p:grpSpPr>
            <a:xfrm>
              <a:off x="3712231" y="449376"/>
              <a:ext cx="602324" cy="1662863"/>
              <a:chOff x="2130422" y="5162553"/>
              <a:chExt cx="602078" cy="1663023"/>
            </a:xfrm>
          </p:grpSpPr>
          <p:sp>
            <p:nvSpPr>
              <p:cNvPr id="94" name="Google Shape;94;p4"/>
              <p:cNvSpPr txBox="1"/>
              <p:nvPr/>
            </p:nvSpPr>
            <p:spPr>
              <a:xfrm>
                <a:off x="2185481" y="5162553"/>
                <a:ext cx="547019" cy="166302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750" b="1" i="0" u="none" strike="noStrike" cap="none">
                    <a:solidFill>
                      <a:schemeClr val="dk1"/>
                    </a:solidFill>
                    <a:latin typeface="Times New Roman"/>
                    <a:ea typeface="Times New Roman"/>
                    <a:cs typeface="Times New Roman"/>
                    <a:sym typeface="Times New Roman"/>
                  </a:rPr>
                  <a:t>3</a:t>
                </a:r>
                <a:endParaRPr/>
              </a:p>
              <a:p>
                <a:pPr marL="0" marR="0" lvl="0" indent="0" algn="ctr" rtl="0">
                  <a:lnSpc>
                    <a:spcPct val="100000"/>
                  </a:lnSpc>
                  <a:spcBef>
                    <a:spcPts val="0"/>
                  </a:spcBef>
                  <a:spcAft>
                    <a:spcPts val="0"/>
                  </a:spcAft>
                  <a:buNone/>
                </a:pPr>
                <a:r>
                  <a:rPr lang="en-US" sz="3750" b="1" i="0" u="none" strike="noStrike" cap="none">
                    <a:solidFill>
                      <a:schemeClr val="dk1"/>
                    </a:solidFill>
                    <a:latin typeface="Times New Roman"/>
                    <a:ea typeface="Times New Roman"/>
                    <a:cs typeface="Times New Roman"/>
                    <a:sym typeface="Times New Roman"/>
                  </a:rPr>
                  <a:t>4</a:t>
                </a:r>
                <a:endParaRPr/>
              </a:p>
            </p:txBody>
          </p:sp>
          <p:cxnSp>
            <p:nvCxnSpPr>
              <p:cNvPr id="95" name="Google Shape;95;p4"/>
              <p:cNvCxnSpPr/>
              <p:nvPr/>
            </p:nvCxnSpPr>
            <p:spPr>
              <a:xfrm>
                <a:off x="2130422" y="5955207"/>
                <a:ext cx="577578" cy="0"/>
              </a:xfrm>
              <a:prstGeom prst="straightConnector1">
                <a:avLst/>
              </a:prstGeom>
              <a:noFill/>
              <a:ln w="25400" cap="flat" cmpd="sng">
                <a:solidFill>
                  <a:schemeClr val="dk1"/>
                </a:solidFill>
                <a:prstDash val="solid"/>
                <a:round/>
                <a:headEnd type="none" w="med" len="med"/>
                <a:tailEnd type="none" w="med" len="med"/>
              </a:ln>
              <a:effectLst>
                <a:outerShdw blurRad="40000" dist="20000" dir="5400000" rotWithShape="0">
                  <a:srgbClr val="000000">
                    <a:alpha val="37647"/>
                  </a:srgbClr>
                </a:outerShdw>
              </a:effectLst>
            </p:spPr>
          </p:cxnSp>
        </p:grpSp>
        <p:sp>
          <p:nvSpPr>
            <p:cNvPr id="96" name="Google Shape;96;p4"/>
            <p:cNvSpPr txBox="1"/>
            <p:nvPr/>
          </p:nvSpPr>
          <p:spPr>
            <a:xfrm>
              <a:off x="5599623" y="677863"/>
              <a:ext cx="2192560" cy="8930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750" b="1" i="0" u="none" strike="noStrike" cap="none">
                  <a:solidFill>
                    <a:schemeClr val="dk1"/>
                  </a:solidFill>
                  <a:latin typeface="Times New Roman"/>
                  <a:ea typeface="Times New Roman"/>
                  <a:cs typeface="Times New Roman"/>
                  <a:sym typeface="Times New Roman"/>
                </a:rPr>
                <a:t>= … ha </a:t>
              </a:r>
              <a:endParaRPr/>
            </a:p>
          </p:txBody>
        </p:sp>
      </p:grpSp>
      <p:sp>
        <p:nvSpPr>
          <p:cNvPr id="97" name="Google Shape;97;p4"/>
          <p:cNvSpPr txBox="1"/>
          <p:nvPr/>
        </p:nvSpPr>
        <p:spPr>
          <a:xfrm>
            <a:off x="2273015" y="2867693"/>
            <a:ext cx="2062761" cy="61170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375" b="1" i="0" u="none" strike="noStrike" cap="none">
                <a:solidFill>
                  <a:schemeClr val="dk1"/>
                </a:solidFill>
                <a:latin typeface="Times New Roman"/>
                <a:ea typeface="Times New Roman"/>
                <a:cs typeface="Times New Roman"/>
                <a:sym typeface="Times New Roman"/>
              </a:rPr>
              <a:t>B. 100</a:t>
            </a:r>
            <a:endParaRPr/>
          </a:p>
        </p:txBody>
      </p:sp>
      <p:sp>
        <p:nvSpPr>
          <p:cNvPr id="98" name="Google Shape;98;p4"/>
          <p:cNvSpPr txBox="1"/>
          <p:nvPr/>
        </p:nvSpPr>
        <p:spPr>
          <a:xfrm>
            <a:off x="6225184" y="2065646"/>
            <a:ext cx="1313260" cy="61170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375" b="1" i="0" u="none" strike="noStrike" cap="none">
                <a:solidFill>
                  <a:schemeClr val="dk1"/>
                </a:solidFill>
                <a:latin typeface="Times New Roman"/>
                <a:ea typeface="Times New Roman"/>
                <a:cs typeface="Times New Roman"/>
                <a:sym typeface="Times New Roman"/>
              </a:rPr>
              <a:t>C. 75 </a:t>
            </a:r>
            <a:endParaRPr sz="3375" b="1" i="0" u="none" strike="noStrike" cap="none">
              <a:solidFill>
                <a:schemeClr val="dk1"/>
              </a:solidFill>
              <a:latin typeface="Times New Roman"/>
              <a:ea typeface="Times New Roman"/>
              <a:cs typeface="Times New Roman"/>
              <a:sym typeface="Times New Roman"/>
            </a:endParaRPr>
          </a:p>
        </p:txBody>
      </p:sp>
      <p:sp>
        <p:nvSpPr>
          <p:cNvPr id="99" name="Google Shape;99;p4"/>
          <p:cNvSpPr txBox="1"/>
          <p:nvPr/>
        </p:nvSpPr>
        <p:spPr>
          <a:xfrm>
            <a:off x="2273015" y="2087137"/>
            <a:ext cx="1662113" cy="61170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375" b="1" i="0" u="none" strike="noStrike" cap="none">
                <a:solidFill>
                  <a:schemeClr val="dk1"/>
                </a:solidFill>
                <a:latin typeface="Times New Roman"/>
                <a:ea typeface="Times New Roman"/>
                <a:cs typeface="Times New Roman"/>
                <a:sym typeface="Times New Roman"/>
              </a:rPr>
              <a:t>A. 50 </a:t>
            </a:r>
            <a:endParaRPr sz="3375" b="1" i="0" u="none" strike="noStrike" cap="none">
              <a:solidFill>
                <a:schemeClr val="dk1"/>
              </a:solidFill>
              <a:latin typeface="Times New Roman"/>
              <a:ea typeface="Times New Roman"/>
              <a:cs typeface="Times New Roman"/>
              <a:sym typeface="Times New Roman"/>
            </a:endParaRPr>
          </a:p>
        </p:txBody>
      </p:sp>
      <p:sp>
        <p:nvSpPr>
          <p:cNvPr id="100" name="Google Shape;100;p4"/>
          <p:cNvSpPr txBox="1"/>
          <p:nvPr/>
        </p:nvSpPr>
        <p:spPr>
          <a:xfrm>
            <a:off x="6225185" y="2969330"/>
            <a:ext cx="1547216" cy="61170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375" b="1" i="0" u="none" strike="noStrike" cap="none">
                <a:solidFill>
                  <a:schemeClr val="dk1"/>
                </a:solidFill>
                <a:latin typeface="Times New Roman"/>
                <a:ea typeface="Times New Roman"/>
                <a:cs typeface="Times New Roman"/>
                <a:sym typeface="Times New Roman"/>
              </a:rPr>
              <a:t>D. 150</a:t>
            </a:r>
            <a:endParaRPr sz="3375" b="1" i="0" u="none" strike="noStrike" cap="none">
              <a:solidFill>
                <a:schemeClr val="dk1"/>
              </a:solidFill>
              <a:latin typeface="Times New Roman"/>
              <a:ea typeface="Times New Roman"/>
              <a:cs typeface="Times New Roman"/>
              <a:sym typeface="Times New Roman"/>
            </a:endParaRPr>
          </a:p>
        </p:txBody>
      </p:sp>
      <p:sp>
        <p:nvSpPr>
          <p:cNvPr id="101" name="Google Shape;101;p4"/>
          <p:cNvSpPr txBox="1"/>
          <p:nvPr/>
        </p:nvSpPr>
        <p:spPr>
          <a:xfrm>
            <a:off x="3216984" y="1996106"/>
            <a:ext cx="3263897"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1 km</a:t>
            </a:r>
            <a:r>
              <a:rPr lang="en-US" sz="3000" b="1" i="0" u="none" strike="noStrike" cap="none" baseline="30000">
                <a:solidFill>
                  <a:srgbClr val="FF0000"/>
                </a:solidFill>
                <a:latin typeface="Times New Roman"/>
                <a:ea typeface="Times New Roman"/>
                <a:cs typeface="Times New Roman"/>
                <a:sym typeface="Times New Roman"/>
              </a:rPr>
              <a:t>2</a:t>
            </a:r>
            <a:r>
              <a:rPr lang="en-US" sz="3000" b="1" i="0" u="none" strike="noStrike" cap="none">
                <a:solidFill>
                  <a:srgbClr val="FF0000"/>
                </a:solidFill>
                <a:latin typeface="Times New Roman"/>
                <a:ea typeface="Times New Roman"/>
                <a:cs typeface="Times New Roman"/>
                <a:sym typeface="Times New Roman"/>
              </a:rPr>
              <a:t> = 100 ha </a:t>
            </a:r>
            <a:endParaRPr/>
          </a:p>
        </p:txBody>
      </p:sp>
      <p:sp>
        <p:nvSpPr>
          <p:cNvPr id="102" name="Google Shape;102;p4"/>
          <p:cNvSpPr txBox="1"/>
          <p:nvPr/>
        </p:nvSpPr>
        <p:spPr>
          <a:xfrm>
            <a:off x="3114232" y="2611129"/>
            <a:ext cx="4053966" cy="788742"/>
          </a:xfrm>
          <a:prstGeom prst="rect">
            <a:avLst/>
          </a:prstGeom>
          <a:blipFill rotWithShape="1">
            <a:blip r:embed="rId3">
              <a:alphaModFix/>
            </a:blip>
            <a:stretch>
              <a:fillRect b="-8461"/>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latin typeface="Arial"/>
                <a:ea typeface="Arial"/>
                <a:cs typeface="Arial"/>
                <a:sym typeface="Arial"/>
              </a:rPr>
              <a:t> </a:t>
            </a:r>
            <a:endParaRPr/>
          </a:p>
        </p:txBody>
      </p:sp>
      <p:sp>
        <p:nvSpPr>
          <p:cNvPr id="103" name="Google Shape;103;p4"/>
          <p:cNvSpPr txBox="1"/>
          <p:nvPr/>
        </p:nvSpPr>
        <p:spPr>
          <a:xfrm>
            <a:off x="4206487" y="3460897"/>
            <a:ext cx="1431131"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FF0000"/>
                </a:solidFill>
                <a:latin typeface="Times New Roman"/>
                <a:ea typeface="Times New Roman"/>
                <a:cs typeface="Times New Roman"/>
                <a:sym typeface="Times New Roman"/>
              </a:rPr>
              <a:t>= 75 ha </a:t>
            </a:r>
            <a:endParaRPr/>
          </a:p>
        </p:txBody>
      </p:sp>
      <p:sp>
        <p:nvSpPr>
          <p:cNvPr id="104" name="Google Shape;104;p4"/>
          <p:cNvSpPr txBox="1"/>
          <p:nvPr/>
        </p:nvSpPr>
        <p:spPr>
          <a:xfrm>
            <a:off x="5081104" y="432196"/>
            <a:ext cx="860822" cy="6694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750" b="1" i="0" u="none" strike="noStrike" cap="none">
                <a:solidFill>
                  <a:srgbClr val="FF0000"/>
                </a:solidFill>
                <a:latin typeface="Times New Roman"/>
                <a:ea typeface="Times New Roman"/>
                <a:cs typeface="Times New Roman"/>
                <a:sym typeface="Times New Roman"/>
              </a:rPr>
              <a:t>75 </a:t>
            </a:r>
            <a:endParaRPr/>
          </a:p>
        </p:txBody>
      </p:sp>
      <p:sp>
        <p:nvSpPr>
          <p:cNvPr id="105" name="Google Shape;105;p4"/>
          <p:cNvSpPr txBox="1"/>
          <p:nvPr/>
        </p:nvSpPr>
        <p:spPr>
          <a:xfrm>
            <a:off x="5584409" y="2677093"/>
            <a:ext cx="1143000" cy="783804"/>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latin typeface="Arial"/>
                <a:ea typeface="Arial"/>
                <a:cs typeface="Arial"/>
                <a:sym typeface="Arial"/>
              </a:rPr>
              <a:t> </a:t>
            </a:r>
            <a:endParaRPr/>
          </a:p>
        </p:txBody>
      </p:sp>
      <p:pic>
        <p:nvPicPr>
          <p:cNvPr id="106" name="Google Shape;106;p4" descr="Man Cartoon png download - 402*832 - Free Transparent National  Archaeological Museum png Download. - CleanPNG / KissPNG"/>
          <p:cNvPicPr preferRelativeResize="0"/>
          <p:nvPr/>
        </p:nvPicPr>
        <p:blipFill rotWithShape="1">
          <a:blip r:embed="rId5">
            <a:alphaModFix/>
          </a:blip>
          <a:srcRect l="22202" r="22785"/>
          <a:stretch/>
        </p:blipFill>
        <p:spPr>
          <a:xfrm>
            <a:off x="349917" y="1147485"/>
            <a:ext cx="2265347" cy="3843020"/>
          </a:xfrm>
          <a:prstGeom prst="rect">
            <a:avLst/>
          </a:prstGeom>
          <a:noFill/>
          <a:ln>
            <a:noFill/>
          </a:ln>
        </p:spPr>
      </p:pic>
      <p:pic>
        <p:nvPicPr>
          <p:cNvPr id="107" name="Google Shape;107;p4">
            <a:hlinkClick r:id="rId6" action="ppaction://hlinksldjump"/>
          </p:cNvPr>
          <p:cNvPicPr preferRelativeResize="0"/>
          <p:nvPr/>
        </p:nvPicPr>
        <p:blipFill rotWithShape="1">
          <a:blip r:embed="rId7">
            <a:alphaModFix/>
          </a:blip>
          <a:srcRect l="39988" t="1047" r="17193" b="1046"/>
          <a:stretch/>
        </p:blipFill>
        <p:spPr>
          <a:xfrm>
            <a:off x="7538444" y="2867693"/>
            <a:ext cx="1560336" cy="2299214"/>
          </a:xfrm>
          <a:prstGeom prst="rect">
            <a:avLst/>
          </a:prstGeom>
          <a:noFill/>
          <a:ln>
            <a:noFill/>
          </a:ln>
        </p:spPr>
      </p:pic>
      <p:pic>
        <p:nvPicPr>
          <p:cNvPr id="108" name="Google Shape;108;p4"/>
          <p:cNvPicPr preferRelativeResize="0"/>
          <p:nvPr/>
        </p:nvPicPr>
        <p:blipFill rotWithShape="1">
          <a:blip r:embed="rId8">
            <a:alphaModFix/>
          </a:blip>
          <a:srcRect/>
          <a:stretch/>
        </p:blipFill>
        <p:spPr>
          <a:xfrm>
            <a:off x="-1438885" y="-857250"/>
            <a:ext cx="3216325" cy="2149201"/>
          </a:xfrm>
          <a:prstGeom prst="rect">
            <a:avLst/>
          </a:prstGeom>
          <a:noFill/>
          <a:ln>
            <a:noFill/>
          </a:ln>
        </p:spPr>
      </p:pic>
      <p:sp>
        <p:nvSpPr>
          <p:cNvPr id="109" name="Google Shape;109;p4"/>
          <p:cNvSpPr txBox="1"/>
          <p:nvPr/>
        </p:nvSpPr>
        <p:spPr>
          <a:xfrm>
            <a:off x="9601200" y="1315679"/>
            <a:ext cx="2454084"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Times New Roman"/>
                <a:ea typeface="Times New Roman"/>
                <a:cs typeface="Times New Roman"/>
                <a:sym typeface="Times New Roman"/>
              </a:rPr>
              <a:t>Click nhân vật để ra đáp án, cick lần 2 để mất đáp án ra hướng dẫn</a:t>
            </a:r>
            <a:endParaRPr/>
          </a:p>
        </p:txBody>
      </p:sp>
    </p:spTree>
  </p:cSld>
  <p:clrMapOvr>
    <a:masterClrMapping/>
  </p:clrMapOvr>
  <mc:AlternateContent xmlns:mc="http://schemas.openxmlformats.org/markup-compatibility/2006" xmlns:p14="http://schemas.microsoft.com/office/powerpoint/2010/main">
    <mc:Choice Requires="p14">
      <p:transition spd="slow" p14:dur="16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6"/>
                                        </p:tgtEl>
                                        <p:attrNameLst>
                                          <p:attrName>style.visibility</p:attrName>
                                        </p:attrNameLst>
                                      </p:cBhvr>
                                      <p:to>
                                        <p:strVal val="visible"/>
                                      </p:to>
                                    </p:set>
                                    <p:anim calcmode="lin" valueType="num">
                                      <p:cBhvr additive="base">
                                        <p:cTn id="7" dur="500"/>
                                        <p:tgtEl>
                                          <p:spTgt spid="106"/>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500"/>
                                        <p:tgtEl>
                                          <p:spTgt spid="90"/>
                                        </p:tgtEl>
                                        <p:attrNameLst>
                                          <p:attrName>ppt_w</p:attrName>
                                        </p:attrNameLst>
                                      </p:cBhvr>
                                      <p:tavLst>
                                        <p:tav tm="0">
                                          <p:val>
                                            <p:strVal val="0"/>
                                          </p:val>
                                        </p:tav>
                                        <p:tav tm="100000">
                                          <p:val>
                                            <p:strVal val="#ppt_w"/>
                                          </p:val>
                                        </p:tav>
                                      </p:tavLst>
                                    </p:anim>
                                    <p:anim calcmode="lin" valueType="num">
                                      <p:cBhvr additive="base">
                                        <p:cTn id="12" dur="500"/>
                                        <p:tgtEl>
                                          <p:spTgt spid="90"/>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91"/>
                                        </p:tgtEl>
                                        <p:attrNameLst>
                                          <p:attrName>style.visibility</p:attrName>
                                        </p:attrNameLst>
                                      </p:cBhvr>
                                      <p:to>
                                        <p:strVal val="visible"/>
                                      </p:to>
                                    </p:set>
                                    <p:anim calcmode="lin" valueType="num">
                                      <p:cBhvr additive="base">
                                        <p:cTn id="15" dur="500"/>
                                        <p:tgtEl>
                                          <p:spTgt spid="91"/>
                                        </p:tgtEl>
                                        <p:attrNameLst>
                                          <p:attrName>ppt_w</p:attrName>
                                        </p:attrNameLst>
                                      </p:cBhvr>
                                      <p:tavLst>
                                        <p:tav tm="0">
                                          <p:val>
                                            <p:strVal val="0"/>
                                          </p:val>
                                        </p:tav>
                                        <p:tav tm="100000">
                                          <p:val>
                                            <p:strVal val="#ppt_w"/>
                                          </p:val>
                                        </p:tav>
                                      </p:tavLst>
                                    </p:anim>
                                    <p:anim calcmode="lin" valueType="num">
                                      <p:cBhvr additive="base">
                                        <p:cTn id="16" dur="500"/>
                                        <p:tgtEl>
                                          <p:spTgt spid="91"/>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9"/>
                                        </p:tgtEl>
                                        <p:attrNameLst>
                                          <p:attrName>style.visibility</p:attrName>
                                        </p:attrNameLst>
                                      </p:cBhvr>
                                      <p:to>
                                        <p:strVal val="visible"/>
                                      </p:to>
                                    </p:set>
                                    <p:animEffect transition="in" filter="fade">
                                      <p:cBhvr>
                                        <p:cTn id="21" dur="500"/>
                                        <p:tgtEl>
                                          <p:spTgt spid="99"/>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97"/>
                                        </p:tgtEl>
                                        <p:attrNameLst>
                                          <p:attrName>style.visibility</p:attrName>
                                        </p:attrNameLst>
                                      </p:cBhvr>
                                      <p:to>
                                        <p:strVal val="visible"/>
                                      </p:to>
                                    </p:set>
                                    <p:animEffect transition="in" filter="fade">
                                      <p:cBhvr>
                                        <p:cTn id="25" dur="500"/>
                                        <p:tgtEl>
                                          <p:spTgt spid="97"/>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98"/>
                                        </p:tgtEl>
                                        <p:attrNameLst>
                                          <p:attrName>style.visibility</p:attrName>
                                        </p:attrNameLst>
                                      </p:cBhvr>
                                      <p:to>
                                        <p:strVal val="visible"/>
                                      </p:to>
                                    </p:set>
                                    <p:animEffect transition="in" filter="fade">
                                      <p:cBhvr>
                                        <p:cTn id="29" dur="500"/>
                                        <p:tgtEl>
                                          <p:spTgt spid="98"/>
                                        </p:tgtEl>
                                      </p:cBhvr>
                                    </p:animEffect>
                                  </p:childTnLst>
                                </p:cTn>
                              </p:par>
                            </p:childTnLst>
                          </p:cTn>
                        </p:par>
                        <p:par>
                          <p:cTn id="30" fill="hold">
                            <p:stCondLst>
                              <p:cond delay="1500"/>
                            </p:stCondLst>
                            <p:childTnLst>
                              <p:par>
                                <p:cTn id="31" presetID="10" presetClass="entr" presetSubtype="0" fill="hold" nodeType="afterEffect">
                                  <p:stCondLst>
                                    <p:cond delay="0"/>
                                  </p:stCondLst>
                                  <p:childTnLst>
                                    <p:set>
                                      <p:cBhvr>
                                        <p:cTn id="32" dur="1" fill="hold">
                                          <p:stCondLst>
                                            <p:cond delay="0"/>
                                          </p:stCondLst>
                                        </p:cTn>
                                        <p:tgtEl>
                                          <p:spTgt spid="100"/>
                                        </p:tgtEl>
                                        <p:attrNameLst>
                                          <p:attrName>style.visibility</p:attrName>
                                        </p:attrNameLst>
                                      </p:cBhvr>
                                      <p:to>
                                        <p:strVal val="visible"/>
                                      </p:to>
                                    </p:set>
                                    <p:animEffect transition="in" filter="fade">
                                      <p:cBhvr>
                                        <p:cTn id="33" dur="500"/>
                                        <p:tgtEl>
                                          <p:spTgt spid="10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1"/>
                                        </p:tgtEl>
                                        <p:attrNameLst>
                                          <p:attrName>style.visibility</p:attrName>
                                        </p:attrNameLst>
                                      </p:cBhvr>
                                      <p:to>
                                        <p:strVal val="visible"/>
                                      </p:to>
                                    </p:set>
                                    <p:animEffect transition="in" filter="fade">
                                      <p:cBhvr>
                                        <p:cTn id="38" dur="500"/>
                                        <p:tgtEl>
                                          <p:spTgt spid="10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02"/>
                                        </p:tgtEl>
                                        <p:attrNameLst>
                                          <p:attrName>style.visibility</p:attrName>
                                        </p:attrNameLst>
                                      </p:cBhvr>
                                      <p:to>
                                        <p:strVal val="visible"/>
                                      </p:to>
                                    </p:set>
                                    <p:animEffect transition="in" filter="fade">
                                      <p:cBhvr>
                                        <p:cTn id="43" dur="500"/>
                                        <p:tgtEl>
                                          <p:spTgt spid="102"/>
                                        </p:tgtEl>
                                      </p:cBhvr>
                                    </p:animEffect>
                                  </p:childTnLst>
                                </p:cTn>
                              </p:par>
                              <p:par>
                                <p:cTn id="44" presetID="10" presetClass="entr" presetSubtype="0" fill="hold" nodeType="withEffect">
                                  <p:stCondLst>
                                    <p:cond delay="0"/>
                                  </p:stCondLst>
                                  <p:childTnLst>
                                    <p:set>
                                      <p:cBhvr>
                                        <p:cTn id="45" dur="1" fill="hold">
                                          <p:stCondLst>
                                            <p:cond delay="0"/>
                                          </p:stCondLst>
                                        </p:cTn>
                                        <p:tgtEl>
                                          <p:spTgt spid="105"/>
                                        </p:tgtEl>
                                        <p:attrNameLst>
                                          <p:attrName>style.visibility</p:attrName>
                                        </p:attrNameLst>
                                      </p:cBhvr>
                                      <p:to>
                                        <p:strVal val="visible"/>
                                      </p:to>
                                    </p:set>
                                    <p:animEffect transition="in" filter="fade">
                                      <p:cBhvr>
                                        <p:cTn id="46" dur="500"/>
                                        <p:tgtEl>
                                          <p:spTgt spid="10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03"/>
                                        </p:tgtEl>
                                        <p:attrNameLst>
                                          <p:attrName>style.visibility</p:attrName>
                                        </p:attrNameLst>
                                      </p:cBhvr>
                                      <p:to>
                                        <p:strVal val="visible"/>
                                      </p:to>
                                    </p:set>
                                    <p:animEffect transition="in" filter="fade">
                                      <p:cBhvr>
                                        <p:cTn id="51" dur="500"/>
                                        <p:tgtEl>
                                          <p:spTgt spid="103"/>
                                        </p:tgtEl>
                                      </p:cBhvr>
                                    </p:animEffect>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nodeType="clickEffect">
                                  <p:stCondLst>
                                    <p:cond delay="0"/>
                                  </p:stCondLst>
                                  <p:childTnLst>
                                    <p:set>
                                      <p:cBhvr>
                                        <p:cTn id="55" dur="1" fill="hold">
                                          <p:stCondLst>
                                            <p:cond delay="0"/>
                                          </p:stCondLst>
                                        </p:cTn>
                                        <p:tgtEl>
                                          <p:spTgt spid="104"/>
                                        </p:tgtEl>
                                        <p:attrNameLst>
                                          <p:attrName>style.visibility</p:attrName>
                                        </p:attrNameLst>
                                      </p:cBhvr>
                                      <p:to>
                                        <p:strVal val="visible"/>
                                      </p:to>
                                    </p:set>
                                    <p:anim calcmode="lin" valueType="num">
                                      <p:cBhvr additive="base">
                                        <p:cTn id="56" dur="500"/>
                                        <p:tgtEl>
                                          <p:spTgt spid="104"/>
                                        </p:tgtEl>
                                        <p:attrNameLst>
                                          <p:attrName>ppt_w</p:attrName>
                                        </p:attrNameLst>
                                      </p:cBhvr>
                                      <p:tavLst>
                                        <p:tav tm="0">
                                          <p:val>
                                            <p:strVal val="0"/>
                                          </p:val>
                                        </p:tav>
                                        <p:tav tm="100000">
                                          <p:val>
                                            <p:strVal val="#ppt_w"/>
                                          </p:val>
                                        </p:tav>
                                      </p:tavLst>
                                    </p:anim>
                                    <p:anim calcmode="lin" valueType="num">
                                      <p:cBhvr additive="base">
                                        <p:cTn id="57" dur="500"/>
                                        <p:tgtEl>
                                          <p:spTgt spid="104"/>
                                        </p:tgtEl>
                                        <p:attrNameLst>
                                          <p:attrName>ppt_h</p:attrName>
                                        </p:attrNameLst>
                                      </p:cBhvr>
                                      <p:tavLst>
                                        <p:tav tm="0">
                                          <p:val>
                                            <p:str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23" presetClass="exit" presetSubtype="32" fill="hold" nodeType="clickEffect">
                                  <p:stCondLst>
                                    <p:cond delay="0"/>
                                  </p:stCondLst>
                                  <p:childTnLst>
                                    <p:anim calcmode="lin" valueType="num">
                                      <p:cBhvr additive="base">
                                        <p:cTn id="61" dur="500"/>
                                        <p:tgtEl>
                                          <p:spTgt spid="99"/>
                                        </p:tgtEl>
                                        <p:attrNameLst>
                                          <p:attrName>ppt_w</p:attrName>
                                        </p:attrNameLst>
                                      </p:cBhvr>
                                      <p:tavLst>
                                        <p:tav tm="0">
                                          <p:val>
                                            <p:strVal val="#ppt_w"/>
                                          </p:val>
                                        </p:tav>
                                        <p:tav tm="100000">
                                          <p:val>
                                            <p:strVal val="0"/>
                                          </p:val>
                                        </p:tav>
                                      </p:tavLst>
                                    </p:anim>
                                    <p:anim calcmode="lin" valueType="num">
                                      <p:cBhvr additive="base">
                                        <p:cTn id="62" dur="500"/>
                                        <p:tgtEl>
                                          <p:spTgt spid="99"/>
                                        </p:tgtEl>
                                        <p:attrNameLst>
                                          <p:attrName>ppt_h</p:attrName>
                                        </p:attrNameLst>
                                      </p:cBhvr>
                                      <p:tavLst>
                                        <p:tav tm="0">
                                          <p:val>
                                            <p:strVal val="#ppt_h"/>
                                          </p:val>
                                        </p:tav>
                                        <p:tav tm="100000">
                                          <p:val>
                                            <p:strVal val="0"/>
                                          </p:val>
                                        </p:tav>
                                      </p:tavLst>
                                    </p:anim>
                                    <p:set>
                                      <p:cBhvr>
                                        <p:cTn id="63" dur="1" fill="hold">
                                          <p:stCondLst>
                                            <p:cond delay="500"/>
                                          </p:stCondLst>
                                        </p:cTn>
                                        <p:tgtEl>
                                          <p:spTgt spid="99"/>
                                        </p:tgtEl>
                                        <p:attrNameLst>
                                          <p:attrName>style.visibility</p:attrName>
                                        </p:attrNameLst>
                                      </p:cBhvr>
                                      <p:to>
                                        <p:strVal val="hidden"/>
                                      </p:to>
                                    </p:set>
                                  </p:childTnLst>
                                </p:cTn>
                              </p:par>
                              <p:par>
                                <p:cTn id="64" presetID="23" presetClass="exit" presetSubtype="32" fill="hold" nodeType="withEffect">
                                  <p:stCondLst>
                                    <p:cond delay="0"/>
                                  </p:stCondLst>
                                  <p:childTnLst>
                                    <p:anim calcmode="lin" valueType="num">
                                      <p:cBhvr additive="base">
                                        <p:cTn id="65" dur="500"/>
                                        <p:tgtEl>
                                          <p:spTgt spid="100"/>
                                        </p:tgtEl>
                                        <p:attrNameLst>
                                          <p:attrName>ppt_w</p:attrName>
                                        </p:attrNameLst>
                                      </p:cBhvr>
                                      <p:tavLst>
                                        <p:tav tm="0">
                                          <p:val>
                                            <p:strVal val="#ppt_w"/>
                                          </p:val>
                                        </p:tav>
                                        <p:tav tm="100000">
                                          <p:val>
                                            <p:strVal val="0"/>
                                          </p:val>
                                        </p:tav>
                                      </p:tavLst>
                                    </p:anim>
                                    <p:anim calcmode="lin" valueType="num">
                                      <p:cBhvr additive="base">
                                        <p:cTn id="66" dur="500"/>
                                        <p:tgtEl>
                                          <p:spTgt spid="100"/>
                                        </p:tgtEl>
                                        <p:attrNameLst>
                                          <p:attrName>ppt_h</p:attrName>
                                        </p:attrNameLst>
                                      </p:cBhvr>
                                      <p:tavLst>
                                        <p:tav tm="0">
                                          <p:val>
                                            <p:strVal val="#ppt_h"/>
                                          </p:val>
                                        </p:tav>
                                        <p:tav tm="100000">
                                          <p:val>
                                            <p:strVal val="0"/>
                                          </p:val>
                                        </p:tav>
                                      </p:tavLst>
                                    </p:anim>
                                    <p:set>
                                      <p:cBhvr>
                                        <p:cTn id="67" dur="1" fill="hold">
                                          <p:stCondLst>
                                            <p:cond delay="500"/>
                                          </p:stCondLst>
                                        </p:cTn>
                                        <p:tgtEl>
                                          <p:spTgt spid="100"/>
                                        </p:tgtEl>
                                        <p:attrNameLst>
                                          <p:attrName>style.visibility</p:attrName>
                                        </p:attrNameLst>
                                      </p:cBhvr>
                                      <p:to>
                                        <p:strVal val="hidden"/>
                                      </p:to>
                                    </p:set>
                                  </p:childTnLst>
                                </p:cTn>
                              </p:par>
                              <p:par>
                                <p:cTn id="68" presetID="23" presetClass="exit" presetSubtype="32" fill="hold" nodeType="withEffect">
                                  <p:stCondLst>
                                    <p:cond delay="0"/>
                                  </p:stCondLst>
                                  <p:childTnLst>
                                    <p:anim calcmode="lin" valueType="num">
                                      <p:cBhvr additive="base">
                                        <p:cTn id="69" dur="500"/>
                                        <p:tgtEl>
                                          <p:spTgt spid="97"/>
                                        </p:tgtEl>
                                        <p:attrNameLst>
                                          <p:attrName>ppt_w</p:attrName>
                                        </p:attrNameLst>
                                      </p:cBhvr>
                                      <p:tavLst>
                                        <p:tav tm="0">
                                          <p:val>
                                            <p:strVal val="#ppt_w"/>
                                          </p:val>
                                        </p:tav>
                                        <p:tav tm="100000">
                                          <p:val>
                                            <p:strVal val="0"/>
                                          </p:val>
                                        </p:tav>
                                      </p:tavLst>
                                    </p:anim>
                                    <p:anim calcmode="lin" valueType="num">
                                      <p:cBhvr additive="base">
                                        <p:cTn id="70" dur="500"/>
                                        <p:tgtEl>
                                          <p:spTgt spid="97"/>
                                        </p:tgtEl>
                                        <p:attrNameLst>
                                          <p:attrName>ppt_h</p:attrName>
                                        </p:attrNameLst>
                                      </p:cBhvr>
                                      <p:tavLst>
                                        <p:tav tm="0">
                                          <p:val>
                                            <p:strVal val="#ppt_h"/>
                                          </p:val>
                                        </p:tav>
                                        <p:tav tm="100000">
                                          <p:val>
                                            <p:strVal val="0"/>
                                          </p:val>
                                        </p:tav>
                                      </p:tavLst>
                                    </p:anim>
                                    <p:set>
                                      <p:cBhvr>
                                        <p:cTn id="71" dur="1" fill="hold">
                                          <p:stCondLst>
                                            <p:cond delay="500"/>
                                          </p:stCondLst>
                                        </p:cTn>
                                        <p:tgtEl>
                                          <p:spTgt spid="97"/>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nodeType="clickEffect">
                                  <p:stCondLst>
                                    <p:cond delay="0"/>
                                  </p:stCondLst>
                                  <p:childTnLst>
                                    <p:animEffect transition="out" filter="fade">
                                      <p:cBhvr>
                                        <p:cTn id="75" dur="500"/>
                                        <p:tgtEl>
                                          <p:spTgt spid="98"/>
                                        </p:tgtEl>
                                      </p:cBhvr>
                                    </p:animEffect>
                                    <p:set>
                                      <p:cBhvr>
                                        <p:cTn id="76" dur="1" fill="hold">
                                          <p:stCondLst>
                                            <p:cond delay="500"/>
                                          </p:stCondLst>
                                        </p:cTn>
                                        <p:tgtEl>
                                          <p:spTgt spid="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p:nvPr/>
        </p:nvSpPr>
        <p:spPr>
          <a:xfrm>
            <a:off x="1752600" y="133350"/>
            <a:ext cx="5865739" cy="1624210"/>
          </a:xfrm>
          <a:prstGeom prst="cloudCallout">
            <a:avLst>
              <a:gd name="adj1" fmla="val -43664"/>
              <a:gd name="adj2" fmla="val 57070"/>
            </a:avLst>
          </a:prstGeom>
          <a:solidFill>
            <a:schemeClr val="lt1"/>
          </a:solidFill>
          <a:ln w="25400" cap="flat" cmpd="sng">
            <a:solidFill>
              <a:srgbClr val="341A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grpSp>
        <p:nvGrpSpPr>
          <p:cNvPr id="115" name="Google Shape;115;p5"/>
          <p:cNvGrpSpPr/>
          <p:nvPr/>
        </p:nvGrpSpPr>
        <p:grpSpPr>
          <a:xfrm>
            <a:off x="2381476" y="555459"/>
            <a:ext cx="5236863" cy="692141"/>
            <a:chOff x="641724" y="842299"/>
            <a:chExt cx="6946113" cy="923338"/>
          </a:xfrm>
        </p:grpSpPr>
        <p:sp>
          <p:nvSpPr>
            <p:cNvPr id="116" name="Google Shape;116;p5"/>
            <p:cNvSpPr txBox="1"/>
            <p:nvPr/>
          </p:nvSpPr>
          <p:spPr>
            <a:xfrm>
              <a:off x="641724" y="842299"/>
              <a:ext cx="3454729" cy="89301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750" b="1" i="0" u="none" strike="noStrike" cap="none">
                  <a:solidFill>
                    <a:schemeClr val="dk1"/>
                  </a:solidFill>
                  <a:latin typeface="Times New Roman"/>
                  <a:ea typeface="Times New Roman"/>
                  <a:cs typeface="Times New Roman"/>
                  <a:sym typeface="Times New Roman"/>
                </a:rPr>
                <a:t>5km</a:t>
              </a:r>
              <a:r>
                <a:rPr lang="en-US" sz="3750" b="1" i="0" u="none" strike="noStrike" cap="none" baseline="30000">
                  <a:solidFill>
                    <a:schemeClr val="dk1"/>
                  </a:solidFill>
                  <a:latin typeface="Times New Roman"/>
                  <a:ea typeface="Times New Roman"/>
                  <a:cs typeface="Times New Roman"/>
                  <a:sym typeface="Times New Roman"/>
                </a:rPr>
                <a:t>2</a:t>
              </a:r>
              <a:r>
                <a:rPr lang="en-US" sz="3750" b="1" i="0" u="none" strike="noStrike" cap="none">
                  <a:solidFill>
                    <a:schemeClr val="dk1"/>
                  </a:solidFill>
                  <a:latin typeface="Times New Roman"/>
                  <a:ea typeface="Times New Roman"/>
                  <a:cs typeface="Times New Roman"/>
                  <a:sym typeface="Times New Roman"/>
                </a:rPr>
                <a:t> 72hm</a:t>
              </a:r>
              <a:r>
                <a:rPr lang="en-US" sz="3750" b="1" i="0" u="none" strike="noStrike" cap="none" baseline="30000">
                  <a:solidFill>
                    <a:schemeClr val="dk1"/>
                  </a:solidFill>
                  <a:latin typeface="Times New Roman"/>
                  <a:ea typeface="Times New Roman"/>
                  <a:cs typeface="Times New Roman"/>
                  <a:sym typeface="Times New Roman"/>
                </a:rPr>
                <a:t>2</a:t>
              </a:r>
              <a:endParaRPr sz="3750" b="1" i="0" u="none" strike="noStrike" cap="none">
                <a:solidFill>
                  <a:schemeClr val="dk1"/>
                </a:solidFill>
                <a:latin typeface="Times New Roman"/>
                <a:ea typeface="Times New Roman"/>
                <a:cs typeface="Times New Roman"/>
                <a:sym typeface="Times New Roman"/>
              </a:endParaRPr>
            </a:p>
          </p:txBody>
        </p:sp>
        <p:sp>
          <p:nvSpPr>
            <p:cNvPr id="117" name="Google Shape;117;p5"/>
            <p:cNvSpPr txBox="1"/>
            <p:nvPr/>
          </p:nvSpPr>
          <p:spPr>
            <a:xfrm>
              <a:off x="3892107" y="872617"/>
              <a:ext cx="3695730" cy="8930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750" b="1" i="0" u="none" strike="noStrike" cap="none">
                  <a:solidFill>
                    <a:schemeClr val="dk1"/>
                  </a:solidFill>
                  <a:latin typeface="Times New Roman"/>
                  <a:ea typeface="Times New Roman"/>
                  <a:cs typeface="Times New Roman"/>
                  <a:sym typeface="Times New Roman"/>
                </a:rPr>
                <a:t>= …....km</a:t>
              </a:r>
              <a:r>
                <a:rPr lang="en-US" sz="3750" b="1" i="0" u="none" strike="noStrike" cap="none" baseline="30000">
                  <a:solidFill>
                    <a:schemeClr val="dk1"/>
                  </a:solidFill>
                  <a:latin typeface="Times New Roman"/>
                  <a:ea typeface="Times New Roman"/>
                  <a:cs typeface="Times New Roman"/>
                  <a:sym typeface="Times New Roman"/>
                </a:rPr>
                <a:t>2</a:t>
              </a:r>
              <a:r>
                <a:rPr lang="en-US" sz="3750" b="1" i="0" u="none" strike="noStrike" cap="none">
                  <a:solidFill>
                    <a:schemeClr val="dk1"/>
                  </a:solidFill>
                  <a:latin typeface="Times New Roman"/>
                  <a:ea typeface="Times New Roman"/>
                  <a:cs typeface="Times New Roman"/>
                  <a:sym typeface="Times New Roman"/>
                </a:rPr>
                <a:t> </a:t>
              </a:r>
              <a:endParaRPr/>
            </a:p>
          </p:txBody>
        </p:sp>
      </p:grpSp>
      <p:sp>
        <p:nvSpPr>
          <p:cNvPr id="118" name="Google Shape;118;p5"/>
          <p:cNvSpPr txBox="1"/>
          <p:nvPr/>
        </p:nvSpPr>
        <p:spPr>
          <a:xfrm>
            <a:off x="6155909" y="2065387"/>
            <a:ext cx="2062761" cy="875304"/>
          </a:xfrm>
          <a:prstGeom prst="rect">
            <a:avLst/>
          </a:prstGeom>
          <a:blipFill rotWithShape="1">
            <a:blip r:embed="rId3">
              <a:alphaModFix/>
            </a:blip>
            <a:stretch>
              <a:fillRect l="-8282" b="-629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latin typeface="Arial"/>
                <a:ea typeface="Arial"/>
                <a:cs typeface="Arial"/>
                <a:sym typeface="Arial"/>
              </a:rPr>
              <a:t> </a:t>
            </a:r>
            <a:endParaRPr/>
          </a:p>
        </p:txBody>
      </p:sp>
      <p:sp>
        <p:nvSpPr>
          <p:cNvPr id="119" name="Google Shape;119;p5"/>
          <p:cNvSpPr txBox="1"/>
          <p:nvPr/>
        </p:nvSpPr>
        <p:spPr>
          <a:xfrm>
            <a:off x="6099214" y="3055232"/>
            <a:ext cx="1519125" cy="842603"/>
          </a:xfrm>
          <a:prstGeom prst="rect">
            <a:avLst/>
          </a:prstGeom>
          <a:blipFill rotWithShape="1">
            <a:blip r:embed="rId4">
              <a:alphaModFix/>
            </a:blip>
            <a:stretch>
              <a:fillRect l="-11244" b="-10144"/>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latin typeface="Arial"/>
                <a:ea typeface="Arial"/>
                <a:cs typeface="Arial"/>
                <a:sym typeface="Arial"/>
              </a:rPr>
              <a:t> </a:t>
            </a:r>
            <a:endParaRPr/>
          </a:p>
        </p:txBody>
      </p:sp>
      <p:sp>
        <p:nvSpPr>
          <p:cNvPr id="120" name="Google Shape;120;p5"/>
          <p:cNvSpPr txBox="1"/>
          <p:nvPr/>
        </p:nvSpPr>
        <p:spPr>
          <a:xfrm>
            <a:off x="2450751" y="2098313"/>
            <a:ext cx="1662113" cy="837665"/>
          </a:xfrm>
          <a:prstGeom prst="rect">
            <a:avLst/>
          </a:prstGeom>
          <a:blipFill rotWithShape="1">
            <a:blip r:embed="rId5">
              <a:alphaModFix/>
            </a:blip>
            <a:stretch>
              <a:fillRect l="-9888" b="-10144"/>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latin typeface="Arial"/>
                <a:ea typeface="Arial"/>
                <a:cs typeface="Arial"/>
                <a:sym typeface="Arial"/>
              </a:rPr>
              <a:t> </a:t>
            </a:r>
            <a:endParaRPr/>
          </a:p>
        </p:txBody>
      </p:sp>
      <p:sp>
        <p:nvSpPr>
          <p:cNvPr id="121" name="Google Shape;121;p5"/>
          <p:cNvSpPr txBox="1"/>
          <p:nvPr/>
        </p:nvSpPr>
        <p:spPr>
          <a:xfrm>
            <a:off x="2450751" y="3113436"/>
            <a:ext cx="2012937" cy="842603"/>
          </a:xfrm>
          <a:prstGeom prst="rect">
            <a:avLst/>
          </a:prstGeom>
          <a:blipFill rotWithShape="1">
            <a:blip r:embed="rId6">
              <a:alphaModFix/>
            </a:blip>
            <a:stretch>
              <a:fillRect l="-8181" b="-10144"/>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latin typeface="Arial"/>
                <a:ea typeface="Arial"/>
                <a:cs typeface="Arial"/>
                <a:sym typeface="Arial"/>
              </a:rPr>
              <a:t> </a:t>
            </a:r>
            <a:endParaRPr/>
          </a:p>
        </p:txBody>
      </p:sp>
      <p:sp>
        <p:nvSpPr>
          <p:cNvPr id="122" name="Google Shape;122;p5"/>
          <p:cNvSpPr txBox="1"/>
          <p:nvPr/>
        </p:nvSpPr>
        <p:spPr>
          <a:xfrm>
            <a:off x="5261681" y="384657"/>
            <a:ext cx="1219200" cy="803682"/>
          </a:xfrm>
          <a:prstGeom prst="rect">
            <a:avLst/>
          </a:prstGeom>
          <a:blipFill rotWithShape="1">
            <a:blip r:embed="rId7">
              <a:alphaModFix/>
            </a:blip>
            <a:stretch>
              <a:fillRect l="-12499" b="-9847"/>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latin typeface="Arial"/>
                <a:ea typeface="Arial"/>
                <a:cs typeface="Arial"/>
                <a:sym typeface="Arial"/>
              </a:rPr>
              <a:t> </a:t>
            </a:r>
            <a:endParaRPr/>
          </a:p>
        </p:txBody>
      </p:sp>
      <p:pic>
        <p:nvPicPr>
          <p:cNvPr id="123" name="Google Shape;123;p5" descr="✓ archeoligist free vector eps, cdr, ai, svg vector illustration graphic art"/>
          <p:cNvPicPr preferRelativeResize="0"/>
          <p:nvPr/>
        </p:nvPicPr>
        <p:blipFill rotWithShape="1">
          <a:blip r:embed="rId8">
            <a:alphaModFix/>
          </a:blip>
          <a:srcRect l="45598"/>
          <a:stretch/>
        </p:blipFill>
        <p:spPr>
          <a:xfrm>
            <a:off x="172413" y="1462303"/>
            <a:ext cx="2278338" cy="3302266"/>
          </a:xfrm>
          <a:prstGeom prst="rect">
            <a:avLst/>
          </a:prstGeom>
          <a:noFill/>
          <a:ln>
            <a:noFill/>
          </a:ln>
        </p:spPr>
      </p:pic>
      <p:pic>
        <p:nvPicPr>
          <p:cNvPr id="124" name="Google Shape;124;p5">
            <a:hlinkClick r:id="rId9" action="ppaction://hlinksldjump"/>
          </p:cNvPr>
          <p:cNvPicPr preferRelativeResize="0"/>
          <p:nvPr/>
        </p:nvPicPr>
        <p:blipFill rotWithShape="1">
          <a:blip r:embed="rId10">
            <a:alphaModFix/>
          </a:blip>
          <a:srcRect l="39988" t="1047" r="17193" b="1046"/>
          <a:stretch/>
        </p:blipFill>
        <p:spPr>
          <a:xfrm>
            <a:off x="7538444" y="2867693"/>
            <a:ext cx="1560336" cy="2299214"/>
          </a:xfrm>
          <a:prstGeom prst="rect">
            <a:avLst/>
          </a:prstGeom>
          <a:noFill/>
          <a:ln>
            <a:noFill/>
          </a:ln>
        </p:spPr>
      </p:pic>
      <p:pic>
        <p:nvPicPr>
          <p:cNvPr id="125" name="Google Shape;125;p5"/>
          <p:cNvPicPr preferRelativeResize="0"/>
          <p:nvPr/>
        </p:nvPicPr>
        <p:blipFill rotWithShape="1">
          <a:blip r:embed="rId11">
            <a:alphaModFix/>
          </a:blip>
          <a:srcRect/>
          <a:stretch/>
        </p:blipFill>
        <p:spPr>
          <a:xfrm>
            <a:off x="7326301" y="-1006375"/>
            <a:ext cx="3216325" cy="2149201"/>
          </a:xfrm>
          <a:prstGeom prst="rect">
            <a:avLst/>
          </a:prstGeom>
          <a:noFill/>
          <a:ln>
            <a:noFill/>
          </a:ln>
        </p:spPr>
      </p:pic>
      <p:sp>
        <p:nvSpPr>
          <p:cNvPr id="126" name="Google Shape;126;p5"/>
          <p:cNvSpPr txBox="1"/>
          <p:nvPr/>
        </p:nvSpPr>
        <p:spPr>
          <a:xfrm>
            <a:off x="9144000" y="1543594"/>
            <a:ext cx="217949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Times New Roman"/>
                <a:ea typeface="Times New Roman"/>
                <a:cs typeface="Times New Roman"/>
                <a:sym typeface="Times New Roman"/>
              </a:rPr>
              <a:t>Click nhân vật để ra đáp án</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6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 calcmode="lin" valueType="num">
                                      <p:cBhvr additive="base">
                                        <p:cTn id="7" dur="500"/>
                                        <p:tgtEl>
                                          <p:spTgt spid="123"/>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114"/>
                                        </p:tgtEl>
                                        <p:attrNameLst>
                                          <p:attrName>style.visibility</p:attrName>
                                        </p:attrNameLst>
                                      </p:cBhvr>
                                      <p:to>
                                        <p:strVal val="visible"/>
                                      </p:to>
                                    </p:set>
                                    <p:anim calcmode="lin" valueType="num">
                                      <p:cBhvr additive="base">
                                        <p:cTn id="11" dur="500"/>
                                        <p:tgtEl>
                                          <p:spTgt spid="114"/>
                                        </p:tgtEl>
                                        <p:attrNameLst>
                                          <p:attrName>ppt_w</p:attrName>
                                        </p:attrNameLst>
                                      </p:cBhvr>
                                      <p:tavLst>
                                        <p:tav tm="0">
                                          <p:val>
                                            <p:strVal val="0"/>
                                          </p:val>
                                        </p:tav>
                                        <p:tav tm="100000">
                                          <p:val>
                                            <p:strVal val="#ppt_w"/>
                                          </p:val>
                                        </p:tav>
                                      </p:tavLst>
                                    </p:anim>
                                    <p:anim calcmode="lin" valueType="num">
                                      <p:cBhvr additive="base">
                                        <p:cTn id="12" dur="500"/>
                                        <p:tgtEl>
                                          <p:spTgt spid="114"/>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115"/>
                                        </p:tgtEl>
                                        <p:attrNameLst>
                                          <p:attrName>style.visibility</p:attrName>
                                        </p:attrNameLst>
                                      </p:cBhvr>
                                      <p:to>
                                        <p:strVal val="visible"/>
                                      </p:to>
                                    </p:set>
                                    <p:anim calcmode="lin" valueType="num">
                                      <p:cBhvr additive="base">
                                        <p:cTn id="15" dur="500"/>
                                        <p:tgtEl>
                                          <p:spTgt spid="115"/>
                                        </p:tgtEl>
                                        <p:attrNameLst>
                                          <p:attrName>ppt_w</p:attrName>
                                        </p:attrNameLst>
                                      </p:cBhvr>
                                      <p:tavLst>
                                        <p:tav tm="0">
                                          <p:val>
                                            <p:strVal val="0"/>
                                          </p:val>
                                        </p:tav>
                                        <p:tav tm="100000">
                                          <p:val>
                                            <p:strVal val="#ppt_w"/>
                                          </p:val>
                                        </p:tav>
                                      </p:tavLst>
                                    </p:anim>
                                    <p:anim calcmode="lin" valueType="num">
                                      <p:cBhvr additive="base">
                                        <p:cTn id="16" dur="500"/>
                                        <p:tgtEl>
                                          <p:spTgt spid="115"/>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0"/>
                                        </p:tgtEl>
                                        <p:attrNameLst>
                                          <p:attrName>style.visibility</p:attrName>
                                        </p:attrNameLst>
                                      </p:cBhvr>
                                      <p:to>
                                        <p:strVal val="visible"/>
                                      </p:to>
                                    </p:set>
                                    <p:animEffect transition="in" filter="fade">
                                      <p:cBhvr>
                                        <p:cTn id="21" dur="500"/>
                                        <p:tgtEl>
                                          <p:spTgt spid="12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21"/>
                                        </p:tgtEl>
                                        <p:attrNameLst>
                                          <p:attrName>style.visibility</p:attrName>
                                        </p:attrNameLst>
                                      </p:cBhvr>
                                      <p:to>
                                        <p:strVal val="visible"/>
                                      </p:to>
                                    </p:set>
                                    <p:animEffect transition="in" filter="fade">
                                      <p:cBhvr>
                                        <p:cTn id="25" dur="500"/>
                                        <p:tgtEl>
                                          <p:spTgt spid="121"/>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118"/>
                                        </p:tgtEl>
                                        <p:attrNameLst>
                                          <p:attrName>style.visibility</p:attrName>
                                        </p:attrNameLst>
                                      </p:cBhvr>
                                      <p:to>
                                        <p:strVal val="visible"/>
                                      </p:to>
                                    </p:set>
                                    <p:animEffect transition="in" filter="fade">
                                      <p:cBhvr>
                                        <p:cTn id="29" dur="500"/>
                                        <p:tgtEl>
                                          <p:spTgt spid="118"/>
                                        </p:tgtEl>
                                      </p:cBhvr>
                                    </p:animEffect>
                                  </p:childTnLst>
                                </p:cTn>
                              </p:par>
                            </p:childTnLst>
                          </p:cTn>
                        </p:par>
                        <p:par>
                          <p:cTn id="30" fill="hold">
                            <p:stCondLst>
                              <p:cond delay="1500"/>
                            </p:stCondLst>
                            <p:childTnLst>
                              <p:par>
                                <p:cTn id="31" presetID="10" presetClass="entr" presetSubtype="0" fill="hold" nodeType="afterEffect">
                                  <p:stCondLst>
                                    <p:cond delay="0"/>
                                  </p:stCondLst>
                                  <p:childTnLst>
                                    <p:set>
                                      <p:cBhvr>
                                        <p:cTn id="32" dur="1" fill="hold">
                                          <p:stCondLst>
                                            <p:cond delay="0"/>
                                          </p:stCondLst>
                                        </p:cTn>
                                        <p:tgtEl>
                                          <p:spTgt spid="119"/>
                                        </p:tgtEl>
                                        <p:attrNameLst>
                                          <p:attrName>style.visibility</p:attrName>
                                        </p:attrNameLst>
                                      </p:cBhvr>
                                      <p:to>
                                        <p:strVal val="visible"/>
                                      </p:to>
                                    </p:set>
                                    <p:animEffect transition="in" filter="fade">
                                      <p:cBhvr>
                                        <p:cTn id="33" dur="500"/>
                                        <p:tgtEl>
                                          <p:spTgt spid="119"/>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xit" presetSubtype="32" fill="hold" nodeType="clickEffect">
                                  <p:stCondLst>
                                    <p:cond delay="0"/>
                                  </p:stCondLst>
                                  <p:childTnLst>
                                    <p:anim calcmode="lin" valueType="num">
                                      <p:cBhvr additive="base">
                                        <p:cTn id="37" dur="500"/>
                                        <p:tgtEl>
                                          <p:spTgt spid="120"/>
                                        </p:tgtEl>
                                        <p:attrNameLst>
                                          <p:attrName>ppt_w</p:attrName>
                                        </p:attrNameLst>
                                      </p:cBhvr>
                                      <p:tavLst>
                                        <p:tav tm="0">
                                          <p:val>
                                            <p:strVal val="#ppt_w"/>
                                          </p:val>
                                        </p:tav>
                                        <p:tav tm="100000">
                                          <p:val>
                                            <p:strVal val="0"/>
                                          </p:val>
                                        </p:tav>
                                      </p:tavLst>
                                    </p:anim>
                                    <p:anim calcmode="lin" valueType="num">
                                      <p:cBhvr additive="base">
                                        <p:cTn id="38" dur="500"/>
                                        <p:tgtEl>
                                          <p:spTgt spid="120"/>
                                        </p:tgtEl>
                                        <p:attrNameLst>
                                          <p:attrName>ppt_h</p:attrName>
                                        </p:attrNameLst>
                                      </p:cBhvr>
                                      <p:tavLst>
                                        <p:tav tm="0">
                                          <p:val>
                                            <p:strVal val="#ppt_h"/>
                                          </p:val>
                                        </p:tav>
                                        <p:tav tm="100000">
                                          <p:val>
                                            <p:strVal val="0"/>
                                          </p:val>
                                        </p:tav>
                                      </p:tavLst>
                                    </p:anim>
                                    <p:set>
                                      <p:cBhvr>
                                        <p:cTn id="39" dur="1" fill="hold">
                                          <p:stCondLst>
                                            <p:cond delay="500"/>
                                          </p:stCondLst>
                                        </p:cTn>
                                        <p:tgtEl>
                                          <p:spTgt spid="120"/>
                                        </p:tgtEl>
                                        <p:attrNameLst>
                                          <p:attrName>style.visibility</p:attrName>
                                        </p:attrNameLst>
                                      </p:cBhvr>
                                      <p:to>
                                        <p:strVal val="hidden"/>
                                      </p:to>
                                    </p:set>
                                  </p:childTnLst>
                                </p:cTn>
                              </p:par>
                              <p:par>
                                <p:cTn id="40" presetID="23" presetClass="exit" presetSubtype="32" fill="hold" nodeType="withEffect">
                                  <p:stCondLst>
                                    <p:cond delay="0"/>
                                  </p:stCondLst>
                                  <p:childTnLst>
                                    <p:anim calcmode="lin" valueType="num">
                                      <p:cBhvr additive="base">
                                        <p:cTn id="41" dur="500"/>
                                        <p:tgtEl>
                                          <p:spTgt spid="121"/>
                                        </p:tgtEl>
                                        <p:attrNameLst>
                                          <p:attrName>ppt_w</p:attrName>
                                        </p:attrNameLst>
                                      </p:cBhvr>
                                      <p:tavLst>
                                        <p:tav tm="0">
                                          <p:val>
                                            <p:strVal val="#ppt_w"/>
                                          </p:val>
                                        </p:tav>
                                        <p:tav tm="100000">
                                          <p:val>
                                            <p:strVal val="0"/>
                                          </p:val>
                                        </p:tav>
                                      </p:tavLst>
                                    </p:anim>
                                    <p:anim calcmode="lin" valueType="num">
                                      <p:cBhvr additive="base">
                                        <p:cTn id="42" dur="500"/>
                                        <p:tgtEl>
                                          <p:spTgt spid="121"/>
                                        </p:tgtEl>
                                        <p:attrNameLst>
                                          <p:attrName>ppt_h</p:attrName>
                                        </p:attrNameLst>
                                      </p:cBhvr>
                                      <p:tavLst>
                                        <p:tav tm="0">
                                          <p:val>
                                            <p:strVal val="#ppt_h"/>
                                          </p:val>
                                        </p:tav>
                                        <p:tav tm="100000">
                                          <p:val>
                                            <p:strVal val="0"/>
                                          </p:val>
                                        </p:tav>
                                      </p:tavLst>
                                    </p:anim>
                                    <p:set>
                                      <p:cBhvr>
                                        <p:cTn id="43" dur="1" fill="hold">
                                          <p:stCondLst>
                                            <p:cond delay="500"/>
                                          </p:stCondLst>
                                        </p:cTn>
                                        <p:tgtEl>
                                          <p:spTgt spid="121"/>
                                        </p:tgtEl>
                                        <p:attrNameLst>
                                          <p:attrName>style.visibility</p:attrName>
                                        </p:attrNameLst>
                                      </p:cBhvr>
                                      <p:to>
                                        <p:strVal val="hidden"/>
                                      </p:to>
                                    </p:set>
                                  </p:childTnLst>
                                </p:cTn>
                              </p:par>
                              <p:par>
                                <p:cTn id="44" presetID="23" presetClass="exit" presetSubtype="32" fill="hold" nodeType="withEffect">
                                  <p:stCondLst>
                                    <p:cond delay="0"/>
                                  </p:stCondLst>
                                  <p:childTnLst>
                                    <p:anim calcmode="lin" valueType="num">
                                      <p:cBhvr additive="base">
                                        <p:cTn id="45" dur="500"/>
                                        <p:tgtEl>
                                          <p:spTgt spid="118"/>
                                        </p:tgtEl>
                                        <p:attrNameLst>
                                          <p:attrName>ppt_w</p:attrName>
                                        </p:attrNameLst>
                                      </p:cBhvr>
                                      <p:tavLst>
                                        <p:tav tm="0">
                                          <p:val>
                                            <p:strVal val="#ppt_w"/>
                                          </p:val>
                                        </p:tav>
                                        <p:tav tm="100000">
                                          <p:val>
                                            <p:strVal val="0"/>
                                          </p:val>
                                        </p:tav>
                                      </p:tavLst>
                                    </p:anim>
                                    <p:anim calcmode="lin" valueType="num">
                                      <p:cBhvr additive="base">
                                        <p:cTn id="46" dur="500"/>
                                        <p:tgtEl>
                                          <p:spTgt spid="118"/>
                                        </p:tgtEl>
                                        <p:attrNameLst>
                                          <p:attrName>ppt_h</p:attrName>
                                        </p:attrNameLst>
                                      </p:cBhvr>
                                      <p:tavLst>
                                        <p:tav tm="0">
                                          <p:val>
                                            <p:strVal val="#ppt_h"/>
                                          </p:val>
                                        </p:tav>
                                        <p:tav tm="100000">
                                          <p:val>
                                            <p:strVal val="0"/>
                                          </p:val>
                                        </p:tav>
                                      </p:tavLst>
                                    </p:anim>
                                    <p:set>
                                      <p:cBhvr>
                                        <p:cTn id="47" dur="1" fill="hold">
                                          <p:stCondLst>
                                            <p:cond delay="500"/>
                                          </p:stCondLst>
                                        </p:cTn>
                                        <p:tgtEl>
                                          <p:spTgt spid="118"/>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119"/>
                                        </p:tgtEl>
                                      </p:cBhvr>
                                    </p:animEffect>
                                    <p:set>
                                      <p:cBhvr>
                                        <p:cTn id="52" dur="1" fill="hold">
                                          <p:stCondLst>
                                            <p:cond delay="500"/>
                                          </p:stCondLst>
                                        </p:cTn>
                                        <p:tgtEl>
                                          <p:spTgt spid="119"/>
                                        </p:tgtEl>
                                        <p:attrNameLst>
                                          <p:attrName>style.visibility</p:attrName>
                                        </p:attrNameLst>
                                      </p:cBhvr>
                                      <p:to>
                                        <p:strVal val="hidden"/>
                                      </p:to>
                                    </p:set>
                                  </p:childTnLst>
                                </p:cTn>
                              </p:par>
                              <p:par>
                                <p:cTn id="53" presetID="10" presetClass="entr" presetSubtype="0" fill="hold" nodeType="withEffect">
                                  <p:stCondLst>
                                    <p:cond delay="0"/>
                                  </p:stCondLst>
                                  <p:childTnLst>
                                    <p:set>
                                      <p:cBhvr>
                                        <p:cTn id="54" dur="1" fill="hold">
                                          <p:stCondLst>
                                            <p:cond delay="0"/>
                                          </p:stCondLst>
                                        </p:cTn>
                                        <p:tgtEl>
                                          <p:spTgt spid="122"/>
                                        </p:tgtEl>
                                        <p:attrNameLst>
                                          <p:attrName>style.visibility</p:attrName>
                                        </p:attrNameLst>
                                      </p:cBhvr>
                                      <p:to>
                                        <p:strVal val="visible"/>
                                      </p:to>
                                    </p:set>
                                    <p:animEffect transition="in" filter="fade">
                                      <p:cBhvr>
                                        <p:cTn id="55" dur="5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6"/>
          <p:cNvSpPr/>
          <p:nvPr/>
        </p:nvSpPr>
        <p:spPr>
          <a:xfrm>
            <a:off x="2132746" y="0"/>
            <a:ext cx="6706453" cy="2083385"/>
          </a:xfrm>
          <a:prstGeom prst="cloudCallout">
            <a:avLst>
              <a:gd name="adj1" fmla="val -43664"/>
              <a:gd name="adj2" fmla="val 57070"/>
            </a:avLst>
          </a:prstGeom>
          <a:solidFill>
            <a:schemeClr val="lt1"/>
          </a:solidFill>
          <a:ln w="25400" cap="flat" cmpd="sng">
            <a:solidFill>
              <a:srgbClr val="341A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132" name="Google Shape;132;p6"/>
          <p:cNvSpPr txBox="1"/>
          <p:nvPr/>
        </p:nvSpPr>
        <p:spPr>
          <a:xfrm>
            <a:off x="2438400" y="303610"/>
            <a:ext cx="6019800" cy="13854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800" b="0" i="0" u="none" strike="noStrike" cap="none">
                <a:solidFill>
                  <a:schemeClr val="dk1"/>
                </a:solidFill>
                <a:latin typeface="Times New Roman"/>
                <a:ea typeface="Times New Roman"/>
                <a:cs typeface="Times New Roman"/>
                <a:sym typeface="Times New Roman"/>
              </a:rPr>
              <a:t>    </a:t>
            </a:r>
            <a:r>
              <a:rPr lang="en-US" sz="2800" b="1" i="0" u="none" strike="noStrike" cap="none">
                <a:solidFill>
                  <a:schemeClr val="dk1"/>
                </a:solidFill>
                <a:latin typeface="Times New Roman"/>
                <a:ea typeface="Times New Roman"/>
                <a:cs typeface="Times New Roman"/>
                <a:sym typeface="Times New Roman"/>
              </a:rPr>
              <a:t>Trong bảng đơn vị đo diện tích, mỗi đơn vị đo diện tích bằng bao nhiêu</a:t>
            </a:r>
            <a:r>
              <a:rPr lang="en-US" sz="2800" b="1">
                <a:solidFill>
                  <a:schemeClr val="dk1"/>
                </a:solidFill>
                <a:latin typeface="Times New Roman"/>
                <a:ea typeface="Times New Roman"/>
                <a:cs typeface="Times New Roman"/>
                <a:sym typeface="Times New Roman"/>
              </a:rPr>
              <a:t> lần</a:t>
            </a:r>
            <a:r>
              <a:rPr lang="en-US" sz="2800" b="1" i="0" u="none" strike="noStrike" cap="none">
                <a:solidFill>
                  <a:schemeClr val="dk1"/>
                </a:solidFill>
                <a:latin typeface="Times New Roman"/>
                <a:ea typeface="Times New Roman"/>
                <a:cs typeface="Times New Roman"/>
                <a:sym typeface="Times New Roman"/>
              </a:rPr>
              <a:t> đơn vị lớn hơn tiếp liền?</a:t>
            </a:r>
            <a:endParaRPr sz="2800" b="1" i="0" u="none" strike="noStrike" cap="none">
              <a:solidFill>
                <a:schemeClr val="dk1"/>
              </a:solidFill>
              <a:latin typeface="Arial"/>
              <a:ea typeface="Arial"/>
              <a:cs typeface="Arial"/>
              <a:sym typeface="Arial"/>
            </a:endParaRPr>
          </a:p>
        </p:txBody>
      </p:sp>
      <p:sp>
        <p:nvSpPr>
          <p:cNvPr id="133" name="Google Shape;133;p6"/>
          <p:cNvSpPr txBox="1"/>
          <p:nvPr/>
        </p:nvSpPr>
        <p:spPr>
          <a:xfrm>
            <a:off x="2951561" y="3060115"/>
            <a:ext cx="2415928" cy="892552"/>
          </a:xfrm>
          <a:prstGeom prst="rect">
            <a:avLst/>
          </a:prstGeom>
          <a:blipFill rotWithShape="1">
            <a:blip r:embed="rId3">
              <a:alphaModFix/>
            </a:blip>
            <a:stretch>
              <a:fillRect l="-7575" b="-10957"/>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latin typeface="Arial"/>
                <a:ea typeface="Arial"/>
                <a:cs typeface="Arial"/>
                <a:sym typeface="Arial"/>
              </a:rPr>
              <a:t> </a:t>
            </a:r>
            <a:endParaRPr/>
          </a:p>
        </p:txBody>
      </p:sp>
      <p:sp>
        <p:nvSpPr>
          <p:cNvPr id="134" name="Google Shape;134;p6"/>
          <p:cNvSpPr txBox="1"/>
          <p:nvPr/>
        </p:nvSpPr>
        <p:spPr>
          <a:xfrm>
            <a:off x="2951560" y="2125474"/>
            <a:ext cx="2022871" cy="892552"/>
          </a:xfrm>
          <a:prstGeom prst="rect">
            <a:avLst/>
          </a:prstGeom>
          <a:blipFill rotWithShape="1">
            <a:blip r:embed="rId4">
              <a:alphaModFix/>
            </a:blip>
            <a:stretch>
              <a:fillRect l="-9034" r="-1204" b="-10957"/>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latin typeface="Arial"/>
                <a:ea typeface="Arial"/>
                <a:cs typeface="Arial"/>
                <a:sym typeface="Arial"/>
              </a:rPr>
              <a:t> </a:t>
            </a:r>
            <a:endParaRPr/>
          </a:p>
        </p:txBody>
      </p:sp>
      <p:sp>
        <p:nvSpPr>
          <p:cNvPr id="135" name="Google Shape;135;p6"/>
          <p:cNvSpPr txBox="1"/>
          <p:nvPr/>
        </p:nvSpPr>
        <p:spPr>
          <a:xfrm>
            <a:off x="5435204" y="2125474"/>
            <a:ext cx="258582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chemeClr val="dk1"/>
                </a:solidFill>
                <a:latin typeface="Times New Roman"/>
                <a:ea typeface="Times New Roman"/>
                <a:cs typeface="Times New Roman"/>
                <a:sym typeface="Times New Roman"/>
              </a:rPr>
              <a:t>C. 10 lần</a:t>
            </a:r>
            <a:endParaRPr sz="3600" b="1" i="0" u="none" strike="noStrike" cap="none">
              <a:solidFill>
                <a:schemeClr val="dk1"/>
              </a:solidFill>
              <a:latin typeface="Times New Roman"/>
              <a:ea typeface="Times New Roman"/>
              <a:cs typeface="Times New Roman"/>
              <a:sym typeface="Times New Roman"/>
            </a:endParaRPr>
          </a:p>
        </p:txBody>
      </p:sp>
      <p:sp>
        <p:nvSpPr>
          <p:cNvPr id="136" name="Google Shape;136;p6"/>
          <p:cNvSpPr txBox="1"/>
          <p:nvPr/>
        </p:nvSpPr>
        <p:spPr>
          <a:xfrm>
            <a:off x="5435205" y="3043446"/>
            <a:ext cx="281906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chemeClr val="dk1"/>
                </a:solidFill>
                <a:latin typeface="Times New Roman"/>
                <a:ea typeface="Times New Roman"/>
                <a:cs typeface="Times New Roman"/>
                <a:sym typeface="Times New Roman"/>
              </a:rPr>
              <a:t>D. 100 lần</a:t>
            </a:r>
            <a:endParaRPr sz="3600" b="1" i="0" u="none" strike="noStrike" cap="none">
              <a:solidFill>
                <a:schemeClr val="dk1"/>
              </a:solidFill>
              <a:latin typeface="Times New Roman"/>
              <a:ea typeface="Times New Roman"/>
              <a:cs typeface="Times New Roman"/>
              <a:sym typeface="Times New Roman"/>
            </a:endParaRPr>
          </a:p>
        </p:txBody>
      </p:sp>
      <p:pic>
        <p:nvPicPr>
          <p:cNvPr id="137" name="Google Shape;137;p6" descr="✓ archeoligist free vector eps, cdr, ai, svg vector illustration graphic art"/>
          <p:cNvPicPr preferRelativeResize="0"/>
          <p:nvPr/>
        </p:nvPicPr>
        <p:blipFill rotWithShape="1">
          <a:blip r:embed="rId5">
            <a:alphaModFix/>
          </a:blip>
          <a:srcRect t="3755" r="46709"/>
          <a:stretch/>
        </p:blipFill>
        <p:spPr>
          <a:xfrm>
            <a:off x="153698" y="1437284"/>
            <a:ext cx="2723934" cy="3676650"/>
          </a:xfrm>
          <a:prstGeom prst="rect">
            <a:avLst/>
          </a:prstGeom>
          <a:noFill/>
          <a:ln>
            <a:noFill/>
          </a:ln>
        </p:spPr>
      </p:pic>
      <p:pic>
        <p:nvPicPr>
          <p:cNvPr id="138" name="Google Shape;138;p6">
            <a:hlinkClick r:id="rId6" action="ppaction://hlinksldjump"/>
          </p:cNvPr>
          <p:cNvPicPr preferRelativeResize="0"/>
          <p:nvPr/>
        </p:nvPicPr>
        <p:blipFill rotWithShape="1">
          <a:blip r:embed="rId7">
            <a:alphaModFix/>
          </a:blip>
          <a:srcRect l="39988" t="1047" r="17193" b="1046"/>
          <a:stretch/>
        </p:blipFill>
        <p:spPr>
          <a:xfrm>
            <a:off x="7538444" y="2867693"/>
            <a:ext cx="1560336" cy="2299214"/>
          </a:xfrm>
          <a:prstGeom prst="rect">
            <a:avLst/>
          </a:prstGeom>
          <a:noFill/>
          <a:ln>
            <a:noFill/>
          </a:ln>
        </p:spPr>
      </p:pic>
      <p:pic>
        <p:nvPicPr>
          <p:cNvPr id="139" name="Google Shape;139;p6"/>
          <p:cNvPicPr preferRelativeResize="0"/>
          <p:nvPr/>
        </p:nvPicPr>
        <p:blipFill rotWithShape="1">
          <a:blip r:embed="rId8">
            <a:alphaModFix/>
          </a:blip>
          <a:srcRect/>
          <a:stretch/>
        </p:blipFill>
        <p:spPr>
          <a:xfrm>
            <a:off x="-1438885" y="-857250"/>
            <a:ext cx="3216325" cy="2149201"/>
          </a:xfrm>
          <a:prstGeom prst="rect">
            <a:avLst/>
          </a:prstGeom>
          <a:noFill/>
          <a:ln>
            <a:noFill/>
          </a:ln>
        </p:spPr>
      </p:pic>
      <p:sp>
        <p:nvSpPr>
          <p:cNvPr id="140" name="Google Shape;140;p6"/>
          <p:cNvSpPr txBox="1"/>
          <p:nvPr/>
        </p:nvSpPr>
        <p:spPr>
          <a:xfrm>
            <a:off x="9144000" y="1543594"/>
            <a:ext cx="217949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Times New Roman"/>
                <a:ea typeface="Times New Roman"/>
                <a:cs typeface="Times New Roman"/>
                <a:sym typeface="Times New Roman"/>
              </a:rPr>
              <a:t>Click nhân vật để ra đáp án</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6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 calcmode="lin" valueType="num">
                                      <p:cBhvr additive="base">
                                        <p:cTn id="7" dur="500"/>
                                        <p:tgtEl>
                                          <p:spTgt spid="137"/>
                                        </p:tgtEl>
                                        <p:attrNameLst>
                                          <p:attrName>ppt_w</p:attrName>
                                        </p:attrNameLst>
                                      </p:cBhvr>
                                      <p:tavLst>
                                        <p:tav tm="0">
                                          <p:val>
                                            <p:strVal val="0"/>
                                          </p:val>
                                        </p:tav>
                                        <p:tav tm="100000">
                                          <p:val>
                                            <p:strVal val="#ppt_w"/>
                                          </p:val>
                                        </p:tav>
                                      </p:tavLst>
                                    </p:anim>
                                    <p:anim calcmode="lin" valueType="num">
                                      <p:cBhvr additive="base">
                                        <p:cTn id="8" dur="500"/>
                                        <p:tgtEl>
                                          <p:spTgt spid="137"/>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31"/>
                                        </p:tgtEl>
                                        <p:attrNameLst>
                                          <p:attrName>style.visibility</p:attrName>
                                        </p:attrNameLst>
                                      </p:cBhvr>
                                      <p:to>
                                        <p:strVal val="visible"/>
                                      </p:to>
                                    </p:set>
                                    <p:anim calcmode="lin" valueType="num">
                                      <p:cBhvr additive="base">
                                        <p:cTn id="11" dur="500"/>
                                        <p:tgtEl>
                                          <p:spTgt spid="131"/>
                                        </p:tgtEl>
                                        <p:attrNameLst>
                                          <p:attrName>ppt_w</p:attrName>
                                        </p:attrNameLst>
                                      </p:cBhvr>
                                      <p:tavLst>
                                        <p:tav tm="0">
                                          <p:val>
                                            <p:strVal val="0"/>
                                          </p:val>
                                        </p:tav>
                                        <p:tav tm="100000">
                                          <p:val>
                                            <p:strVal val="#ppt_w"/>
                                          </p:val>
                                        </p:tav>
                                      </p:tavLst>
                                    </p:anim>
                                    <p:anim calcmode="lin" valueType="num">
                                      <p:cBhvr additive="base">
                                        <p:cTn id="12" dur="500"/>
                                        <p:tgtEl>
                                          <p:spTgt spid="131"/>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132"/>
                                        </p:tgtEl>
                                        <p:attrNameLst>
                                          <p:attrName>style.visibility</p:attrName>
                                        </p:attrNameLst>
                                      </p:cBhvr>
                                      <p:to>
                                        <p:strVal val="visible"/>
                                      </p:to>
                                    </p:set>
                                    <p:anim calcmode="lin" valueType="num">
                                      <p:cBhvr additive="base">
                                        <p:cTn id="15" dur="500"/>
                                        <p:tgtEl>
                                          <p:spTgt spid="132"/>
                                        </p:tgtEl>
                                        <p:attrNameLst>
                                          <p:attrName>ppt_w</p:attrName>
                                        </p:attrNameLst>
                                      </p:cBhvr>
                                      <p:tavLst>
                                        <p:tav tm="0">
                                          <p:val>
                                            <p:strVal val="0"/>
                                          </p:val>
                                        </p:tav>
                                        <p:tav tm="100000">
                                          <p:val>
                                            <p:strVal val="#ppt_w"/>
                                          </p:val>
                                        </p:tav>
                                      </p:tavLst>
                                    </p:anim>
                                    <p:anim calcmode="lin" valueType="num">
                                      <p:cBhvr additive="base">
                                        <p:cTn id="16" dur="500"/>
                                        <p:tgtEl>
                                          <p:spTgt spid="132"/>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34"/>
                                        </p:tgtEl>
                                        <p:attrNameLst>
                                          <p:attrName>style.visibility</p:attrName>
                                        </p:attrNameLst>
                                      </p:cBhvr>
                                      <p:to>
                                        <p:strVal val="visible"/>
                                      </p:to>
                                    </p:set>
                                    <p:animEffect transition="in" filter="fade">
                                      <p:cBhvr>
                                        <p:cTn id="21" dur="500"/>
                                        <p:tgtEl>
                                          <p:spTgt spid="134"/>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33"/>
                                        </p:tgtEl>
                                        <p:attrNameLst>
                                          <p:attrName>style.visibility</p:attrName>
                                        </p:attrNameLst>
                                      </p:cBhvr>
                                      <p:to>
                                        <p:strVal val="visible"/>
                                      </p:to>
                                    </p:set>
                                    <p:animEffect transition="in" filter="fade">
                                      <p:cBhvr>
                                        <p:cTn id="25" dur="500"/>
                                        <p:tgtEl>
                                          <p:spTgt spid="133"/>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135"/>
                                        </p:tgtEl>
                                        <p:attrNameLst>
                                          <p:attrName>style.visibility</p:attrName>
                                        </p:attrNameLst>
                                      </p:cBhvr>
                                      <p:to>
                                        <p:strVal val="visible"/>
                                      </p:to>
                                    </p:set>
                                    <p:animEffect transition="in" filter="fade">
                                      <p:cBhvr>
                                        <p:cTn id="29" dur="500"/>
                                        <p:tgtEl>
                                          <p:spTgt spid="135"/>
                                        </p:tgtEl>
                                      </p:cBhvr>
                                    </p:animEffect>
                                  </p:childTnLst>
                                </p:cTn>
                              </p:par>
                            </p:childTnLst>
                          </p:cTn>
                        </p:par>
                        <p:par>
                          <p:cTn id="30" fill="hold">
                            <p:stCondLst>
                              <p:cond delay="1500"/>
                            </p:stCondLst>
                            <p:childTnLst>
                              <p:par>
                                <p:cTn id="31" presetID="10" presetClass="entr" presetSubtype="0" fill="hold" nodeType="afterEffect">
                                  <p:stCondLst>
                                    <p:cond delay="0"/>
                                  </p:stCondLst>
                                  <p:childTnLst>
                                    <p:set>
                                      <p:cBhvr>
                                        <p:cTn id="32" dur="1" fill="hold">
                                          <p:stCondLst>
                                            <p:cond delay="0"/>
                                          </p:stCondLst>
                                        </p:cTn>
                                        <p:tgtEl>
                                          <p:spTgt spid="136"/>
                                        </p:tgtEl>
                                        <p:attrNameLst>
                                          <p:attrName>style.visibility</p:attrName>
                                        </p:attrNameLst>
                                      </p:cBhvr>
                                      <p:to>
                                        <p:strVal val="visible"/>
                                      </p:to>
                                    </p:set>
                                    <p:animEffect transition="in" filter="fade">
                                      <p:cBhvr>
                                        <p:cTn id="33" dur="500"/>
                                        <p:tgtEl>
                                          <p:spTgt spid="136"/>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xit" presetSubtype="32" fill="hold" nodeType="clickEffect">
                                  <p:stCondLst>
                                    <p:cond delay="0"/>
                                  </p:stCondLst>
                                  <p:childTnLst>
                                    <p:anim calcmode="lin" valueType="num">
                                      <p:cBhvr additive="base">
                                        <p:cTn id="37" dur="500"/>
                                        <p:tgtEl>
                                          <p:spTgt spid="134"/>
                                        </p:tgtEl>
                                        <p:attrNameLst>
                                          <p:attrName>ppt_w</p:attrName>
                                        </p:attrNameLst>
                                      </p:cBhvr>
                                      <p:tavLst>
                                        <p:tav tm="0">
                                          <p:val>
                                            <p:strVal val="#ppt_w"/>
                                          </p:val>
                                        </p:tav>
                                        <p:tav tm="100000">
                                          <p:val>
                                            <p:strVal val="0"/>
                                          </p:val>
                                        </p:tav>
                                      </p:tavLst>
                                    </p:anim>
                                    <p:anim calcmode="lin" valueType="num">
                                      <p:cBhvr additive="base">
                                        <p:cTn id="38" dur="500"/>
                                        <p:tgtEl>
                                          <p:spTgt spid="134"/>
                                        </p:tgtEl>
                                        <p:attrNameLst>
                                          <p:attrName>ppt_h</p:attrName>
                                        </p:attrNameLst>
                                      </p:cBhvr>
                                      <p:tavLst>
                                        <p:tav tm="0">
                                          <p:val>
                                            <p:strVal val="#ppt_h"/>
                                          </p:val>
                                        </p:tav>
                                        <p:tav tm="100000">
                                          <p:val>
                                            <p:strVal val="0"/>
                                          </p:val>
                                        </p:tav>
                                      </p:tavLst>
                                    </p:anim>
                                    <p:set>
                                      <p:cBhvr>
                                        <p:cTn id="39" dur="1" fill="hold">
                                          <p:stCondLst>
                                            <p:cond delay="500"/>
                                          </p:stCondLst>
                                        </p:cTn>
                                        <p:tgtEl>
                                          <p:spTgt spid="134"/>
                                        </p:tgtEl>
                                        <p:attrNameLst>
                                          <p:attrName>style.visibility</p:attrName>
                                        </p:attrNameLst>
                                      </p:cBhvr>
                                      <p:to>
                                        <p:strVal val="hidden"/>
                                      </p:to>
                                    </p:set>
                                  </p:childTnLst>
                                </p:cTn>
                              </p:par>
                              <p:par>
                                <p:cTn id="40" presetID="23" presetClass="exit" presetSubtype="32" fill="hold" nodeType="withEffect">
                                  <p:stCondLst>
                                    <p:cond delay="0"/>
                                  </p:stCondLst>
                                  <p:childTnLst>
                                    <p:anim calcmode="lin" valueType="num">
                                      <p:cBhvr additive="base">
                                        <p:cTn id="41" dur="500"/>
                                        <p:tgtEl>
                                          <p:spTgt spid="135"/>
                                        </p:tgtEl>
                                        <p:attrNameLst>
                                          <p:attrName>ppt_w</p:attrName>
                                        </p:attrNameLst>
                                      </p:cBhvr>
                                      <p:tavLst>
                                        <p:tav tm="0">
                                          <p:val>
                                            <p:strVal val="#ppt_w"/>
                                          </p:val>
                                        </p:tav>
                                        <p:tav tm="100000">
                                          <p:val>
                                            <p:strVal val="0"/>
                                          </p:val>
                                        </p:tav>
                                      </p:tavLst>
                                    </p:anim>
                                    <p:anim calcmode="lin" valueType="num">
                                      <p:cBhvr additive="base">
                                        <p:cTn id="42" dur="500"/>
                                        <p:tgtEl>
                                          <p:spTgt spid="135"/>
                                        </p:tgtEl>
                                        <p:attrNameLst>
                                          <p:attrName>ppt_h</p:attrName>
                                        </p:attrNameLst>
                                      </p:cBhvr>
                                      <p:tavLst>
                                        <p:tav tm="0">
                                          <p:val>
                                            <p:strVal val="#ppt_h"/>
                                          </p:val>
                                        </p:tav>
                                        <p:tav tm="100000">
                                          <p:val>
                                            <p:strVal val="0"/>
                                          </p:val>
                                        </p:tav>
                                      </p:tavLst>
                                    </p:anim>
                                    <p:set>
                                      <p:cBhvr>
                                        <p:cTn id="43" dur="1" fill="hold">
                                          <p:stCondLst>
                                            <p:cond delay="500"/>
                                          </p:stCondLst>
                                        </p:cTn>
                                        <p:tgtEl>
                                          <p:spTgt spid="135"/>
                                        </p:tgtEl>
                                        <p:attrNameLst>
                                          <p:attrName>style.visibility</p:attrName>
                                        </p:attrNameLst>
                                      </p:cBhvr>
                                      <p:to>
                                        <p:strVal val="hidden"/>
                                      </p:to>
                                    </p:set>
                                  </p:childTnLst>
                                </p:cTn>
                              </p:par>
                              <p:par>
                                <p:cTn id="44" presetID="23" presetClass="exit" presetSubtype="32" fill="hold" nodeType="withEffect">
                                  <p:stCondLst>
                                    <p:cond delay="0"/>
                                  </p:stCondLst>
                                  <p:childTnLst>
                                    <p:anim calcmode="lin" valueType="num">
                                      <p:cBhvr additive="base">
                                        <p:cTn id="45" dur="500"/>
                                        <p:tgtEl>
                                          <p:spTgt spid="136"/>
                                        </p:tgtEl>
                                        <p:attrNameLst>
                                          <p:attrName>ppt_w</p:attrName>
                                        </p:attrNameLst>
                                      </p:cBhvr>
                                      <p:tavLst>
                                        <p:tav tm="0">
                                          <p:val>
                                            <p:strVal val="#ppt_w"/>
                                          </p:val>
                                        </p:tav>
                                        <p:tav tm="100000">
                                          <p:val>
                                            <p:strVal val="0"/>
                                          </p:val>
                                        </p:tav>
                                      </p:tavLst>
                                    </p:anim>
                                    <p:anim calcmode="lin" valueType="num">
                                      <p:cBhvr additive="base">
                                        <p:cTn id="46" dur="500"/>
                                        <p:tgtEl>
                                          <p:spTgt spid="136"/>
                                        </p:tgtEl>
                                        <p:attrNameLst>
                                          <p:attrName>ppt_h</p:attrName>
                                        </p:attrNameLst>
                                      </p:cBhvr>
                                      <p:tavLst>
                                        <p:tav tm="0">
                                          <p:val>
                                            <p:strVal val="#ppt_h"/>
                                          </p:val>
                                        </p:tav>
                                        <p:tav tm="100000">
                                          <p:val>
                                            <p:strVal val="0"/>
                                          </p:val>
                                        </p:tav>
                                      </p:tavLst>
                                    </p:anim>
                                    <p:set>
                                      <p:cBhvr>
                                        <p:cTn id="47" dur="1" fill="hold">
                                          <p:stCondLst>
                                            <p:cond delay="500"/>
                                          </p:stCondLst>
                                        </p:cTn>
                                        <p:tgtEl>
                                          <p:spTgt spid="1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pSp>
        <p:nvGrpSpPr>
          <p:cNvPr id="145" name="Google Shape;145;p7"/>
          <p:cNvGrpSpPr/>
          <p:nvPr/>
        </p:nvGrpSpPr>
        <p:grpSpPr>
          <a:xfrm>
            <a:off x="-447071" y="-171451"/>
            <a:ext cx="10038143" cy="5647255"/>
            <a:chOff x="0" y="254000"/>
            <a:chExt cx="9047543" cy="4827738"/>
          </a:xfrm>
        </p:grpSpPr>
        <p:sp>
          <p:nvSpPr>
            <p:cNvPr id="146" name="Google Shape;146;p7"/>
            <p:cNvSpPr/>
            <p:nvPr/>
          </p:nvSpPr>
          <p:spPr>
            <a:xfrm>
              <a:off x="304800" y="361950"/>
              <a:ext cx="8534400" cy="4495800"/>
            </a:xfrm>
            <a:prstGeom prst="rect">
              <a:avLst/>
            </a:prstGeom>
            <a:solidFill>
              <a:schemeClr val="lt1">
                <a:alpha val="26666"/>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47" name="Google Shape;147;p7"/>
            <p:cNvPicPr preferRelativeResize="0"/>
            <p:nvPr/>
          </p:nvPicPr>
          <p:blipFill rotWithShape="1">
            <a:blip r:embed="rId3">
              <a:alphaModFix amt="23000"/>
            </a:blip>
            <a:srcRect/>
            <a:stretch/>
          </p:blipFill>
          <p:spPr>
            <a:xfrm flipH="1">
              <a:off x="1258695" y="2814024"/>
              <a:ext cx="969908" cy="853824"/>
            </a:xfrm>
            <a:prstGeom prst="rect">
              <a:avLst/>
            </a:prstGeom>
            <a:noFill/>
            <a:ln>
              <a:noFill/>
            </a:ln>
          </p:spPr>
        </p:pic>
        <p:pic>
          <p:nvPicPr>
            <p:cNvPr id="148" name="Google Shape;148;p7"/>
            <p:cNvPicPr preferRelativeResize="0"/>
            <p:nvPr/>
          </p:nvPicPr>
          <p:blipFill rotWithShape="1">
            <a:blip r:embed="rId4">
              <a:alphaModFix amt="37000"/>
            </a:blip>
            <a:srcRect/>
            <a:stretch/>
          </p:blipFill>
          <p:spPr>
            <a:xfrm>
              <a:off x="8149067" y="254000"/>
              <a:ext cx="898476" cy="600376"/>
            </a:xfrm>
            <a:prstGeom prst="rect">
              <a:avLst/>
            </a:prstGeom>
            <a:noFill/>
            <a:ln>
              <a:noFill/>
            </a:ln>
          </p:spPr>
        </p:pic>
        <p:pic>
          <p:nvPicPr>
            <p:cNvPr id="149" name="Google Shape;149;p7"/>
            <p:cNvPicPr preferRelativeResize="0"/>
            <p:nvPr/>
          </p:nvPicPr>
          <p:blipFill rotWithShape="1">
            <a:blip r:embed="rId5">
              <a:alphaModFix amt="19000"/>
            </a:blip>
            <a:srcRect l="37120" t="1047" r="3924" b="1046"/>
            <a:stretch/>
          </p:blipFill>
          <p:spPr>
            <a:xfrm>
              <a:off x="2743200" y="454152"/>
              <a:ext cx="4257784" cy="4403598"/>
            </a:xfrm>
            <a:prstGeom prst="rect">
              <a:avLst/>
            </a:prstGeom>
            <a:noFill/>
            <a:ln>
              <a:noFill/>
            </a:ln>
          </p:spPr>
        </p:pic>
        <p:pic>
          <p:nvPicPr>
            <p:cNvPr id="150" name="Google Shape;150;p7"/>
            <p:cNvPicPr preferRelativeResize="0"/>
            <p:nvPr/>
          </p:nvPicPr>
          <p:blipFill rotWithShape="1">
            <a:blip r:embed="rId3">
              <a:alphaModFix amt="26000"/>
            </a:blip>
            <a:srcRect/>
            <a:stretch/>
          </p:blipFill>
          <p:spPr>
            <a:xfrm flipH="1">
              <a:off x="6642300" y="1581150"/>
              <a:ext cx="969908" cy="853824"/>
            </a:xfrm>
            <a:prstGeom prst="rect">
              <a:avLst/>
            </a:prstGeom>
            <a:noFill/>
            <a:ln>
              <a:noFill/>
            </a:ln>
          </p:spPr>
        </p:pic>
        <p:pic>
          <p:nvPicPr>
            <p:cNvPr id="151" name="Google Shape;151;p7"/>
            <p:cNvPicPr preferRelativeResize="0"/>
            <p:nvPr/>
          </p:nvPicPr>
          <p:blipFill rotWithShape="1">
            <a:blip r:embed="rId6">
              <a:alphaModFix amt="37000"/>
            </a:blip>
            <a:srcRect/>
            <a:stretch/>
          </p:blipFill>
          <p:spPr>
            <a:xfrm>
              <a:off x="7612208" y="3287839"/>
              <a:ext cx="1163492" cy="1208483"/>
            </a:xfrm>
            <a:prstGeom prst="rect">
              <a:avLst/>
            </a:prstGeom>
            <a:noFill/>
            <a:ln>
              <a:noFill/>
            </a:ln>
          </p:spPr>
        </p:pic>
        <p:pic>
          <p:nvPicPr>
            <p:cNvPr id="152" name="Google Shape;152;p7"/>
            <p:cNvPicPr preferRelativeResize="0"/>
            <p:nvPr/>
          </p:nvPicPr>
          <p:blipFill rotWithShape="1">
            <a:blip r:embed="rId6">
              <a:alphaModFix amt="30000"/>
            </a:blip>
            <a:srcRect/>
            <a:stretch/>
          </p:blipFill>
          <p:spPr>
            <a:xfrm>
              <a:off x="407530" y="694082"/>
              <a:ext cx="1163492" cy="1208483"/>
            </a:xfrm>
            <a:prstGeom prst="rect">
              <a:avLst/>
            </a:prstGeom>
            <a:noFill/>
            <a:ln>
              <a:noFill/>
            </a:ln>
          </p:spPr>
        </p:pic>
        <p:pic>
          <p:nvPicPr>
            <p:cNvPr id="153" name="Google Shape;153;p7"/>
            <p:cNvPicPr preferRelativeResize="0"/>
            <p:nvPr/>
          </p:nvPicPr>
          <p:blipFill rotWithShape="1">
            <a:blip r:embed="rId4">
              <a:alphaModFix amt="44000"/>
            </a:blip>
            <a:srcRect/>
            <a:stretch/>
          </p:blipFill>
          <p:spPr>
            <a:xfrm>
              <a:off x="0" y="4481362"/>
              <a:ext cx="898476" cy="600376"/>
            </a:xfrm>
            <a:prstGeom prst="rect">
              <a:avLst/>
            </a:prstGeom>
            <a:noFill/>
            <a:ln>
              <a:noFill/>
            </a:ln>
          </p:spPr>
        </p:pic>
      </p:grpSp>
      <p:sp>
        <p:nvSpPr>
          <p:cNvPr id="154" name="Google Shape;154;p7"/>
          <p:cNvSpPr txBox="1">
            <a:spLocks noGrp="1"/>
          </p:cNvSpPr>
          <p:nvPr>
            <p:ph type="subTitle" idx="1"/>
          </p:nvPr>
        </p:nvSpPr>
        <p:spPr>
          <a:xfrm>
            <a:off x="3077650" y="3529150"/>
            <a:ext cx="2988600" cy="57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1600"/>
              </a:spcAft>
              <a:buSzPts val="1800"/>
              <a:buNone/>
            </a:pPr>
            <a:r>
              <a:rPr lang="en-US" b="1">
                <a:solidFill>
                  <a:srgbClr val="663300"/>
                </a:solidFill>
              </a:rPr>
              <a:t>TRANG 30 </a:t>
            </a:r>
            <a:endParaRPr b="1">
              <a:solidFill>
                <a:srgbClr val="663300"/>
              </a:solidFill>
            </a:endParaRPr>
          </a:p>
        </p:txBody>
      </p:sp>
      <p:sp>
        <p:nvSpPr>
          <p:cNvPr id="155" name="Google Shape;155;p7"/>
          <p:cNvSpPr txBox="1">
            <a:spLocks noGrp="1"/>
          </p:cNvSpPr>
          <p:nvPr>
            <p:ph type="ctrTitle"/>
          </p:nvPr>
        </p:nvSpPr>
        <p:spPr>
          <a:xfrm>
            <a:off x="1923750" y="1091550"/>
            <a:ext cx="5296500" cy="22170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6000"/>
              <a:buNone/>
            </a:pPr>
            <a:r>
              <a:rPr lang="en-US" sz="5200" b="1">
                <a:solidFill>
                  <a:srgbClr val="663300"/>
                </a:solidFill>
              </a:rPr>
              <a:t>TOÁN</a:t>
            </a:r>
            <a:br>
              <a:rPr lang="en-US" sz="5200" b="1">
                <a:solidFill>
                  <a:srgbClr val="663300"/>
                </a:solidFill>
              </a:rPr>
            </a:br>
            <a:r>
              <a:rPr lang="en-US" sz="5200" b="1">
                <a:solidFill>
                  <a:srgbClr val="663300"/>
                </a:solidFill>
              </a:rPr>
              <a:t>LUYỆN TẬP</a:t>
            </a:r>
            <a:endParaRPr sz="5200" b="1">
              <a:solidFill>
                <a:srgbClr val="663300"/>
              </a:solidFill>
            </a:endParaRPr>
          </a:p>
        </p:txBody>
      </p:sp>
      <p:pic>
        <p:nvPicPr>
          <p:cNvPr id="156" name="Google Shape;156;p7"/>
          <p:cNvPicPr preferRelativeResize="0"/>
          <p:nvPr/>
        </p:nvPicPr>
        <p:blipFill rotWithShape="1">
          <a:blip r:embed="rId4">
            <a:alphaModFix/>
          </a:blip>
          <a:srcRect/>
          <a:stretch/>
        </p:blipFill>
        <p:spPr>
          <a:xfrm>
            <a:off x="-305275" y="3528900"/>
            <a:ext cx="3216325" cy="2149201"/>
          </a:xfrm>
          <a:prstGeom prst="rect">
            <a:avLst/>
          </a:prstGeom>
          <a:noFill/>
          <a:ln>
            <a:noFill/>
          </a:ln>
        </p:spPr>
      </p:pic>
      <p:pic>
        <p:nvPicPr>
          <p:cNvPr id="157" name="Google Shape;157;p7"/>
          <p:cNvPicPr preferRelativeResize="0"/>
          <p:nvPr/>
        </p:nvPicPr>
        <p:blipFill rotWithShape="1">
          <a:blip r:embed="rId3">
            <a:alphaModFix/>
          </a:blip>
          <a:srcRect/>
          <a:stretch/>
        </p:blipFill>
        <p:spPr>
          <a:xfrm flipH="1">
            <a:off x="5674613" y="-360809"/>
            <a:ext cx="3633526" cy="3518847"/>
          </a:xfrm>
          <a:prstGeom prst="rect">
            <a:avLst/>
          </a:prstGeom>
          <a:noFill/>
          <a:ln>
            <a:noFill/>
          </a:ln>
        </p:spPr>
      </p:pic>
      <p:grpSp>
        <p:nvGrpSpPr>
          <p:cNvPr id="158" name="Google Shape;158;p7"/>
          <p:cNvGrpSpPr/>
          <p:nvPr/>
        </p:nvGrpSpPr>
        <p:grpSpPr>
          <a:xfrm>
            <a:off x="3444291" y="3308807"/>
            <a:ext cx="2255901" cy="69575"/>
            <a:chOff x="446800" y="1721825"/>
            <a:chExt cx="259025" cy="18325"/>
          </a:xfrm>
        </p:grpSpPr>
        <p:sp>
          <p:nvSpPr>
            <p:cNvPr id="159" name="Google Shape;159;p7"/>
            <p:cNvSpPr/>
            <p:nvPr/>
          </p:nvSpPr>
          <p:spPr>
            <a:xfrm>
              <a:off x="447225" y="1724725"/>
              <a:ext cx="258600" cy="15425"/>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5D3D1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7"/>
            <p:cNvSpPr/>
            <p:nvPr/>
          </p:nvSpPr>
          <p:spPr>
            <a:xfrm>
              <a:off x="446800" y="1721825"/>
              <a:ext cx="258725" cy="10325"/>
            </a:xfrm>
            <a:custGeom>
              <a:avLst/>
              <a:gdLst/>
              <a:ahLst/>
              <a:cxnLst/>
              <a:rect l="l" t="t" r="r" b="b"/>
              <a:pathLst>
                <a:path w="10349" h="413" extrusionOk="0">
                  <a:moveTo>
                    <a:pt x="825" y="1"/>
                  </a:moveTo>
                  <a:cubicBezTo>
                    <a:pt x="792" y="1"/>
                    <a:pt x="759" y="1"/>
                    <a:pt x="726" y="2"/>
                  </a:cubicBezTo>
                  <a:cubicBezTo>
                    <a:pt x="558" y="2"/>
                    <a:pt x="390" y="14"/>
                    <a:pt x="222" y="26"/>
                  </a:cubicBezTo>
                  <a:cubicBezTo>
                    <a:pt x="0" y="43"/>
                    <a:pt x="4" y="232"/>
                    <a:pt x="222" y="252"/>
                  </a:cubicBezTo>
                  <a:cubicBezTo>
                    <a:pt x="390" y="268"/>
                    <a:pt x="550" y="318"/>
                    <a:pt x="718" y="330"/>
                  </a:cubicBezTo>
                  <a:cubicBezTo>
                    <a:pt x="882" y="346"/>
                    <a:pt x="1046" y="355"/>
                    <a:pt x="1215" y="367"/>
                  </a:cubicBezTo>
                  <a:cubicBezTo>
                    <a:pt x="1263" y="371"/>
                    <a:pt x="1312" y="372"/>
                    <a:pt x="1361" y="372"/>
                  </a:cubicBezTo>
                  <a:cubicBezTo>
                    <a:pt x="1442" y="372"/>
                    <a:pt x="1523" y="369"/>
                    <a:pt x="1605" y="369"/>
                  </a:cubicBezTo>
                  <a:cubicBezTo>
                    <a:pt x="1642" y="369"/>
                    <a:pt x="1678" y="369"/>
                    <a:pt x="1715" y="371"/>
                  </a:cubicBezTo>
                  <a:cubicBezTo>
                    <a:pt x="1879" y="379"/>
                    <a:pt x="2043" y="387"/>
                    <a:pt x="2212" y="392"/>
                  </a:cubicBezTo>
                  <a:cubicBezTo>
                    <a:pt x="2380" y="396"/>
                    <a:pt x="2544" y="412"/>
                    <a:pt x="2708" y="412"/>
                  </a:cubicBezTo>
                  <a:cubicBezTo>
                    <a:pt x="2876" y="408"/>
                    <a:pt x="3045" y="387"/>
                    <a:pt x="3209" y="383"/>
                  </a:cubicBezTo>
                  <a:cubicBezTo>
                    <a:pt x="3377" y="383"/>
                    <a:pt x="3545" y="412"/>
                    <a:pt x="3709" y="412"/>
                  </a:cubicBezTo>
                  <a:cubicBezTo>
                    <a:pt x="3878" y="412"/>
                    <a:pt x="4046" y="371"/>
                    <a:pt x="4210" y="371"/>
                  </a:cubicBezTo>
                  <a:cubicBezTo>
                    <a:pt x="4368" y="371"/>
                    <a:pt x="4527" y="400"/>
                    <a:pt x="4682" y="400"/>
                  </a:cubicBezTo>
                  <a:cubicBezTo>
                    <a:pt x="4691" y="400"/>
                    <a:pt x="4701" y="400"/>
                    <a:pt x="4711" y="400"/>
                  </a:cubicBezTo>
                  <a:cubicBezTo>
                    <a:pt x="4879" y="400"/>
                    <a:pt x="5047" y="371"/>
                    <a:pt x="5211" y="371"/>
                  </a:cubicBezTo>
                  <a:cubicBezTo>
                    <a:pt x="5361" y="371"/>
                    <a:pt x="5510" y="384"/>
                    <a:pt x="5660" y="384"/>
                  </a:cubicBezTo>
                  <a:cubicBezTo>
                    <a:pt x="5678" y="384"/>
                    <a:pt x="5697" y="384"/>
                    <a:pt x="5716" y="383"/>
                  </a:cubicBezTo>
                  <a:cubicBezTo>
                    <a:pt x="5884" y="383"/>
                    <a:pt x="6052" y="367"/>
                    <a:pt x="6221" y="363"/>
                  </a:cubicBezTo>
                  <a:cubicBezTo>
                    <a:pt x="6389" y="363"/>
                    <a:pt x="6557" y="387"/>
                    <a:pt x="6725" y="387"/>
                  </a:cubicBezTo>
                  <a:cubicBezTo>
                    <a:pt x="6893" y="383"/>
                    <a:pt x="7062" y="375"/>
                    <a:pt x="7230" y="371"/>
                  </a:cubicBezTo>
                  <a:cubicBezTo>
                    <a:pt x="7398" y="367"/>
                    <a:pt x="7566" y="346"/>
                    <a:pt x="7735" y="342"/>
                  </a:cubicBezTo>
                  <a:cubicBezTo>
                    <a:pt x="7903" y="334"/>
                    <a:pt x="8067" y="342"/>
                    <a:pt x="8231" y="330"/>
                  </a:cubicBezTo>
                  <a:cubicBezTo>
                    <a:pt x="8399" y="322"/>
                    <a:pt x="8564" y="305"/>
                    <a:pt x="8732" y="293"/>
                  </a:cubicBezTo>
                  <a:cubicBezTo>
                    <a:pt x="8896" y="285"/>
                    <a:pt x="9064" y="285"/>
                    <a:pt x="9228" y="273"/>
                  </a:cubicBezTo>
                  <a:cubicBezTo>
                    <a:pt x="9392" y="260"/>
                    <a:pt x="9557" y="207"/>
                    <a:pt x="9721" y="190"/>
                  </a:cubicBezTo>
                  <a:cubicBezTo>
                    <a:pt x="9747" y="188"/>
                    <a:pt x="9774" y="188"/>
                    <a:pt x="9801" y="188"/>
                  </a:cubicBezTo>
                  <a:cubicBezTo>
                    <a:pt x="9914" y="188"/>
                    <a:pt x="10028" y="202"/>
                    <a:pt x="10140" y="202"/>
                  </a:cubicBezTo>
                  <a:cubicBezTo>
                    <a:pt x="10168" y="202"/>
                    <a:pt x="10195" y="201"/>
                    <a:pt x="10221" y="199"/>
                  </a:cubicBezTo>
                  <a:cubicBezTo>
                    <a:pt x="10312" y="190"/>
                    <a:pt x="10348" y="84"/>
                    <a:pt x="10242" y="71"/>
                  </a:cubicBezTo>
                  <a:cubicBezTo>
                    <a:pt x="10057" y="53"/>
                    <a:pt x="9878" y="21"/>
                    <a:pt x="9694" y="21"/>
                  </a:cubicBezTo>
                  <a:cubicBezTo>
                    <a:pt x="9674" y="21"/>
                    <a:pt x="9654" y="21"/>
                    <a:pt x="9634" y="22"/>
                  </a:cubicBezTo>
                  <a:cubicBezTo>
                    <a:pt x="9433" y="30"/>
                    <a:pt x="9232" y="35"/>
                    <a:pt x="9027" y="47"/>
                  </a:cubicBezTo>
                  <a:cubicBezTo>
                    <a:pt x="8826" y="55"/>
                    <a:pt x="8625" y="71"/>
                    <a:pt x="8424" y="71"/>
                  </a:cubicBezTo>
                  <a:cubicBezTo>
                    <a:pt x="8223" y="76"/>
                    <a:pt x="8022" y="113"/>
                    <a:pt x="7821" y="113"/>
                  </a:cubicBezTo>
                  <a:cubicBezTo>
                    <a:pt x="7648" y="113"/>
                    <a:pt x="7480" y="67"/>
                    <a:pt x="7308" y="67"/>
                  </a:cubicBezTo>
                  <a:cubicBezTo>
                    <a:pt x="7136" y="67"/>
                    <a:pt x="6967" y="80"/>
                    <a:pt x="6795" y="80"/>
                  </a:cubicBezTo>
                  <a:cubicBezTo>
                    <a:pt x="6776" y="79"/>
                    <a:pt x="6757" y="79"/>
                    <a:pt x="6738" y="79"/>
                  </a:cubicBezTo>
                  <a:cubicBezTo>
                    <a:pt x="6585" y="79"/>
                    <a:pt x="6435" y="92"/>
                    <a:pt x="6282" y="92"/>
                  </a:cubicBezTo>
                  <a:lnTo>
                    <a:pt x="5769" y="88"/>
                  </a:lnTo>
                  <a:cubicBezTo>
                    <a:pt x="5597" y="88"/>
                    <a:pt x="5429" y="59"/>
                    <a:pt x="5256" y="59"/>
                  </a:cubicBezTo>
                  <a:cubicBezTo>
                    <a:pt x="5084" y="55"/>
                    <a:pt x="4924" y="51"/>
                    <a:pt x="4756" y="51"/>
                  </a:cubicBezTo>
                  <a:cubicBezTo>
                    <a:pt x="4732" y="50"/>
                    <a:pt x="4708" y="50"/>
                    <a:pt x="4684" y="50"/>
                  </a:cubicBezTo>
                  <a:cubicBezTo>
                    <a:pt x="4540" y="50"/>
                    <a:pt x="4399" y="59"/>
                    <a:pt x="4255" y="59"/>
                  </a:cubicBezTo>
                  <a:cubicBezTo>
                    <a:pt x="4240" y="59"/>
                    <a:pt x="4225" y="59"/>
                    <a:pt x="4209" y="59"/>
                  </a:cubicBezTo>
                  <a:cubicBezTo>
                    <a:pt x="4057" y="59"/>
                    <a:pt x="3907" y="76"/>
                    <a:pt x="3755" y="76"/>
                  </a:cubicBezTo>
                  <a:cubicBezTo>
                    <a:pt x="3586" y="76"/>
                    <a:pt x="3422" y="55"/>
                    <a:pt x="3254" y="51"/>
                  </a:cubicBezTo>
                  <a:cubicBezTo>
                    <a:pt x="3086" y="51"/>
                    <a:pt x="2922" y="59"/>
                    <a:pt x="2753" y="59"/>
                  </a:cubicBezTo>
                  <a:cubicBezTo>
                    <a:pt x="2585" y="55"/>
                    <a:pt x="2417" y="22"/>
                    <a:pt x="2249" y="14"/>
                  </a:cubicBezTo>
                  <a:cubicBezTo>
                    <a:pt x="2164" y="12"/>
                    <a:pt x="2080" y="12"/>
                    <a:pt x="1996" y="12"/>
                  </a:cubicBezTo>
                  <a:cubicBezTo>
                    <a:pt x="1911" y="12"/>
                    <a:pt x="1826" y="12"/>
                    <a:pt x="1740" y="10"/>
                  </a:cubicBezTo>
                  <a:cubicBezTo>
                    <a:pt x="1696" y="8"/>
                    <a:pt x="1652" y="7"/>
                    <a:pt x="1608" y="7"/>
                  </a:cubicBezTo>
                  <a:cubicBezTo>
                    <a:pt x="1509" y="7"/>
                    <a:pt x="1410" y="11"/>
                    <a:pt x="1311" y="11"/>
                  </a:cubicBezTo>
                  <a:cubicBezTo>
                    <a:pt x="1286" y="11"/>
                    <a:pt x="1260" y="11"/>
                    <a:pt x="1235" y="10"/>
                  </a:cubicBezTo>
                  <a:cubicBezTo>
                    <a:pt x="1099" y="7"/>
                    <a:pt x="963" y="1"/>
                    <a:pt x="825" y="1"/>
                  </a:cubicBezTo>
                  <a:close/>
                </a:path>
              </a:pathLst>
            </a:custGeom>
            <a:solidFill>
              <a:srgbClr val="5D3D1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61" name="Google Shape;161;p7"/>
          <p:cNvPicPr preferRelativeResize="0"/>
          <p:nvPr/>
        </p:nvPicPr>
        <p:blipFill rotWithShape="1">
          <a:blip r:embed="rId7">
            <a:alphaModFix/>
          </a:blip>
          <a:srcRect/>
          <a:stretch/>
        </p:blipFill>
        <p:spPr>
          <a:xfrm rot="723688">
            <a:off x="7206181" y="4255044"/>
            <a:ext cx="2255899" cy="2953635"/>
          </a:xfrm>
          <a:prstGeom prst="rect">
            <a:avLst/>
          </a:prstGeom>
          <a:noFill/>
          <a:ln>
            <a:noFill/>
          </a:ln>
        </p:spPr>
      </p:pic>
      <p:pic>
        <p:nvPicPr>
          <p:cNvPr id="162" name="Google Shape;162;p7" descr="Les petits explorateurs | Safari kids, Cartoon illustration, Boy cartoon  characters"/>
          <p:cNvPicPr preferRelativeResize="0"/>
          <p:nvPr/>
        </p:nvPicPr>
        <p:blipFill rotWithShape="1">
          <a:blip r:embed="rId8">
            <a:alphaModFix/>
          </a:blip>
          <a:srcRect r="60735"/>
          <a:stretch/>
        </p:blipFill>
        <p:spPr>
          <a:xfrm>
            <a:off x="1177940" y="2174625"/>
            <a:ext cx="1565183" cy="2428875"/>
          </a:xfrm>
          <a:prstGeom prst="rect">
            <a:avLst/>
          </a:prstGeom>
          <a:noFill/>
          <a:ln>
            <a:noFill/>
          </a:ln>
        </p:spPr>
      </p:pic>
      <p:pic>
        <p:nvPicPr>
          <p:cNvPr id="163" name="Google Shape;163;p7" descr="Les petits explorateurs | Safari kids, Cartoon illustration, Boy cartoon  characters"/>
          <p:cNvPicPr preferRelativeResize="0"/>
          <p:nvPr/>
        </p:nvPicPr>
        <p:blipFill rotWithShape="1">
          <a:blip r:embed="rId8">
            <a:alphaModFix/>
          </a:blip>
          <a:srcRect l="52093"/>
          <a:stretch/>
        </p:blipFill>
        <p:spPr>
          <a:xfrm>
            <a:off x="7282349" y="576813"/>
            <a:ext cx="1909670" cy="2428875"/>
          </a:xfrm>
          <a:prstGeom prst="rect">
            <a:avLst/>
          </a:prstGeom>
          <a:noFill/>
          <a:ln>
            <a:noFill/>
          </a:ln>
        </p:spPr>
      </p:pic>
      <p:pic>
        <p:nvPicPr>
          <p:cNvPr id="164" name="Google Shape;164;p7" descr="Man Cartoon png download - 402*832 - Free Transparent National  Archaeological Museum png Download. - CleanPNG / KissPNG"/>
          <p:cNvPicPr preferRelativeResize="0"/>
          <p:nvPr/>
        </p:nvPicPr>
        <p:blipFill rotWithShape="1">
          <a:blip r:embed="rId9">
            <a:alphaModFix/>
          </a:blip>
          <a:srcRect l="23336" r="27899"/>
          <a:stretch/>
        </p:blipFill>
        <p:spPr>
          <a:xfrm flipH="1">
            <a:off x="377542" y="1496643"/>
            <a:ext cx="1363956" cy="261030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anim calcmode="lin" valueType="num">
                                      <p:cBhvr additive="base">
                                        <p:cTn id="7" dur="500"/>
                                        <p:tgtEl>
                                          <p:spTgt spid="145"/>
                                        </p:tgtEl>
                                        <p:attrNameLst>
                                          <p:attrName>ppt_w</p:attrName>
                                        </p:attrNameLst>
                                      </p:cBhvr>
                                      <p:tavLst>
                                        <p:tav tm="0">
                                          <p:val>
                                            <p:strVal val="0"/>
                                          </p:val>
                                        </p:tav>
                                        <p:tav tm="100000">
                                          <p:val>
                                            <p:strVal val="#ppt_w"/>
                                          </p:val>
                                        </p:tav>
                                      </p:tavLst>
                                    </p:anim>
                                    <p:anim calcmode="lin" valueType="num">
                                      <p:cBhvr additive="base">
                                        <p:cTn id="8" dur="500"/>
                                        <p:tgtEl>
                                          <p:spTgt spid="145"/>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57"/>
                                        </p:tgtEl>
                                        <p:attrNameLst>
                                          <p:attrName>style.visibility</p:attrName>
                                        </p:attrNameLst>
                                      </p:cBhvr>
                                      <p:to>
                                        <p:strVal val="visible"/>
                                      </p:to>
                                    </p:set>
                                    <p:anim calcmode="lin" valueType="num">
                                      <p:cBhvr additive="base">
                                        <p:cTn id="12" dur="500"/>
                                        <p:tgtEl>
                                          <p:spTgt spid="157"/>
                                        </p:tgtEl>
                                        <p:attrNameLst>
                                          <p:attrName>ppt_x</p:attrName>
                                        </p:attrNameLst>
                                      </p:cBhvr>
                                      <p:tavLst>
                                        <p:tav tm="0">
                                          <p:val>
                                            <p:strVal val="#ppt_x-1"/>
                                          </p:val>
                                        </p:tav>
                                        <p:tav tm="100000">
                                          <p:val>
                                            <p:strVal val="#ppt_x"/>
                                          </p:val>
                                        </p:tav>
                                      </p:tavLst>
                                    </p:anim>
                                  </p:childTnLst>
                                </p:cTn>
                              </p:par>
                              <p:par>
                                <p:cTn id="13" presetID="2" presetClass="entr" presetSubtype="8" fill="hold" nodeType="withEffect">
                                  <p:stCondLst>
                                    <p:cond delay="0"/>
                                  </p:stCondLst>
                                  <p:childTnLst>
                                    <p:set>
                                      <p:cBhvr>
                                        <p:cTn id="14" dur="1" fill="hold">
                                          <p:stCondLst>
                                            <p:cond delay="0"/>
                                          </p:stCondLst>
                                        </p:cTn>
                                        <p:tgtEl>
                                          <p:spTgt spid="156"/>
                                        </p:tgtEl>
                                        <p:attrNameLst>
                                          <p:attrName>style.visibility</p:attrName>
                                        </p:attrNameLst>
                                      </p:cBhvr>
                                      <p:to>
                                        <p:strVal val="visible"/>
                                      </p:to>
                                    </p:set>
                                    <p:anim calcmode="lin" valueType="num">
                                      <p:cBhvr additive="base">
                                        <p:cTn id="15" dur="500"/>
                                        <p:tgtEl>
                                          <p:spTgt spid="156"/>
                                        </p:tgtEl>
                                        <p:attrNameLst>
                                          <p:attrName>ppt_x</p:attrName>
                                        </p:attrNameLst>
                                      </p:cBhvr>
                                      <p:tavLst>
                                        <p:tav tm="0">
                                          <p:val>
                                            <p:strVal val="#ppt_x-1"/>
                                          </p:val>
                                        </p:tav>
                                        <p:tav tm="100000">
                                          <p:val>
                                            <p:strVal val="#ppt_x"/>
                                          </p:val>
                                        </p:tav>
                                      </p:tavLst>
                                    </p:anim>
                                  </p:childTnLst>
                                </p:cTn>
                              </p:par>
                              <p:par>
                                <p:cTn id="16" presetID="2" presetClass="entr" presetSubtype="8" fill="hold" nodeType="withEffect">
                                  <p:stCondLst>
                                    <p:cond delay="0"/>
                                  </p:stCondLst>
                                  <p:childTnLst>
                                    <p:set>
                                      <p:cBhvr>
                                        <p:cTn id="17" dur="1" fill="hold">
                                          <p:stCondLst>
                                            <p:cond delay="0"/>
                                          </p:stCondLst>
                                        </p:cTn>
                                        <p:tgtEl>
                                          <p:spTgt spid="161"/>
                                        </p:tgtEl>
                                        <p:attrNameLst>
                                          <p:attrName>style.visibility</p:attrName>
                                        </p:attrNameLst>
                                      </p:cBhvr>
                                      <p:to>
                                        <p:strVal val="visible"/>
                                      </p:to>
                                    </p:set>
                                    <p:anim calcmode="lin" valueType="num">
                                      <p:cBhvr additive="base">
                                        <p:cTn id="18" dur="500"/>
                                        <p:tgtEl>
                                          <p:spTgt spid="161"/>
                                        </p:tgtEl>
                                        <p:attrNameLst>
                                          <p:attrName>ppt_x</p:attrName>
                                        </p:attrNameLst>
                                      </p:cBhvr>
                                      <p:tavLst>
                                        <p:tav tm="0">
                                          <p:val>
                                            <p:strVal val="#ppt_x-1"/>
                                          </p:val>
                                        </p:tav>
                                        <p:tav tm="100000">
                                          <p:val>
                                            <p:strVal val="#ppt_x"/>
                                          </p:val>
                                        </p:tav>
                                      </p:tavLst>
                                    </p:anim>
                                  </p:childTnLst>
                                </p:cTn>
                              </p:par>
                            </p:childTnLst>
                          </p:cTn>
                        </p:par>
                        <p:par>
                          <p:cTn id="19" fill="hold">
                            <p:stCondLst>
                              <p:cond delay="1000"/>
                            </p:stCondLst>
                            <p:childTnLst>
                              <p:par>
                                <p:cTn id="20" presetID="2" presetClass="entr" presetSubtype="8" fill="hold" nodeType="afterEffect">
                                  <p:stCondLst>
                                    <p:cond delay="0"/>
                                  </p:stCondLst>
                                  <p:childTnLst>
                                    <p:set>
                                      <p:cBhvr>
                                        <p:cTn id="21" dur="1" fill="hold">
                                          <p:stCondLst>
                                            <p:cond delay="0"/>
                                          </p:stCondLst>
                                        </p:cTn>
                                        <p:tgtEl>
                                          <p:spTgt spid="163"/>
                                        </p:tgtEl>
                                        <p:attrNameLst>
                                          <p:attrName>style.visibility</p:attrName>
                                        </p:attrNameLst>
                                      </p:cBhvr>
                                      <p:to>
                                        <p:strVal val="visible"/>
                                      </p:to>
                                    </p:set>
                                    <p:anim calcmode="lin" valueType="num">
                                      <p:cBhvr additive="base">
                                        <p:cTn id="22" dur="500"/>
                                        <p:tgtEl>
                                          <p:spTgt spid="163"/>
                                        </p:tgtEl>
                                        <p:attrNameLst>
                                          <p:attrName>ppt_x</p:attrName>
                                        </p:attrNameLst>
                                      </p:cBhvr>
                                      <p:tavLst>
                                        <p:tav tm="0">
                                          <p:val>
                                            <p:strVal val="#ppt_x-1"/>
                                          </p:val>
                                        </p:tav>
                                        <p:tav tm="100000">
                                          <p:val>
                                            <p:strVal val="#ppt_x"/>
                                          </p:val>
                                        </p:tav>
                                      </p:tavLst>
                                    </p:anim>
                                  </p:childTnLst>
                                </p:cTn>
                              </p:par>
                            </p:childTnLst>
                          </p:cTn>
                        </p:par>
                        <p:par>
                          <p:cTn id="23" fill="hold">
                            <p:stCondLst>
                              <p:cond delay="1500"/>
                            </p:stCondLst>
                            <p:childTnLst>
                              <p:par>
                                <p:cTn id="24" presetID="2" presetClass="entr" presetSubtype="1" fill="hold" nodeType="afterEffect">
                                  <p:stCondLst>
                                    <p:cond delay="0"/>
                                  </p:stCondLst>
                                  <p:childTnLst>
                                    <p:set>
                                      <p:cBhvr>
                                        <p:cTn id="25" dur="1" fill="hold">
                                          <p:stCondLst>
                                            <p:cond delay="0"/>
                                          </p:stCondLst>
                                        </p:cTn>
                                        <p:tgtEl>
                                          <p:spTgt spid="164"/>
                                        </p:tgtEl>
                                        <p:attrNameLst>
                                          <p:attrName>style.visibility</p:attrName>
                                        </p:attrNameLst>
                                      </p:cBhvr>
                                      <p:to>
                                        <p:strVal val="visible"/>
                                      </p:to>
                                    </p:set>
                                    <p:anim calcmode="lin" valueType="num">
                                      <p:cBhvr additive="base">
                                        <p:cTn id="26" dur="1000"/>
                                        <p:tgtEl>
                                          <p:spTgt spid="164"/>
                                        </p:tgtEl>
                                        <p:attrNameLst>
                                          <p:attrName>ppt_y</p:attrName>
                                        </p:attrNameLst>
                                      </p:cBhvr>
                                      <p:tavLst>
                                        <p:tav tm="0">
                                          <p:val>
                                            <p:strVal val="#ppt_y-1"/>
                                          </p:val>
                                        </p:tav>
                                        <p:tav tm="100000">
                                          <p:val>
                                            <p:strVal val="#ppt_y"/>
                                          </p:val>
                                        </p:tav>
                                      </p:tavLst>
                                    </p:anim>
                                  </p:childTnLst>
                                </p:cTn>
                              </p:par>
                              <p:par>
                                <p:cTn id="27" presetID="2" presetClass="entr" presetSubtype="1" fill="hold" nodeType="withEffect">
                                  <p:stCondLst>
                                    <p:cond delay="200"/>
                                  </p:stCondLst>
                                  <p:childTnLst>
                                    <p:set>
                                      <p:cBhvr>
                                        <p:cTn id="28" dur="1" fill="hold">
                                          <p:stCondLst>
                                            <p:cond delay="0"/>
                                          </p:stCondLst>
                                        </p:cTn>
                                        <p:tgtEl>
                                          <p:spTgt spid="162"/>
                                        </p:tgtEl>
                                        <p:attrNameLst>
                                          <p:attrName>style.visibility</p:attrName>
                                        </p:attrNameLst>
                                      </p:cBhvr>
                                      <p:to>
                                        <p:strVal val="visible"/>
                                      </p:to>
                                    </p:set>
                                    <p:anim calcmode="lin" valueType="num">
                                      <p:cBhvr additive="base">
                                        <p:cTn id="29" dur="1000"/>
                                        <p:tgtEl>
                                          <p:spTgt spid="16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nodeType="clickEffect">
                                  <p:stCondLst>
                                    <p:cond delay="0"/>
                                  </p:stCondLst>
                                  <p:childTnLst>
                                    <p:set>
                                      <p:cBhvr>
                                        <p:cTn id="33" dur="1" fill="hold">
                                          <p:stCondLst>
                                            <p:cond delay="0"/>
                                          </p:stCondLst>
                                        </p:cTn>
                                        <p:tgtEl>
                                          <p:spTgt spid="155"/>
                                        </p:tgtEl>
                                        <p:attrNameLst>
                                          <p:attrName>style.visibility</p:attrName>
                                        </p:attrNameLst>
                                      </p:cBhvr>
                                      <p:to>
                                        <p:strVal val="visible"/>
                                      </p:to>
                                    </p:set>
                                    <p:anim calcmode="lin" valueType="num">
                                      <p:cBhvr additive="base">
                                        <p:cTn id="34" dur="1000"/>
                                        <p:tgtEl>
                                          <p:spTgt spid="155"/>
                                        </p:tgtEl>
                                        <p:attrNameLst>
                                          <p:attrName>ppt_w</p:attrName>
                                        </p:attrNameLst>
                                      </p:cBhvr>
                                      <p:tavLst>
                                        <p:tav tm="0">
                                          <p:val>
                                            <p:strVal val="0"/>
                                          </p:val>
                                        </p:tav>
                                        <p:tav tm="100000">
                                          <p:val>
                                            <p:strVal val="#ppt_w"/>
                                          </p:val>
                                        </p:tav>
                                      </p:tavLst>
                                    </p:anim>
                                    <p:anim calcmode="lin" valueType="num">
                                      <p:cBhvr additive="base">
                                        <p:cTn id="35" dur="1000"/>
                                        <p:tgtEl>
                                          <p:spTgt spid="155"/>
                                        </p:tgtEl>
                                        <p:attrNameLst>
                                          <p:attrName>ppt_h</p:attrName>
                                        </p:attrNameLst>
                                      </p:cBhvr>
                                      <p:tavLst>
                                        <p:tav tm="0">
                                          <p:val>
                                            <p:str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nodeType="clickEffect">
                                  <p:stCondLst>
                                    <p:cond delay="0"/>
                                  </p:stCondLst>
                                  <p:childTnLst>
                                    <p:set>
                                      <p:cBhvr>
                                        <p:cTn id="39" dur="1" fill="hold">
                                          <p:stCondLst>
                                            <p:cond delay="0"/>
                                          </p:stCondLst>
                                        </p:cTn>
                                        <p:tgtEl>
                                          <p:spTgt spid="154">
                                            <p:txEl>
                                              <p:pRg st="0" end="0"/>
                                            </p:txEl>
                                          </p:spTgt>
                                        </p:tgtEl>
                                        <p:attrNameLst>
                                          <p:attrName>style.visibility</p:attrName>
                                        </p:attrNameLst>
                                      </p:cBhvr>
                                      <p:to>
                                        <p:strVal val="visible"/>
                                      </p:to>
                                    </p:set>
                                    <p:anim calcmode="lin" valueType="num">
                                      <p:cBhvr additive="base">
                                        <p:cTn id="40" dur="500"/>
                                        <p:tgtEl>
                                          <p:spTgt spid="154">
                                            <p:txEl>
                                              <p:pRg st="0" end="0"/>
                                            </p:txEl>
                                          </p:spTgt>
                                        </p:tgtEl>
                                        <p:attrNameLst>
                                          <p:attrName>ppt_w</p:attrName>
                                        </p:attrNameLst>
                                      </p:cBhvr>
                                      <p:tavLst>
                                        <p:tav tm="0">
                                          <p:val>
                                            <p:strVal val="0"/>
                                          </p:val>
                                        </p:tav>
                                        <p:tav tm="100000">
                                          <p:val>
                                            <p:strVal val="#ppt_w"/>
                                          </p:val>
                                        </p:tav>
                                      </p:tavLst>
                                    </p:anim>
                                    <p:anim calcmode="lin" valueType="num">
                                      <p:cBhvr additive="base">
                                        <p:cTn id="41" dur="500"/>
                                        <p:tgtEl>
                                          <p:spTgt spid="154">
                                            <p:txEl>
                                              <p:pRg st="0" end="0"/>
                                            </p:txEl>
                                          </p:spTgt>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grpSp>
        <p:nvGrpSpPr>
          <p:cNvPr id="169" name="Google Shape;169;p8"/>
          <p:cNvGrpSpPr/>
          <p:nvPr/>
        </p:nvGrpSpPr>
        <p:grpSpPr>
          <a:xfrm>
            <a:off x="96457" y="157881"/>
            <a:ext cx="9047543" cy="4827738"/>
            <a:chOff x="0" y="254000"/>
            <a:chExt cx="9047543" cy="4827738"/>
          </a:xfrm>
        </p:grpSpPr>
        <p:sp>
          <p:nvSpPr>
            <p:cNvPr id="170" name="Google Shape;170;p8"/>
            <p:cNvSpPr/>
            <p:nvPr/>
          </p:nvSpPr>
          <p:spPr>
            <a:xfrm>
              <a:off x="304800" y="361950"/>
              <a:ext cx="8534400" cy="4495800"/>
            </a:xfrm>
            <a:prstGeom prst="rect">
              <a:avLst/>
            </a:prstGeom>
            <a:solidFill>
              <a:schemeClr val="lt1">
                <a:alpha val="26666"/>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71" name="Google Shape;171;p8"/>
            <p:cNvPicPr preferRelativeResize="0"/>
            <p:nvPr/>
          </p:nvPicPr>
          <p:blipFill rotWithShape="1">
            <a:blip r:embed="rId3">
              <a:alphaModFix amt="23000"/>
            </a:blip>
            <a:srcRect/>
            <a:stretch/>
          </p:blipFill>
          <p:spPr>
            <a:xfrm flipH="1">
              <a:off x="1258695" y="2814024"/>
              <a:ext cx="969908" cy="853824"/>
            </a:xfrm>
            <a:prstGeom prst="rect">
              <a:avLst/>
            </a:prstGeom>
            <a:noFill/>
            <a:ln>
              <a:noFill/>
            </a:ln>
          </p:spPr>
        </p:pic>
        <p:pic>
          <p:nvPicPr>
            <p:cNvPr id="172" name="Google Shape;172;p8"/>
            <p:cNvPicPr preferRelativeResize="0"/>
            <p:nvPr/>
          </p:nvPicPr>
          <p:blipFill rotWithShape="1">
            <a:blip r:embed="rId4">
              <a:alphaModFix amt="37000"/>
            </a:blip>
            <a:srcRect/>
            <a:stretch/>
          </p:blipFill>
          <p:spPr>
            <a:xfrm>
              <a:off x="8149067" y="254000"/>
              <a:ext cx="898476" cy="600376"/>
            </a:xfrm>
            <a:prstGeom prst="rect">
              <a:avLst/>
            </a:prstGeom>
            <a:noFill/>
            <a:ln>
              <a:noFill/>
            </a:ln>
          </p:spPr>
        </p:pic>
        <p:pic>
          <p:nvPicPr>
            <p:cNvPr id="173" name="Google Shape;173;p8"/>
            <p:cNvPicPr preferRelativeResize="0"/>
            <p:nvPr/>
          </p:nvPicPr>
          <p:blipFill rotWithShape="1">
            <a:blip r:embed="rId5">
              <a:alphaModFix amt="19000"/>
            </a:blip>
            <a:srcRect l="37120" t="1047" r="3924" b="1046"/>
            <a:stretch/>
          </p:blipFill>
          <p:spPr>
            <a:xfrm>
              <a:off x="2743200" y="454152"/>
              <a:ext cx="4257784" cy="4403598"/>
            </a:xfrm>
            <a:prstGeom prst="rect">
              <a:avLst/>
            </a:prstGeom>
            <a:noFill/>
            <a:ln>
              <a:noFill/>
            </a:ln>
          </p:spPr>
        </p:pic>
        <p:pic>
          <p:nvPicPr>
            <p:cNvPr id="174" name="Google Shape;174;p8"/>
            <p:cNvPicPr preferRelativeResize="0"/>
            <p:nvPr/>
          </p:nvPicPr>
          <p:blipFill rotWithShape="1">
            <a:blip r:embed="rId3">
              <a:alphaModFix amt="26000"/>
            </a:blip>
            <a:srcRect/>
            <a:stretch/>
          </p:blipFill>
          <p:spPr>
            <a:xfrm flipH="1">
              <a:off x="6642300" y="1581150"/>
              <a:ext cx="969908" cy="853824"/>
            </a:xfrm>
            <a:prstGeom prst="rect">
              <a:avLst/>
            </a:prstGeom>
            <a:noFill/>
            <a:ln>
              <a:noFill/>
            </a:ln>
          </p:spPr>
        </p:pic>
        <p:pic>
          <p:nvPicPr>
            <p:cNvPr id="175" name="Google Shape;175;p8"/>
            <p:cNvPicPr preferRelativeResize="0"/>
            <p:nvPr/>
          </p:nvPicPr>
          <p:blipFill rotWithShape="1">
            <a:blip r:embed="rId6">
              <a:alphaModFix amt="37000"/>
            </a:blip>
            <a:srcRect/>
            <a:stretch/>
          </p:blipFill>
          <p:spPr>
            <a:xfrm>
              <a:off x="7612208" y="3287839"/>
              <a:ext cx="1163492" cy="1208483"/>
            </a:xfrm>
            <a:prstGeom prst="rect">
              <a:avLst/>
            </a:prstGeom>
            <a:noFill/>
            <a:ln>
              <a:noFill/>
            </a:ln>
          </p:spPr>
        </p:pic>
        <p:pic>
          <p:nvPicPr>
            <p:cNvPr id="176" name="Google Shape;176;p8"/>
            <p:cNvPicPr preferRelativeResize="0"/>
            <p:nvPr/>
          </p:nvPicPr>
          <p:blipFill rotWithShape="1">
            <a:blip r:embed="rId6">
              <a:alphaModFix amt="30000"/>
            </a:blip>
            <a:srcRect/>
            <a:stretch/>
          </p:blipFill>
          <p:spPr>
            <a:xfrm>
              <a:off x="407530" y="694082"/>
              <a:ext cx="1163492" cy="1208483"/>
            </a:xfrm>
            <a:prstGeom prst="rect">
              <a:avLst/>
            </a:prstGeom>
            <a:noFill/>
            <a:ln>
              <a:noFill/>
            </a:ln>
          </p:spPr>
        </p:pic>
        <p:pic>
          <p:nvPicPr>
            <p:cNvPr id="177" name="Google Shape;177;p8"/>
            <p:cNvPicPr preferRelativeResize="0"/>
            <p:nvPr/>
          </p:nvPicPr>
          <p:blipFill rotWithShape="1">
            <a:blip r:embed="rId4">
              <a:alphaModFix amt="44000"/>
            </a:blip>
            <a:srcRect/>
            <a:stretch/>
          </p:blipFill>
          <p:spPr>
            <a:xfrm>
              <a:off x="0" y="4481362"/>
              <a:ext cx="898476" cy="600376"/>
            </a:xfrm>
            <a:prstGeom prst="rect">
              <a:avLst/>
            </a:prstGeom>
            <a:noFill/>
            <a:ln>
              <a:noFill/>
            </a:ln>
          </p:spPr>
        </p:pic>
      </p:grpSp>
      <p:sp>
        <p:nvSpPr>
          <p:cNvPr id="178" name="Google Shape;178;p8"/>
          <p:cNvSpPr txBox="1">
            <a:spLocks noGrp="1"/>
          </p:cNvSpPr>
          <p:nvPr>
            <p:ph type="ctrTitle"/>
          </p:nvPr>
        </p:nvSpPr>
        <p:spPr>
          <a:xfrm>
            <a:off x="1862441" y="258811"/>
            <a:ext cx="5273100" cy="969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400"/>
              <a:buNone/>
            </a:pPr>
            <a:r>
              <a:rPr lang="en-US" sz="4400">
                <a:solidFill>
                  <a:schemeClr val="lt1"/>
                </a:solidFill>
                <a:latin typeface="Flamenco"/>
                <a:ea typeface="Flamenco"/>
                <a:cs typeface="Flamenco"/>
                <a:sym typeface="Flamenco"/>
              </a:rPr>
              <a:t>MỤC TIÊU BÀI HỌC</a:t>
            </a:r>
            <a:endParaRPr sz="4400">
              <a:solidFill>
                <a:schemeClr val="lt1"/>
              </a:solidFill>
              <a:latin typeface="Flamenco"/>
              <a:ea typeface="Flamenco"/>
              <a:cs typeface="Flamenco"/>
              <a:sym typeface="Flamenco"/>
            </a:endParaRPr>
          </a:p>
        </p:txBody>
      </p:sp>
      <p:pic>
        <p:nvPicPr>
          <p:cNvPr id="179" name="Google Shape;179;p8" descr="Chìa Khóa Kim Loại Phẳng Hình ảnh | Định dạng hình ảnh PSD 611644703|  vn.lovepik.com"/>
          <p:cNvPicPr preferRelativeResize="0"/>
          <p:nvPr/>
        </p:nvPicPr>
        <p:blipFill rotWithShape="1">
          <a:blip r:embed="rId7">
            <a:alphaModFix/>
          </a:blip>
          <a:srcRect/>
          <a:stretch/>
        </p:blipFill>
        <p:spPr>
          <a:xfrm>
            <a:off x="313703" y="2390778"/>
            <a:ext cx="837095" cy="837095"/>
          </a:xfrm>
          <a:prstGeom prst="rect">
            <a:avLst/>
          </a:prstGeom>
          <a:noFill/>
          <a:ln>
            <a:noFill/>
          </a:ln>
        </p:spPr>
      </p:pic>
      <p:pic>
        <p:nvPicPr>
          <p:cNvPr id="180" name="Google Shape;180;p8" descr="Hình ảnh Thiết Bị Truy Cập Dân Tộc Chính Mực Vẽ Tay Vector, Chìa Khóa đen  Trắng, Chìa Khóa, Dân Tộc Vector và PNG với nền trong suốt để tải xuống miễn"/>
          <p:cNvPicPr preferRelativeResize="0"/>
          <p:nvPr/>
        </p:nvPicPr>
        <p:blipFill rotWithShape="1">
          <a:blip r:embed="rId8">
            <a:alphaModFix/>
          </a:blip>
          <a:srcRect l="23792" r="22778"/>
          <a:stretch/>
        </p:blipFill>
        <p:spPr>
          <a:xfrm rot="-5400000">
            <a:off x="466751" y="3218909"/>
            <a:ext cx="687056" cy="1285876"/>
          </a:xfrm>
          <a:prstGeom prst="rect">
            <a:avLst/>
          </a:prstGeom>
          <a:noFill/>
          <a:ln>
            <a:noFill/>
          </a:ln>
        </p:spPr>
      </p:pic>
      <p:pic>
        <p:nvPicPr>
          <p:cNvPr id="181" name="Google Shape;181;p8" descr="Clip nghệ thuật Western Véc tơ đồ họa Ảnh minh Họa - Một chìa khóa png tải  về - Miễn phí trong suốt Phần Cứng png Tải về."/>
          <p:cNvPicPr preferRelativeResize="0"/>
          <p:nvPr/>
        </p:nvPicPr>
        <p:blipFill rotWithShape="1">
          <a:blip r:embed="rId9">
            <a:alphaModFix/>
          </a:blip>
          <a:srcRect/>
          <a:stretch/>
        </p:blipFill>
        <p:spPr>
          <a:xfrm rot="-1629069" flipH="1">
            <a:off x="276234" y="1277587"/>
            <a:ext cx="892049" cy="692650"/>
          </a:xfrm>
          <a:prstGeom prst="rect">
            <a:avLst/>
          </a:prstGeom>
          <a:noFill/>
          <a:ln>
            <a:noFill/>
          </a:ln>
        </p:spPr>
      </p:pic>
      <p:sp>
        <p:nvSpPr>
          <p:cNvPr id="182" name="Google Shape;182;p8"/>
          <p:cNvSpPr txBox="1"/>
          <p:nvPr/>
        </p:nvSpPr>
        <p:spPr>
          <a:xfrm>
            <a:off x="1031870" y="1309400"/>
            <a:ext cx="8112130" cy="1018099"/>
          </a:xfrm>
          <a:prstGeom prst="rect">
            <a:avLst/>
          </a:prstGeom>
          <a:noFill/>
          <a:ln>
            <a:noFill/>
          </a:ln>
        </p:spPr>
        <p:txBody>
          <a:bodyPr spcFirstLastPara="1" wrap="square" lIns="91425" tIns="45700" rIns="91425" bIns="45700" anchor="t" anchorCtr="0">
            <a:spAutoFit/>
          </a:bodyPr>
          <a:lstStyle/>
          <a:p>
            <a:pPr marL="152400" marR="0" lvl="0" indent="0" algn="just" rtl="0">
              <a:lnSpc>
                <a:spcPct val="94000"/>
              </a:lnSpc>
              <a:spcBef>
                <a:spcPts val="0"/>
              </a:spcBef>
              <a:spcAft>
                <a:spcPts val="0"/>
              </a:spcAft>
              <a:buNone/>
            </a:pPr>
            <a:r>
              <a:rPr lang="en-US" sz="3200" b="0" i="0" u="none" strike="noStrike" cap="none">
                <a:solidFill>
                  <a:schemeClr val="dk1"/>
                </a:solidFill>
                <a:latin typeface="Flamenco"/>
                <a:ea typeface="Flamenco"/>
                <a:cs typeface="Flamenco"/>
                <a:sym typeface="Flamenco"/>
              </a:rPr>
              <a:t>Biết tên gọi, kí hiệu và mối quan hệ của các đơn vị đo diện tích đã học.</a:t>
            </a:r>
            <a:endParaRPr/>
          </a:p>
        </p:txBody>
      </p:sp>
      <p:sp>
        <p:nvSpPr>
          <p:cNvPr id="183" name="Google Shape;183;p8"/>
          <p:cNvSpPr txBox="1"/>
          <p:nvPr/>
        </p:nvSpPr>
        <p:spPr>
          <a:xfrm>
            <a:off x="1031870" y="2621755"/>
            <a:ext cx="8112130" cy="555217"/>
          </a:xfrm>
          <a:prstGeom prst="rect">
            <a:avLst/>
          </a:prstGeom>
          <a:noFill/>
          <a:ln>
            <a:noFill/>
          </a:ln>
        </p:spPr>
        <p:txBody>
          <a:bodyPr spcFirstLastPara="1" wrap="square" lIns="91425" tIns="45700" rIns="91425" bIns="45700" anchor="t" anchorCtr="0">
            <a:spAutoFit/>
          </a:bodyPr>
          <a:lstStyle/>
          <a:p>
            <a:pPr marL="152400" marR="0" lvl="0" indent="0" algn="just" rtl="0">
              <a:lnSpc>
                <a:spcPct val="94000"/>
              </a:lnSpc>
              <a:spcBef>
                <a:spcPts val="0"/>
              </a:spcBef>
              <a:spcAft>
                <a:spcPts val="0"/>
              </a:spcAft>
              <a:buNone/>
            </a:pPr>
            <a:r>
              <a:rPr lang="en-US" sz="3200" b="0" i="0" u="none" strike="noStrike" cap="none">
                <a:solidFill>
                  <a:schemeClr val="dk1"/>
                </a:solidFill>
                <a:latin typeface="Flamenco"/>
                <a:ea typeface="Flamenco"/>
                <a:cs typeface="Flamenco"/>
                <a:sym typeface="Flamenco"/>
              </a:rPr>
              <a:t>Vận dụng để chuyển đổi, so sánh số đo diện tích.</a:t>
            </a:r>
            <a:endParaRPr/>
          </a:p>
        </p:txBody>
      </p:sp>
      <p:sp>
        <p:nvSpPr>
          <p:cNvPr id="184" name="Google Shape;184;p8"/>
          <p:cNvSpPr txBox="1"/>
          <p:nvPr/>
        </p:nvSpPr>
        <p:spPr>
          <a:xfrm>
            <a:off x="1181278" y="3613251"/>
            <a:ext cx="8112130" cy="555217"/>
          </a:xfrm>
          <a:prstGeom prst="rect">
            <a:avLst/>
          </a:prstGeom>
          <a:noFill/>
          <a:ln>
            <a:noFill/>
          </a:ln>
        </p:spPr>
        <p:txBody>
          <a:bodyPr spcFirstLastPara="1" wrap="square" lIns="91425" tIns="45700" rIns="91425" bIns="45700" anchor="t" anchorCtr="0">
            <a:spAutoFit/>
          </a:bodyPr>
          <a:lstStyle/>
          <a:p>
            <a:pPr marL="152400" marR="0" lvl="0" indent="0" algn="just" rtl="0">
              <a:lnSpc>
                <a:spcPct val="94000"/>
              </a:lnSpc>
              <a:spcBef>
                <a:spcPts val="0"/>
              </a:spcBef>
              <a:spcAft>
                <a:spcPts val="0"/>
              </a:spcAft>
              <a:buNone/>
            </a:pPr>
            <a:r>
              <a:rPr lang="en-US" sz="3200" b="0" i="0" u="none" strike="noStrike" cap="none">
                <a:solidFill>
                  <a:schemeClr val="dk1"/>
                </a:solidFill>
                <a:latin typeface="Flamenco"/>
                <a:ea typeface="Flamenco"/>
                <a:cs typeface="Flamenco"/>
                <a:sym typeface="Flamenco"/>
              </a:rPr>
              <a:t>Giải các bài toán liên quan đến diện tích.</a:t>
            </a:r>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78"/>
                                        </p:tgtEl>
                                        <p:attrNameLst>
                                          <p:attrName>style.visibility</p:attrName>
                                        </p:attrNameLst>
                                      </p:cBhvr>
                                      <p:to>
                                        <p:strVal val="visible"/>
                                      </p:to>
                                    </p:set>
                                    <p:anim calcmode="lin" valueType="num">
                                      <p:cBhvr additive="base">
                                        <p:cTn id="7" dur="500"/>
                                        <p:tgtEl>
                                          <p:spTgt spid="178"/>
                                        </p:tgtEl>
                                        <p:attrNameLst>
                                          <p:attrName>ppt_w</p:attrName>
                                        </p:attrNameLst>
                                      </p:cBhvr>
                                      <p:tavLst>
                                        <p:tav tm="0">
                                          <p:val>
                                            <p:strVal val="0"/>
                                          </p:val>
                                        </p:tav>
                                        <p:tav tm="100000">
                                          <p:val>
                                            <p:strVal val="#ppt_w"/>
                                          </p:val>
                                        </p:tav>
                                      </p:tavLst>
                                    </p:anim>
                                    <p:anim calcmode="lin" valueType="num">
                                      <p:cBhvr additive="base">
                                        <p:cTn id="8" dur="500"/>
                                        <p:tgtEl>
                                          <p:spTgt spid="178"/>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81"/>
                                        </p:tgtEl>
                                        <p:attrNameLst>
                                          <p:attrName>style.visibility</p:attrName>
                                        </p:attrNameLst>
                                      </p:cBhvr>
                                      <p:to>
                                        <p:strVal val="visible"/>
                                      </p:to>
                                    </p:set>
                                    <p:animEffect transition="in" filter="fade">
                                      <p:cBhvr>
                                        <p:cTn id="13" dur="500"/>
                                        <p:tgtEl>
                                          <p:spTgt spid="181"/>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82"/>
                                        </p:tgtEl>
                                        <p:attrNameLst>
                                          <p:attrName>style.visibility</p:attrName>
                                        </p:attrNameLst>
                                      </p:cBhvr>
                                      <p:to>
                                        <p:strVal val="visible"/>
                                      </p:to>
                                    </p:set>
                                    <p:animEffect transition="in" filter="fade">
                                      <p:cBhvr>
                                        <p:cTn id="17" dur="1000"/>
                                        <p:tgtEl>
                                          <p:spTgt spid="18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9"/>
                                        </p:tgtEl>
                                        <p:attrNameLst>
                                          <p:attrName>style.visibility</p:attrName>
                                        </p:attrNameLst>
                                      </p:cBhvr>
                                      <p:to>
                                        <p:strVal val="visible"/>
                                      </p:to>
                                    </p:set>
                                    <p:animEffect transition="in" filter="fade">
                                      <p:cBhvr>
                                        <p:cTn id="22" dur="500"/>
                                        <p:tgtEl>
                                          <p:spTgt spid="179"/>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83"/>
                                        </p:tgtEl>
                                        <p:attrNameLst>
                                          <p:attrName>style.visibility</p:attrName>
                                        </p:attrNameLst>
                                      </p:cBhvr>
                                      <p:to>
                                        <p:strVal val="visible"/>
                                      </p:to>
                                    </p:set>
                                    <p:animEffect transition="in" filter="fade">
                                      <p:cBhvr>
                                        <p:cTn id="26" dur="1000"/>
                                        <p:tgtEl>
                                          <p:spTgt spid="18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80"/>
                                        </p:tgtEl>
                                        <p:attrNameLst>
                                          <p:attrName>style.visibility</p:attrName>
                                        </p:attrNameLst>
                                      </p:cBhvr>
                                      <p:to>
                                        <p:strVal val="visible"/>
                                      </p:to>
                                    </p:set>
                                    <p:animEffect transition="in" filter="fade">
                                      <p:cBhvr>
                                        <p:cTn id="31" dur="500"/>
                                        <p:tgtEl>
                                          <p:spTgt spid="180"/>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84"/>
                                        </p:tgtEl>
                                        <p:attrNameLst>
                                          <p:attrName>style.visibility</p:attrName>
                                        </p:attrNameLst>
                                      </p:cBhvr>
                                      <p:to>
                                        <p:strVal val="visible"/>
                                      </p:to>
                                    </p:set>
                                    <p:animEffect transition="in" filter="fade">
                                      <p:cBhvr>
                                        <p:cTn id="35" dur="10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grpSp>
        <p:nvGrpSpPr>
          <p:cNvPr id="189" name="Google Shape;189;p9"/>
          <p:cNvGrpSpPr/>
          <p:nvPr/>
        </p:nvGrpSpPr>
        <p:grpSpPr>
          <a:xfrm>
            <a:off x="-152400" y="-400050"/>
            <a:ext cx="9601200" cy="5714999"/>
            <a:chOff x="1939290" y="-2058427"/>
            <a:chExt cx="9144000" cy="5714999"/>
          </a:xfrm>
        </p:grpSpPr>
        <p:pic>
          <p:nvPicPr>
            <p:cNvPr id="190" name="Google Shape;190;p9" descr="Top 5 trò chơi học Tiếng Anh cho trẻ em - I CAN READ"/>
            <p:cNvPicPr preferRelativeResize="0"/>
            <p:nvPr/>
          </p:nvPicPr>
          <p:blipFill rotWithShape="1">
            <a:blip r:embed="rId3">
              <a:alphaModFix/>
            </a:blip>
            <a:srcRect/>
            <a:stretch/>
          </p:blipFill>
          <p:spPr>
            <a:xfrm>
              <a:off x="1939290" y="-2058427"/>
              <a:ext cx="9144000" cy="5714999"/>
            </a:xfrm>
            <a:prstGeom prst="rect">
              <a:avLst/>
            </a:prstGeom>
            <a:noFill/>
            <a:ln>
              <a:noFill/>
            </a:ln>
          </p:spPr>
        </p:pic>
        <p:sp>
          <p:nvSpPr>
            <p:cNvPr id="191" name="Google Shape;191;p9"/>
            <p:cNvSpPr/>
            <p:nvPr/>
          </p:nvSpPr>
          <p:spPr>
            <a:xfrm>
              <a:off x="7088744" y="1183353"/>
              <a:ext cx="1032271" cy="1787420"/>
            </a:xfrm>
            <a:custGeom>
              <a:avLst/>
              <a:gdLst/>
              <a:ahLst/>
              <a:cxnLst/>
              <a:rect l="l" t="t" r="r" b="b"/>
              <a:pathLst>
                <a:path w="757237" h="1564481" extrusionOk="0">
                  <a:moveTo>
                    <a:pt x="192881" y="0"/>
                  </a:moveTo>
                  <a:lnTo>
                    <a:pt x="464344" y="400050"/>
                  </a:lnTo>
                  <a:lnTo>
                    <a:pt x="414337" y="728662"/>
                  </a:lnTo>
                  <a:lnTo>
                    <a:pt x="278606" y="878681"/>
                  </a:lnTo>
                  <a:lnTo>
                    <a:pt x="121444" y="1014412"/>
                  </a:lnTo>
                  <a:lnTo>
                    <a:pt x="0" y="1178719"/>
                  </a:lnTo>
                  <a:lnTo>
                    <a:pt x="14287" y="1350169"/>
                  </a:lnTo>
                  <a:cubicBezTo>
                    <a:pt x="86602" y="1451408"/>
                    <a:pt x="24155" y="1355615"/>
                    <a:pt x="64294" y="1435894"/>
                  </a:cubicBezTo>
                  <a:cubicBezTo>
                    <a:pt x="76000" y="1459306"/>
                    <a:pt x="71078" y="1457325"/>
                    <a:pt x="85725" y="1457325"/>
                  </a:cubicBezTo>
                  <a:lnTo>
                    <a:pt x="171450" y="1514475"/>
                  </a:lnTo>
                  <a:lnTo>
                    <a:pt x="335756" y="1550194"/>
                  </a:lnTo>
                  <a:lnTo>
                    <a:pt x="400050" y="1564481"/>
                  </a:lnTo>
                  <a:lnTo>
                    <a:pt x="728662" y="1443037"/>
                  </a:lnTo>
                  <a:lnTo>
                    <a:pt x="757237" y="1350169"/>
                  </a:lnTo>
                  <a:lnTo>
                    <a:pt x="714375" y="1071562"/>
                  </a:lnTo>
                  <a:lnTo>
                    <a:pt x="592931" y="964406"/>
                  </a:lnTo>
                  <a:lnTo>
                    <a:pt x="485775" y="914400"/>
                  </a:lnTo>
                  <a:lnTo>
                    <a:pt x="521494" y="728662"/>
                  </a:lnTo>
                  <a:lnTo>
                    <a:pt x="578644" y="457200"/>
                  </a:lnTo>
                  <a:lnTo>
                    <a:pt x="564356" y="285750"/>
                  </a:lnTo>
                  <a:lnTo>
                    <a:pt x="307181" y="14287"/>
                  </a:lnTo>
                  <a:lnTo>
                    <a:pt x="285750" y="28575"/>
                  </a:lnTo>
                  <a:lnTo>
                    <a:pt x="192881" y="0"/>
                  </a:lnTo>
                  <a:close/>
                </a:path>
              </a:pathLst>
            </a:custGeom>
            <a:solidFill>
              <a:srgbClr val="D5C264"/>
            </a:solidFill>
            <a:ln w="25400" cap="flat" cmpd="sng">
              <a:solidFill>
                <a:srgbClr val="D5C26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2" name="Google Shape;192;p9"/>
            <p:cNvSpPr/>
            <p:nvPr/>
          </p:nvSpPr>
          <p:spPr>
            <a:xfrm>
              <a:off x="6339840" y="236514"/>
              <a:ext cx="2924175" cy="1038225"/>
            </a:xfrm>
            <a:custGeom>
              <a:avLst/>
              <a:gdLst/>
              <a:ahLst/>
              <a:cxnLst/>
              <a:rect l="l" t="t" r="r" b="b"/>
              <a:pathLst>
                <a:path w="2924175" h="1038225" extrusionOk="0">
                  <a:moveTo>
                    <a:pt x="4763" y="0"/>
                  </a:moveTo>
                  <a:lnTo>
                    <a:pt x="0" y="80963"/>
                  </a:lnTo>
                  <a:lnTo>
                    <a:pt x="481013" y="590550"/>
                  </a:lnTo>
                  <a:lnTo>
                    <a:pt x="642938" y="795338"/>
                  </a:lnTo>
                  <a:lnTo>
                    <a:pt x="885826" y="919163"/>
                  </a:lnTo>
                  <a:cubicBezTo>
                    <a:pt x="962026" y="922338"/>
                    <a:pt x="1176338" y="1035050"/>
                    <a:pt x="1252538" y="1038225"/>
                  </a:cubicBezTo>
                  <a:lnTo>
                    <a:pt x="1404938" y="976313"/>
                  </a:lnTo>
                  <a:lnTo>
                    <a:pt x="1771650" y="890587"/>
                  </a:lnTo>
                  <a:lnTo>
                    <a:pt x="2028825" y="676275"/>
                  </a:lnTo>
                  <a:lnTo>
                    <a:pt x="2924175" y="319087"/>
                  </a:lnTo>
                  <a:lnTo>
                    <a:pt x="2900363" y="261938"/>
                  </a:lnTo>
                  <a:lnTo>
                    <a:pt x="2624138" y="295275"/>
                  </a:lnTo>
                  <a:lnTo>
                    <a:pt x="2414588" y="361950"/>
                  </a:lnTo>
                  <a:lnTo>
                    <a:pt x="2052637" y="538163"/>
                  </a:lnTo>
                  <a:lnTo>
                    <a:pt x="1719263" y="709613"/>
                  </a:lnTo>
                  <a:lnTo>
                    <a:pt x="1338263" y="828675"/>
                  </a:lnTo>
                  <a:lnTo>
                    <a:pt x="995363" y="809625"/>
                  </a:lnTo>
                  <a:lnTo>
                    <a:pt x="847725" y="738188"/>
                  </a:lnTo>
                  <a:lnTo>
                    <a:pt x="647700" y="619125"/>
                  </a:lnTo>
                  <a:lnTo>
                    <a:pt x="100013" y="42863"/>
                  </a:lnTo>
                  <a:lnTo>
                    <a:pt x="4763" y="0"/>
                  </a:lnTo>
                  <a:close/>
                </a:path>
              </a:pathLst>
            </a:custGeom>
            <a:solidFill>
              <a:srgbClr val="D5C264"/>
            </a:solidFill>
            <a:ln w="25400" cap="flat" cmpd="sng">
              <a:solidFill>
                <a:srgbClr val="D5C26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3" name="Google Shape;193;p9"/>
            <p:cNvSpPr/>
            <p:nvPr/>
          </p:nvSpPr>
          <p:spPr>
            <a:xfrm>
              <a:off x="6406515" y="522257"/>
              <a:ext cx="2895698" cy="2134191"/>
            </a:xfrm>
            <a:custGeom>
              <a:avLst/>
              <a:gdLst/>
              <a:ahLst/>
              <a:cxnLst/>
              <a:rect l="l" t="t" r="r" b="b"/>
              <a:pathLst>
                <a:path w="2857500" h="1947862" extrusionOk="0">
                  <a:moveTo>
                    <a:pt x="2857500" y="80962"/>
                  </a:moveTo>
                  <a:lnTo>
                    <a:pt x="2490788" y="357187"/>
                  </a:lnTo>
                  <a:lnTo>
                    <a:pt x="2233612" y="509587"/>
                  </a:lnTo>
                  <a:cubicBezTo>
                    <a:pt x="2122487" y="517525"/>
                    <a:pt x="2049463" y="544512"/>
                    <a:pt x="1957388" y="561975"/>
                  </a:cubicBezTo>
                  <a:lnTo>
                    <a:pt x="1557338" y="852487"/>
                  </a:lnTo>
                  <a:lnTo>
                    <a:pt x="1457325" y="1071562"/>
                  </a:lnTo>
                  <a:lnTo>
                    <a:pt x="1028701" y="1609725"/>
                  </a:lnTo>
                  <a:lnTo>
                    <a:pt x="776287" y="1771650"/>
                  </a:lnTo>
                  <a:lnTo>
                    <a:pt x="0" y="1947862"/>
                  </a:lnTo>
                  <a:lnTo>
                    <a:pt x="4762" y="1871662"/>
                  </a:lnTo>
                  <a:cubicBezTo>
                    <a:pt x="179387" y="1849437"/>
                    <a:pt x="149224" y="1836738"/>
                    <a:pt x="519112" y="1781175"/>
                  </a:cubicBezTo>
                  <a:cubicBezTo>
                    <a:pt x="633412" y="1730375"/>
                    <a:pt x="747713" y="1708149"/>
                    <a:pt x="928688" y="1590675"/>
                  </a:cubicBezTo>
                  <a:cubicBezTo>
                    <a:pt x="1133475" y="1401763"/>
                    <a:pt x="1243013" y="1203324"/>
                    <a:pt x="1400175" y="1009649"/>
                  </a:cubicBezTo>
                  <a:lnTo>
                    <a:pt x="1490663" y="771525"/>
                  </a:lnTo>
                  <a:lnTo>
                    <a:pt x="1962151" y="452437"/>
                  </a:lnTo>
                  <a:lnTo>
                    <a:pt x="2281238" y="395285"/>
                  </a:lnTo>
                  <a:lnTo>
                    <a:pt x="2852738" y="0"/>
                  </a:lnTo>
                  <a:lnTo>
                    <a:pt x="2857500" y="80962"/>
                  </a:lnTo>
                  <a:close/>
                </a:path>
              </a:pathLst>
            </a:cu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94" name="Google Shape;194;p9"/>
          <p:cNvSpPr>
            <a:spLocks noGrp="1"/>
          </p:cNvSpPr>
          <p:nvPr>
            <p:ph type="title"/>
          </p:nvPr>
        </p:nvSpPr>
        <p:spPr>
          <a:xfrm>
            <a:off x="7188132" y="3651745"/>
            <a:ext cx="921090" cy="919155"/>
          </a:xfrm>
          <a:prstGeom prst="ellipse">
            <a:avLst/>
          </a:prstGeom>
          <a:solidFill>
            <a:schemeClr val="lt1"/>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en-US" sz="1800"/>
              <a:t>BẮT ĐẦU</a:t>
            </a:r>
            <a:endParaRPr/>
          </a:p>
        </p:txBody>
      </p:sp>
      <p:pic>
        <p:nvPicPr>
          <p:cNvPr id="195" name="Google Shape;195;p9" descr="IndiBoy - Thợ săn kho báu chóng mặt [v.1.61] Tải xuống APK MOD Miễn phí cho  Android">
            <a:hlinkClick r:id="rId4" action="ppaction://hlinksldjump"/>
          </p:cNvPr>
          <p:cNvPicPr preferRelativeResize="0"/>
          <p:nvPr/>
        </p:nvPicPr>
        <p:blipFill rotWithShape="1">
          <a:blip r:embed="rId5">
            <a:alphaModFix/>
          </a:blip>
          <a:srcRect/>
          <a:stretch/>
        </p:blipFill>
        <p:spPr>
          <a:xfrm>
            <a:off x="5918835" y="911996"/>
            <a:ext cx="1285875" cy="1285875"/>
          </a:xfrm>
          <a:prstGeom prst="rect">
            <a:avLst/>
          </a:prstGeom>
          <a:noFill/>
          <a:ln>
            <a:noFill/>
          </a:ln>
        </p:spPr>
      </p:pic>
      <p:pic>
        <p:nvPicPr>
          <p:cNvPr id="196" name="Google Shape;196;p9" descr="Rương Kho Báu Hình ảnh | Định dạng hình ảnh PSD 401172835| vn.lovepik.com">
            <a:hlinkClick r:id="rId6" action="ppaction://hlinksldjump"/>
          </p:cNvPr>
          <p:cNvPicPr preferRelativeResize="0"/>
          <p:nvPr/>
        </p:nvPicPr>
        <p:blipFill rotWithShape="1">
          <a:blip r:embed="rId7">
            <a:alphaModFix/>
          </a:blip>
          <a:srcRect/>
          <a:stretch/>
        </p:blipFill>
        <p:spPr>
          <a:xfrm>
            <a:off x="1502740" y="287547"/>
            <a:ext cx="1919897" cy="1607344"/>
          </a:xfrm>
          <a:prstGeom prst="rect">
            <a:avLst/>
          </a:prstGeom>
          <a:noFill/>
          <a:ln>
            <a:noFill/>
          </a:ln>
        </p:spPr>
      </p:pic>
      <p:pic>
        <p:nvPicPr>
          <p:cNvPr id="197" name="Google Shape;197;p9" descr="Hình ảnh Rương Kho Báu Thời Trang Rương Kho Báu Sáng Tạo Rương Kho Báu Màu  Nâu Rương Kho Báu Ba Chiều, Kho Báu Ngực Clipart, Kho Báu Thời Trang, Rương  Kho">
            <a:hlinkClick r:id="rId8" action="ppaction://hlinksldjump"/>
          </p:cNvPr>
          <p:cNvPicPr preferRelativeResize="0"/>
          <p:nvPr/>
        </p:nvPicPr>
        <p:blipFill rotWithShape="1">
          <a:blip r:embed="rId9">
            <a:alphaModFix/>
          </a:blip>
          <a:srcRect/>
          <a:stretch/>
        </p:blipFill>
        <p:spPr>
          <a:xfrm>
            <a:off x="2743200" y="3273930"/>
            <a:ext cx="2396729" cy="1507331"/>
          </a:xfrm>
          <a:prstGeom prst="rect">
            <a:avLst/>
          </a:prstGeom>
          <a:noFill/>
          <a:ln>
            <a:noFill/>
          </a:ln>
        </p:spPr>
      </p:pic>
      <p:sp>
        <p:nvSpPr>
          <p:cNvPr id="198" name="Google Shape;198;p9"/>
          <p:cNvSpPr txBox="1"/>
          <p:nvPr/>
        </p:nvSpPr>
        <p:spPr>
          <a:xfrm>
            <a:off x="1609725" y="-115478"/>
            <a:ext cx="5715000" cy="572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3000"/>
              <a:buFont typeface="Redressed"/>
              <a:buNone/>
            </a:pPr>
            <a:r>
              <a:rPr lang="en-US" sz="4400" b="0" i="0" u="none" strike="noStrike" cap="none">
                <a:solidFill>
                  <a:schemeClr val="lt1"/>
                </a:solidFill>
                <a:latin typeface="Flamenco"/>
                <a:ea typeface="Flamenco"/>
                <a:cs typeface="Flamenco"/>
                <a:sym typeface="Flamenco"/>
              </a:rPr>
              <a:t>TRUY TÌM KHO BÁU</a:t>
            </a:r>
            <a:endParaRPr/>
          </a:p>
        </p:txBody>
      </p:sp>
      <p:grpSp>
        <p:nvGrpSpPr>
          <p:cNvPr id="199" name="Google Shape;199;p9"/>
          <p:cNvGrpSpPr/>
          <p:nvPr/>
        </p:nvGrpSpPr>
        <p:grpSpPr>
          <a:xfrm>
            <a:off x="6649562" y="2583543"/>
            <a:ext cx="1483676" cy="1300100"/>
            <a:chOff x="6649562" y="2583543"/>
            <a:chExt cx="1483676" cy="1300100"/>
          </a:xfrm>
        </p:grpSpPr>
        <p:pic>
          <p:nvPicPr>
            <p:cNvPr id="200" name="Google Shape;200;p9"/>
            <p:cNvPicPr preferRelativeResize="0"/>
            <p:nvPr/>
          </p:nvPicPr>
          <p:blipFill rotWithShape="1">
            <a:blip r:embed="rId10">
              <a:alphaModFix/>
            </a:blip>
            <a:srcRect/>
            <a:stretch/>
          </p:blipFill>
          <p:spPr>
            <a:xfrm flipH="1">
              <a:off x="6649562" y="2583543"/>
              <a:ext cx="1483676" cy="1300100"/>
            </a:xfrm>
            <a:prstGeom prst="rect">
              <a:avLst/>
            </a:prstGeom>
            <a:noFill/>
            <a:ln>
              <a:noFill/>
            </a:ln>
          </p:spPr>
        </p:pic>
        <p:pic>
          <p:nvPicPr>
            <p:cNvPr id="201" name="Google Shape;201;p9"/>
            <p:cNvPicPr preferRelativeResize="0"/>
            <p:nvPr/>
          </p:nvPicPr>
          <p:blipFill rotWithShape="1">
            <a:blip r:embed="rId10">
              <a:alphaModFix/>
            </a:blip>
            <a:srcRect/>
            <a:stretch/>
          </p:blipFill>
          <p:spPr>
            <a:xfrm flipH="1">
              <a:off x="6649562" y="2583543"/>
              <a:ext cx="1483676" cy="1300100"/>
            </a:xfrm>
            <a:prstGeom prst="rect">
              <a:avLst/>
            </a:prstGeom>
            <a:noFill/>
            <a:ln>
              <a:noFill/>
            </a:ln>
          </p:spPr>
        </p:pic>
        <p:pic>
          <p:nvPicPr>
            <p:cNvPr id="202" name="Google Shape;202;p9" descr="Les petits explorateurs | Safari kids, Cartoon illustration, Boy cartoon  characters"/>
            <p:cNvPicPr preferRelativeResize="0"/>
            <p:nvPr/>
          </p:nvPicPr>
          <p:blipFill rotWithShape="1">
            <a:blip r:embed="rId11">
              <a:alphaModFix/>
            </a:blip>
            <a:srcRect r="60735"/>
            <a:stretch/>
          </p:blipFill>
          <p:spPr>
            <a:xfrm flipH="1">
              <a:off x="6971709" y="2948115"/>
              <a:ext cx="391214" cy="607092"/>
            </a:xfrm>
            <a:prstGeom prst="rect">
              <a:avLst/>
            </a:prstGeom>
            <a:noFill/>
            <a:ln>
              <a:noFill/>
            </a:ln>
          </p:spPr>
        </p:pic>
        <p:pic>
          <p:nvPicPr>
            <p:cNvPr id="203" name="Google Shape;203;p9" descr="Les petits explorateurs | Safari kids, Cartoon illustration, Boy cartoon  characters"/>
            <p:cNvPicPr preferRelativeResize="0"/>
            <p:nvPr/>
          </p:nvPicPr>
          <p:blipFill rotWithShape="1">
            <a:blip r:embed="rId11">
              <a:alphaModFix/>
            </a:blip>
            <a:srcRect l="52093"/>
            <a:stretch/>
          </p:blipFill>
          <p:spPr>
            <a:xfrm>
              <a:off x="7489893" y="2919721"/>
              <a:ext cx="477316" cy="607090"/>
            </a:xfrm>
            <a:prstGeom prst="rect">
              <a:avLst/>
            </a:prstGeom>
            <a:noFill/>
            <a:ln>
              <a:noFill/>
            </a:ln>
          </p:spPr>
        </p:pic>
        <p:pic>
          <p:nvPicPr>
            <p:cNvPr id="204" name="Google Shape;204;p9" descr="Man Cartoon png download - 402*832 - Free Transparent National  Archaeological Museum png Download. - CleanPNG / KissPNG"/>
            <p:cNvPicPr preferRelativeResize="0"/>
            <p:nvPr/>
          </p:nvPicPr>
          <p:blipFill rotWithShape="1">
            <a:blip r:embed="rId12">
              <a:alphaModFix/>
            </a:blip>
            <a:srcRect l="25410" t="1239" r="27248"/>
            <a:stretch/>
          </p:blipFill>
          <p:spPr>
            <a:xfrm>
              <a:off x="7252190" y="2969402"/>
              <a:ext cx="510140" cy="809822"/>
            </a:xfrm>
            <a:prstGeom prst="rect">
              <a:avLst/>
            </a:prstGeom>
            <a:noFill/>
            <a:ln>
              <a:noFill/>
            </a:ln>
          </p:spPr>
        </p:pic>
      </p:grpSp>
      <p:pic>
        <p:nvPicPr>
          <p:cNvPr id="205" name="Google Shape;205;p9">
            <a:hlinkClick r:id="rId13" action="ppaction://hlinksldjump"/>
          </p:cNvPr>
          <p:cNvPicPr preferRelativeResize="0"/>
          <p:nvPr/>
        </p:nvPicPr>
        <p:blipFill rotWithShape="1">
          <a:blip r:embed="rId10">
            <a:alphaModFix/>
          </a:blip>
          <a:srcRect/>
          <a:stretch/>
        </p:blipFill>
        <p:spPr>
          <a:xfrm flipH="1">
            <a:off x="144246" y="4091310"/>
            <a:ext cx="1421085" cy="1075679"/>
          </a:xfrm>
          <a:custGeom>
            <a:avLst/>
            <a:gdLst/>
            <a:ahLst/>
            <a:cxnLst/>
            <a:rect l="l" t="t" r="r" b="b"/>
            <a:pathLst>
              <a:path w="1483676" h="1300100" extrusionOk="0">
                <a:moveTo>
                  <a:pt x="1483676" y="0"/>
                </a:moveTo>
                <a:lnTo>
                  <a:pt x="0" y="0"/>
                </a:lnTo>
                <a:lnTo>
                  <a:pt x="0" y="1300100"/>
                </a:lnTo>
                <a:lnTo>
                  <a:pt x="1483676" y="1300100"/>
                </a:lnTo>
                <a:close/>
              </a:path>
            </a:pathLst>
          </a:cu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98"/>
                                        </p:tgtEl>
                                        <p:attrNameLst>
                                          <p:attrName>style.visibility</p:attrName>
                                        </p:attrNameLst>
                                      </p:cBhvr>
                                      <p:to>
                                        <p:strVal val="visible"/>
                                      </p:to>
                                    </p:set>
                                    <p:anim calcmode="lin" valueType="num">
                                      <p:cBhvr additive="base">
                                        <p:cTn id="7" dur="1000"/>
                                        <p:tgtEl>
                                          <p:spTgt spid="198"/>
                                        </p:tgtEl>
                                        <p:attrNameLst>
                                          <p:attrName>ppt_w</p:attrName>
                                        </p:attrNameLst>
                                      </p:cBhvr>
                                      <p:tavLst>
                                        <p:tav tm="0">
                                          <p:val>
                                            <p:strVal val="0"/>
                                          </p:val>
                                        </p:tav>
                                        <p:tav tm="100000">
                                          <p:val>
                                            <p:strVal val="#ppt_w"/>
                                          </p:val>
                                        </p:tav>
                                      </p:tavLst>
                                    </p:anim>
                                    <p:anim calcmode="lin" valueType="num">
                                      <p:cBhvr additive="base">
                                        <p:cTn id="8" dur="1000"/>
                                        <p:tgtEl>
                                          <p:spTgt spid="198"/>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xit" presetSubtype="32" fill="hold" nodeType="clickEffect">
                                  <p:stCondLst>
                                    <p:cond delay="500"/>
                                  </p:stCondLst>
                                  <p:childTnLst>
                                    <p:anim calcmode="lin" valueType="num">
                                      <p:cBhvr additive="base">
                                        <p:cTn id="12" dur="500"/>
                                        <p:tgtEl>
                                          <p:spTgt spid="195"/>
                                        </p:tgtEl>
                                        <p:attrNameLst>
                                          <p:attrName>ppt_w</p:attrName>
                                        </p:attrNameLst>
                                      </p:cBhvr>
                                      <p:tavLst>
                                        <p:tav tm="0">
                                          <p:val>
                                            <p:strVal val="#ppt_w"/>
                                          </p:val>
                                        </p:tav>
                                        <p:tav tm="100000">
                                          <p:val>
                                            <p:strVal val="0"/>
                                          </p:val>
                                        </p:tav>
                                      </p:tavLst>
                                    </p:anim>
                                    <p:anim calcmode="lin" valueType="num">
                                      <p:cBhvr additive="base">
                                        <p:cTn id="13" dur="500"/>
                                        <p:tgtEl>
                                          <p:spTgt spid="195"/>
                                        </p:tgtEl>
                                        <p:attrNameLst>
                                          <p:attrName>ppt_h</p:attrName>
                                        </p:attrNameLst>
                                      </p:cBhvr>
                                      <p:tavLst>
                                        <p:tav tm="0">
                                          <p:val>
                                            <p:strVal val="#ppt_h"/>
                                          </p:val>
                                        </p:tav>
                                        <p:tav tm="100000">
                                          <p:val>
                                            <p:strVal val="0"/>
                                          </p:val>
                                        </p:tav>
                                      </p:tavLst>
                                    </p:anim>
                                    <p:set>
                                      <p:cBhvr>
                                        <p:cTn id="14" dur="1" fill="hold">
                                          <p:stCondLst>
                                            <p:cond delay="500"/>
                                          </p:stCondLst>
                                        </p:cTn>
                                        <p:tgtEl>
                                          <p:spTgt spid="19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3" presetClass="exit" presetSubtype="32" fill="hold" nodeType="clickEffect">
                                  <p:stCondLst>
                                    <p:cond delay="500"/>
                                  </p:stCondLst>
                                  <p:childTnLst>
                                    <p:anim calcmode="lin" valueType="num">
                                      <p:cBhvr additive="base">
                                        <p:cTn id="18" dur="500"/>
                                        <p:tgtEl>
                                          <p:spTgt spid="197"/>
                                        </p:tgtEl>
                                        <p:attrNameLst>
                                          <p:attrName>ppt_w</p:attrName>
                                        </p:attrNameLst>
                                      </p:cBhvr>
                                      <p:tavLst>
                                        <p:tav tm="0">
                                          <p:val>
                                            <p:strVal val="#ppt_w"/>
                                          </p:val>
                                        </p:tav>
                                        <p:tav tm="100000">
                                          <p:val>
                                            <p:strVal val="0"/>
                                          </p:val>
                                        </p:tav>
                                      </p:tavLst>
                                    </p:anim>
                                    <p:anim calcmode="lin" valueType="num">
                                      <p:cBhvr additive="base">
                                        <p:cTn id="19" dur="500"/>
                                        <p:tgtEl>
                                          <p:spTgt spid="197"/>
                                        </p:tgtEl>
                                        <p:attrNameLst>
                                          <p:attrName>ppt_h</p:attrName>
                                        </p:attrNameLst>
                                      </p:cBhvr>
                                      <p:tavLst>
                                        <p:tav tm="0">
                                          <p:val>
                                            <p:strVal val="#ppt_h"/>
                                          </p:val>
                                        </p:tav>
                                        <p:tav tm="100000">
                                          <p:val>
                                            <p:strVal val="0"/>
                                          </p:val>
                                        </p:tav>
                                      </p:tavLst>
                                    </p:anim>
                                    <p:set>
                                      <p:cBhvr>
                                        <p:cTn id="20" dur="1" fill="hold">
                                          <p:stCondLst>
                                            <p:cond delay="500"/>
                                          </p:stCondLst>
                                        </p:cTn>
                                        <p:tgtEl>
                                          <p:spTgt spid="19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3" presetClass="exit" presetSubtype="32" fill="hold" nodeType="clickEffect">
                                  <p:stCondLst>
                                    <p:cond delay="500"/>
                                  </p:stCondLst>
                                  <p:childTnLst>
                                    <p:anim calcmode="lin" valueType="num">
                                      <p:cBhvr additive="base">
                                        <p:cTn id="24" dur="500"/>
                                        <p:tgtEl>
                                          <p:spTgt spid="196"/>
                                        </p:tgtEl>
                                        <p:attrNameLst>
                                          <p:attrName>ppt_w</p:attrName>
                                        </p:attrNameLst>
                                      </p:cBhvr>
                                      <p:tavLst>
                                        <p:tav tm="0">
                                          <p:val>
                                            <p:strVal val="#ppt_w"/>
                                          </p:val>
                                        </p:tav>
                                        <p:tav tm="100000">
                                          <p:val>
                                            <p:strVal val="0"/>
                                          </p:val>
                                        </p:tav>
                                      </p:tavLst>
                                    </p:anim>
                                    <p:anim calcmode="lin" valueType="num">
                                      <p:cBhvr additive="base">
                                        <p:cTn id="25" dur="500"/>
                                        <p:tgtEl>
                                          <p:spTgt spid="196"/>
                                        </p:tgtEl>
                                        <p:attrNameLst>
                                          <p:attrName>ppt_h</p:attrName>
                                        </p:attrNameLst>
                                      </p:cBhvr>
                                      <p:tavLst>
                                        <p:tav tm="0">
                                          <p:val>
                                            <p:strVal val="#ppt_h"/>
                                          </p:val>
                                        </p:tav>
                                        <p:tav tm="100000">
                                          <p:val>
                                            <p:strVal val="0"/>
                                          </p:val>
                                        </p:tav>
                                      </p:tavLst>
                                    </p:anim>
                                    <p:set>
                                      <p:cBhvr>
                                        <p:cTn id="26" dur="1" fill="hold">
                                          <p:stCondLst>
                                            <p:cond delay="500"/>
                                          </p:stCondLst>
                                        </p:cTn>
                                        <p:tgtEl>
                                          <p:spTgt spid="19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apyrus History Lesson by Slidesgo">
  <a:themeElements>
    <a:clrScheme name="Simple Light">
      <a:dk1>
        <a:srgbClr val="482400"/>
      </a:dk1>
      <a:lt1>
        <a:srgbClr val="FFFFFF"/>
      </a:lt1>
      <a:dk2>
        <a:srgbClr val="595959"/>
      </a:dk2>
      <a:lt2>
        <a:srgbClr val="EEEEEE"/>
      </a:lt2>
      <a:accent1>
        <a:srgbClr val="482400"/>
      </a:accent1>
      <a:accent2>
        <a:srgbClr val="C1AD8F"/>
      </a:accent2>
      <a:accent3>
        <a:srgbClr val="553333"/>
      </a:accent3>
      <a:accent4>
        <a:srgbClr val="C1AD8F"/>
      </a:accent4>
      <a:accent5>
        <a:srgbClr val="482400"/>
      </a:accent5>
      <a:accent6>
        <a:srgbClr val="C1AD8F"/>
      </a:accent6>
      <a:hlink>
        <a:srgbClr val="4824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690</Words>
  <Application>Microsoft Office PowerPoint</Application>
  <PresentationFormat>On-screen Show (16:9)</PresentationFormat>
  <Paragraphs>169</Paragraphs>
  <Slides>23</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Flamenco</vt:lpstr>
      <vt:lpstr>Livvic Light</vt:lpstr>
      <vt:lpstr>Arial</vt:lpstr>
      <vt:lpstr>Livvic Medium</vt:lpstr>
      <vt:lpstr>Redressed</vt:lpstr>
      <vt:lpstr>Livvic</vt:lpstr>
      <vt:lpstr>Times New Roman</vt:lpstr>
      <vt:lpstr>Papyrus History Lesson by Slidesgo</vt:lpstr>
      <vt:lpstr>TOÁN LỚP 5</vt:lpstr>
      <vt:lpstr>KHỞI ĐỘNG</vt:lpstr>
      <vt:lpstr>PowerPoint Presentation</vt:lpstr>
      <vt:lpstr>PowerPoint Presentation</vt:lpstr>
      <vt:lpstr>PowerPoint Presentation</vt:lpstr>
      <vt:lpstr>PowerPoint Presentation</vt:lpstr>
      <vt:lpstr>TOÁN LUYỆN TẬP</vt:lpstr>
      <vt:lpstr>MỤC TIÊU BÀI HỌC</vt:lpstr>
      <vt:lpstr>BẮT ĐẦU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CỦNG CỐ</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TOÁN LỚP 5</dc:title>
  <dc:creator>HP</dc:creator>
  <cp:lastModifiedBy>Techsi.vn</cp:lastModifiedBy>
  <cp:revision>1</cp:revision>
  <dcterms:modified xsi:type="dcterms:W3CDTF">2023-07-21T03:39:55Z</dcterms:modified>
</cp:coreProperties>
</file>