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29"/>
  </p:notesMasterIdLst>
  <p:sldIdLst>
    <p:sldId id="256" r:id="rId2"/>
    <p:sldId id="257" r:id="rId3"/>
    <p:sldId id="260" r:id="rId4"/>
    <p:sldId id="305" r:id="rId5"/>
    <p:sldId id="265" r:id="rId6"/>
    <p:sldId id="258" r:id="rId7"/>
    <p:sldId id="302" r:id="rId8"/>
    <p:sldId id="308" r:id="rId9"/>
    <p:sldId id="262" r:id="rId10"/>
    <p:sldId id="303" r:id="rId11"/>
    <p:sldId id="266" r:id="rId12"/>
    <p:sldId id="307" r:id="rId13"/>
    <p:sldId id="261" r:id="rId14"/>
    <p:sldId id="304" r:id="rId15"/>
    <p:sldId id="263" r:id="rId16"/>
    <p:sldId id="281" r:id="rId17"/>
    <p:sldId id="264" r:id="rId18"/>
    <p:sldId id="306" r:id="rId19"/>
    <p:sldId id="267" r:id="rId20"/>
    <p:sldId id="269" r:id="rId21"/>
    <p:sldId id="272" r:id="rId22"/>
    <p:sldId id="310" r:id="rId23"/>
    <p:sldId id="309" r:id="rId24"/>
    <p:sldId id="311" r:id="rId25"/>
    <p:sldId id="312" r:id="rId26"/>
    <p:sldId id="313" r:id="rId27"/>
    <p:sldId id="301" r:id="rId28"/>
  </p:sldIdLst>
  <p:sldSz cx="9144000" cy="5143500" type="screen16x9"/>
  <p:notesSz cx="6858000" cy="9144000"/>
  <p:embeddedFontLst>
    <p:embeddedFont>
      <p:font typeface="#9Slide05 HLT AphroditeSlimStyl" panose="02000507000000020002" pitchFamily="2" charset="0"/>
      <p:regular r:id="rId30"/>
    </p:embeddedFont>
    <p:embeddedFont>
      <p:font typeface="#9Slide05 SVNUT Triumph" panose="00000500000000000000" pitchFamily="2" charset="0"/>
      <p:italic r:id="rId31"/>
    </p:embeddedFont>
    <p:embeddedFont>
      <p:font typeface="#9Slide07 Altus" pitchFamily="2" charset="0"/>
      <p:regular r:id="rId32"/>
    </p:embeddedFont>
    <p:embeddedFont>
      <p:font typeface="#9Slide07 HoneyCream" pitchFamily="2" charset="0"/>
      <p:regular r:id="rId33"/>
    </p:embeddedFont>
    <p:embeddedFont>
      <p:font typeface="#9Slide07 IcielStormtrooper" panose="020B0500000000000000" pitchFamily="34" charset="0"/>
      <p:regular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Comfortaa" panose="020B0604020202020204" charset="0"/>
      <p:regular r:id="rId39"/>
      <p:bold r:id="rId40"/>
    </p:embeddedFont>
    <p:embeddedFont>
      <p:font typeface="Fredoka One" panose="02000000000000000000" pitchFamily="2" charset="0"/>
      <p:regular r:id="rId41"/>
    </p:embeddedFont>
    <p:embeddedFont>
      <p:font typeface="Holtwood One SC" panose="020B0604020202020204" charset="0"/>
      <p:regular r:id="rId42"/>
    </p:embeddedFont>
    <p:embeddedFont>
      <p:font typeface="SVN-Every Movie Every Night" panose="020B0604020202020204" charset="0"/>
      <p:regular r:id="rId43"/>
    </p:embeddedFont>
    <p:embeddedFont>
      <p:font typeface="SVN-Newton" panose="02040603050506020204" pitchFamily="18" charset="0"/>
      <p:regular r:id="rId44"/>
    </p:embeddedFont>
    <p:embeddedFont>
      <p:font typeface="UTM Loko" panose="02040603050506020204" pitchFamily="18" charset="0"/>
      <p:regular r:id="rId45"/>
    </p:embeddedFont>
    <p:embeddedFont>
      <p:font typeface="UTM Showcard" panose="02040603050506020204" pitchFamily="18" charset="0"/>
      <p:regular r:id="rId46"/>
    </p:embeddedFont>
    <p:embeddedFont>
      <p:font typeface="UVF TypoSlabserif" panose="02000403050000020004" pitchFamily="2" charset="0"/>
      <p:regular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546F"/>
    <a:srgbClr val="E6E6E6"/>
    <a:srgbClr val="F9A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B64030-D6B9-444F-A16B-A6F348F0C99F}">
  <a:tblStyle styleId="{F7B64030-D6B9-444F-A16B-A6F348F0C9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07" autoAdjust="0"/>
    <p:restoredTop sz="94660"/>
  </p:normalViewPr>
  <p:slideViewPr>
    <p:cSldViewPr snapToGrid="0">
      <p:cViewPr varScale="1">
        <p:scale>
          <a:sx n="81" d="100"/>
          <a:sy n="81" d="100"/>
        </p:scale>
        <p:origin x="66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2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966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c30849765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c30849765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8c901f3876_0_1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8c901f3876_0_1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c30849765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c30849765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250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8c901f3876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8c901f3876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8c901f3876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8c901f3876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8f583f22f3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8f583f22f3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02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8c901f3876_0_1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8c901f3876_0_1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312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3210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8c901f387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8c901f387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8c308497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8c308497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8c30849765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8c30849765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9903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"/>
          <p:cNvSpPr/>
          <p:nvPr/>
        </p:nvSpPr>
        <p:spPr>
          <a:xfrm>
            <a:off x="-5075168" y="-12"/>
            <a:ext cx="14219160" cy="514351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5"/>
          <p:cNvSpPr/>
          <p:nvPr/>
        </p:nvSpPr>
        <p:spPr>
          <a:xfrm rot="-1931421">
            <a:off x="4526218" y="613413"/>
            <a:ext cx="284370" cy="21609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5"/>
          <p:cNvSpPr/>
          <p:nvPr/>
        </p:nvSpPr>
        <p:spPr>
          <a:xfrm rot="-9295350">
            <a:off x="576899" y="4271472"/>
            <a:ext cx="284300" cy="24709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5"/>
          <p:cNvSpPr/>
          <p:nvPr/>
        </p:nvSpPr>
        <p:spPr>
          <a:xfrm rot="-9295189">
            <a:off x="902985" y="4460081"/>
            <a:ext cx="196285" cy="170604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15"/>
          <p:cNvGrpSpPr/>
          <p:nvPr/>
        </p:nvGrpSpPr>
        <p:grpSpPr>
          <a:xfrm>
            <a:off x="-140169" y="-56014"/>
            <a:ext cx="775256" cy="630414"/>
            <a:chOff x="8565681" y="-330777"/>
            <a:chExt cx="775256" cy="630414"/>
          </a:xfrm>
        </p:grpSpPr>
        <p:sp>
          <p:nvSpPr>
            <p:cNvPr id="267" name="Google Shape;267;p15"/>
            <p:cNvSpPr/>
            <p:nvPr/>
          </p:nvSpPr>
          <p:spPr>
            <a:xfrm rot="-1931420">
              <a:off x="8562904" y="-139309"/>
              <a:ext cx="780810" cy="214883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 rot="-1931420">
              <a:off x="8686924" y="-282958"/>
              <a:ext cx="230582" cy="202869"/>
            </a:xfrm>
            <a:custGeom>
              <a:avLst/>
              <a:gdLst/>
              <a:ahLst/>
              <a:cxnLst/>
              <a:rect l="l" t="t" r="r" b="b"/>
              <a:pathLst>
                <a:path w="5240" h="4610" extrusionOk="0">
                  <a:moveTo>
                    <a:pt x="2586" y="0"/>
                  </a:moveTo>
                  <a:cubicBezTo>
                    <a:pt x="2291" y="0"/>
                    <a:pt x="1997" y="56"/>
                    <a:pt x="1727" y="174"/>
                  </a:cubicBezTo>
                  <a:cubicBezTo>
                    <a:pt x="548" y="674"/>
                    <a:pt x="1" y="2019"/>
                    <a:pt x="501" y="3198"/>
                  </a:cubicBezTo>
                  <a:cubicBezTo>
                    <a:pt x="866" y="4081"/>
                    <a:pt x="1719" y="4610"/>
                    <a:pt x="2619" y="4610"/>
                  </a:cubicBezTo>
                  <a:cubicBezTo>
                    <a:pt x="2921" y="4610"/>
                    <a:pt x="3229" y="4550"/>
                    <a:pt x="3525" y="4424"/>
                  </a:cubicBezTo>
                  <a:cubicBezTo>
                    <a:pt x="4692" y="3924"/>
                    <a:pt x="5239" y="2567"/>
                    <a:pt x="4739" y="1400"/>
                  </a:cubicBezTo>
                  <a:cubicBezTo>
                    <a:pt x="4407" y="521"/>
                    <a:pt x="3488" y="0"/>
                    <a:pt x="2586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 rot="-1931420">
              <a:off x="8960566" y="46226"/>
              <a:ext cx="219053" cy="2028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 rot="-1931420">
              <a:off x="8695003" y="-222083"/>
              <a:ext cx="225521" cy="144429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 rot="-1931420">
              <a:off x="8960508" y="95523"/>
              <a:ext cx="232342" cy="154066"/>
            </a:xfrm>
            <a:custGeom>
              <a:avLst/>
              <a:gdLst/>
              <a:ahLst/>
              <a:cxnLst/>
              <a:rect l="l" t="t" r="r" b="b"/>
              <a:pathLst>
                <a:path w="5280" h="3501" extrusionOk="0">
                  <a:moveTo>
                    <a:pt x="981" y="0"/>
                  </a:moveTo>
                  <a:lnTo>
                    <a:pt x="981" y="0"/>
                  </a:lnTo>
                  <a:cubicBezTo>
                    <a:pt x="1" y="1617"/>
                    <a:pt x="1269" y="3501"/>
                    <a:pt x="2934" y="3501"/>
                  </a:cubicBezTo>
                  <a:cubicBezTo>
                    <a:pt x="3231" y="3501"/>
                    <a:pt x="3540" y="3441"/>
                    <a:pt x="3851" y="3310"/>
                  </a:cubicBezTo>
                  <a:cubicBezTo>
                    <a:pt x="4398" y="3072"/>
                    <a:pt x="4827" y="2631"/>
                    <a:pt x="5065" y="2084"/>
                  </a:cubicBezTo>
                  <a:cubicBezTo>
                    <a:pt x="5232" y="1691"/>
                    <a:pt x="5279" y="1262"/>
                    <a:pt x="5208" y="845"/>
                  </a:cubicBezTo>
                  <a:lnTo>
                    <a:pt x="5208" y="845"/>
                  </a:lnTo>
                  <a:cubicBezTo>
                    <a:pt x="4791" y="1310"/>
                    <a:pt x="4101" y="1512"/>
                    <a:pt x="3470" y="1536"/>
                  </a:cubicBezTo>
                  <a:cubicBezTo>
                    <a:pt x="3412" y="1538"/>
                    <a:pt x="3353" y="1539"/>
                    <a:pt x="3295" y="1539"/>
                  </a:cubicBezTo>
                  <a:cubicBezTo>
                    <a:pt x="2743" y="1539"/>
                    <a:pt x="2182" y="1433"/>
                    <a:pt x="1719" y="1131"/>
                  </a:cubicBezTo>
                  <a:cubicBezTo>
                    <a:pt x="1326" y="869"/>
                    <a:pt x="1053" y="464"/>
                    <a:pt x="981" y="0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5"/>
            <p:cNvSpPr/>
            <p:nvPr/>
          </p:nvSpPr>
          <p:spPr>
            <a:xfrm rot="-1931420">
              <a:off x="8582432" y="-74875"/>
              <a:ext cx="761536" cy="150150"/>
            </a:xfrm>
            <a:custGeom>
              <a:avLst/>
              <a:gdLst/>
              <a:ahLst/>
              <a:cxnLst/>
              <a:rect l="l" t="t" r="r" b="b"/>
              <a:pathLst>
                <a:path w="17306" h="3412" extrusionOk="0">
                  <a:moveTo>
                    <a:pt x="17306" y="1"/>
                  </a:moveTo>
                  <a:cubicBezTo>
                    <a:pt x="14543" y="310"/>
                    <a:pt x="11781" y="644"/>
                    <a:pt x="9043" y="1144"/>
                  </a:cubicBezTo>
                  <a:cubicBezTo>
                    <a:pt x="7522" y="1426"/>
                    <a:pt x="5946" y="1754"/>
                    <a:pt x="4412" y="1754"/>
                  </a:cubicBezTo>
                  <a:cubicBezTo>
                    <a:pt x="3484" y="1754"/>
                    <a:pt x="2572" y="1634"/>
                    <a:pt x="1697" y="1310"/>
                  </a:cubicBezTo>
                  <a:lnTo>
                    <a:pt x="1685" y="477"/>
                  </a:lnTo>
                  <a:lnTo>
                    <a:pt x="1685" y="477"/>
                  </a:lnTo>
                  <a:cubicBezTo>
                    <a:pt x="1" y="830"/>
                    <a:pt x="307" y="3411"/>
                    <a:pt x="1958" y="3411"/>
                  </a:cubicBezTo>
                  <a:cubicBezTo>
                    <a:pt x="2035" y="3411"/>
                    <a:pt x="2114" y="3406"/>
                    <a:pt x="2197" y="3394"/>
                  </a:cubicBezTo>
                  <a:lnTo>
                    <a:pt x="8971" y="2477"/>
                  </a:lnTo>
                  <a:cubicBezTo>
                    <a:pt x="10888" y="2203"/>
                    <a:pt x="12829" y="2191"/>
                    <a:pt x="14722" y="1703"/>
                  </a:cubicBezTo>
                  <a:cubicBezTo>
                    <a:pt x="15448" y="1513"/>
                    <a:pt x="16806" y="1239"/>
                    <a:pt x="17151" y="453"/>
                  </a:cubicBezTo>
                  <a:cubicBezTo>
                    <a:pt x="17222" y="310"/>
                    <a:pt x="17282" y="155"/>
                    <a:pt x="17306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15"/>
          <p:cNvGrpSpPr/>
          <p:nvPr/>
        </p:nvGrpSpPr>
        <p:grpSpPr>
          <a:xfrm rot="-1182744">
            <a:off x="7736378" y="-359939"/>
            <a:ext cx="1769033" cy="1690522"/>
            <a:chOff x="7812689" y="-9317"/>
            <a:chExt cx="1769029" cy="1690517"/>
          </a:xfrm>
        </p:grpSpPr>
        <p:sp>
          <p:nvSpPr>
            <p:cNvPr id="274" name="Google Shape;274;p15"/>
            <p:cNvSpPr/>
            <p:nvPr/>
          </p:nvSpPr>
          <p:spPr>
            <a:xfrm rot="-1931420">
              <a:off x="7986489" y="122016"/>
              <a:ext cx="743187" cy="866968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 rot="-1931420">
              <a:off x="8021765" y="187894"/>
              <a:ext cx="707323" cy="796514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 rot="-1931420">
              <a:off x="8184094" y="797782"/>
              <a:ext cx="251660" cy="275171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 rot="-1931420">
              <a:off x="8240293" y="963537"/>
              <a:ext cx="124752" cy="127442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5"/>
            <p:cNvSpPr/>
            <p:nvPr/>
          </p:nvSpPr>
          <p:spPr>
            <a:xfrm rot="-1931420">
              <a:off x="8560209" y="403586"/>
              <a:ext cx="860854" cy="851566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 rot="-1931420">
              <a:off x="8579891" y="512087"/>
              <a:ext cx="284003" cy="182890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 rot="-1931420">
              <a:off x="8605324" y="536309"/>
              <a:ext cx="854033" cy="705817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 rot="-1931420">
              <a:off x="8431006" y="1318801"/>
              <a:ext cx="315202" cy="301619"/>
            </a:xfrm>
            <a:custGeom>
              <a:avLst/>
              <a:gdLst/>
              <a:ahLst/>
              <a:cxnLst/>
              <a:rect l="l" t="t" r="r" b="b"/>
              <a:pathLst>
                <a:path w="7163" h="6854" extrusionOk="0">
                  <a:moveTo>
                    <a:pt x="4996" y="1"/>
                  </a:moveTo>
                  <a:cubicBezTo>
                    <a:pt x="4741" y="1"/>
                    <a:pt x="4478" y="109"/>
                    <a:pt x="4247" y="368"/>
                  </a:cubicBezTo>
                  <a:cubicBezTo>
                    <a:pt x="3831" y="833"/>
                    <a:pt x="3426" y="1297"/>
                    <a:pt x="3021" y="1773"/>
                  </a:cubicBezTo>
                  <a:cubicBezTo>
                    <a:pt x="2854" y="1607"/>
                    <a:pt x="2676" y="1440"/>
                    <a:pt x="2509" y="1273"/>
                  </a:cubicBezTo>
                  <a:cubicBezTo>
                    <a:pt x="2278" y="1039"/>
                    <a:pt x="2019" y="941"/>
                    <a:pt x="1769" y="941"/>
                  </a:cubicBezTo>
                  <a:cubicBezTo>
                    <a:pt x="942" y="941"/>
                    <a:pt x="220" y="2025"/>
                    <a:pt x="961" y="2821"/>
                  </a:cubicBezTo>
                  <a:cubicBezTo>
                    <a:pt x="1176" y="3059"/>
                    <a:pt x="1414" y="3285"/>
                    <a:pt x="1652" y="3524"/>
                  </a:cubicBezTo>
                  <a:cubicBezTo>
                    <a:pt x="1271" y="4024"/>
                    <a:pt x="914" y="4548"/>
                    <a:pt x="580" y="5083"/>
                  </a:cubicBezTo>
                  <a:cubicBezTo>
                    <a:pt x="0" y="6012"/>
                    <a:pt x="816" y="6853"/>
                    <a:pt x="1663" y="6853"/>
                  </a:cubicBezTo>
                  <a:cubicBezTo>
                    <a:pt x="2033" y="6853"/>
                    <a:pt x="2408" y="6693"/>
                    <a:pt x="2676" y="6310"/>
                  </a:cubicBezTo>
                  <a:lnTo>
                    <a:pt x="3474" y="5167"/>
                  </a:lnTo>
                  <a:cubicBezTo>
                    <a:pt x="3950" y="5560"/>
                    <a:pt x="4426" y="5941"/>
                    <a:pt x="4926" y="6322"/>
                  </a:cubicBezTo>
                  <a:cubicBezTo>
                    <a:pt x="5128" y="6471"/>
                    <a:pt x="5332" y="6535"/>
                    <a:pt x="5525" y="6535"/>
                  </a:cubicBezTo>
                  <a:cubicBezTo>
                    <a:pt x="6472" y="6535"/>
                    <a:pt x="7163" y="4988"/>
                    <a:pt x="6105" y="4286"/>
                  </a:cubicBezTo>
                  <a:cubicBezTo>
                    <a:pt x="5664" y="3988"/>
                    <a:pt x="5212" y="3655"/>
                    <a:pt x="4795" y="3321"/>
                  </a:cubicBezTo>
                  <a:cubicBezTo>
                    <a:pt x="5140" y="2869"/>
                    <a:pt x="5486" y="2416"/>
                    <a:pt x="5843" y="1976"/>
                  </a:cubicBezTo>
                  <a:cubicBezTo>
                    <a:pt x="6552" y="1131"/>
                    <a:pt x="5818" y="1"/>
                    <a:pt x="49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 rot="-1931420">
              <a:off x="8445209" y="1368098"/>
              <a:ext cx="293200" cy="254004"/>
            </a:xfrm>
            <a:custGeom>
              <a:avLst/>
              <a:gdLst/>
              <a:ahLst/>
              <a:cxnLst/>
              <a:rect l="l" t="t" r="r" b="b"/>
              <a:pathLst>
                <a:path w="6663" h="5772" extrusionOk="0">
                  <a:moveTo>
                    <a:pt x="1268" y="1"/>
                  </a:moveTo>
                  <a:cubicBezTo>
                    <a:pt x="696" y="310"/>
                    <a:pt x="375" y="1120"/>
                    <a:pt x="958" y="1739"/>
                  </a:cubicBezTo>
                  <a:cubicBezTo>
                    <a:pt x="1185" y="1977"/>
                    <a:pt x="1411" y="2204"/>
                    <a:pt x="1649" y="2442"/>
                  </a:cubicBezTo>
                  <a:cubicBezTo>
                    <a:pt x="1280" y="2954"/>
                    <a:pt x="911" y="3466"/>
                    <a:pt x="589" y="4001"/>
                  </a:cubicBezTo>
                  <a:cubicBezTo>
                    <a:pt x="1" y="4930"/>
                    <a:pt x="820" y="5772"/>
                    <a:pt x="1666" y="5772"/>
                  </a:cubicBezTo>
                  <a:cubicBezTo>
                    <a:pt x="2035" y="5772"/>
                    <a:pt x="2409" y="5611"/>
                    <a:pt x="2673" y="5228"/>
                  </a:cubicBezTo>
                  <a:lnTo>
                    <a:pt x="3471" y="4085"/>
                  </a:lnTo>
                  <a:cubicBezTo>
                    <a:pt x="3947" y="4478"/>
                    <a:pt x="4423" y="4871"/>
                    <a:pt x="4923" y="5240"/>
                  </a:cubicBezTo>
                  <a:cubicBezTo>
                    <a:pt x="5126" y="5392"/>
                    <a:pt x="5330" y="5457"/>
                    <a:pt x="5524" y="5457"/>
                  </a:cubicBezTo>
                  <a:cubicBezTo>
                    <a:pt x="6150" y="5457"/>
                    <a:pt x="6662" y="4772"/>
                    <a:pt x="6626" y="4109"/>
                  </a:cubicBezTo>
                  <a:cubicBezTo>
                    <a:pt x="6126" y="3990"/>
                    <a:pt x="5626" y="3811"/>
                    <a:pt x="5161" y="3585"/>
                  </a:cubicBezTo>
                  <a:cubicBezTo>
                    <a:pt x="3566" y="2799"/>
                    <a:pt x="2387" y="138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15"/>
          <p:cNvGrpSpPr/>
          <p:nvPr/>
        </p:nvGrpSpPr>
        <p:grpSpPr>
          <a:xfrm rot="1070396">
            <a:off x="238125" y="628198"/>
            <a:ext cx="396340" cy="346078"/>
            <a:chOff x="172325" y="562000"/>
            <a:chExt cx="1712584" cy="1495403"/>
          </a:xfrm>
        </p:grpSpPr>
        <p:sp>
          <p:nvSpPr>
            <p:cNvPr id="284" name="Google Shape;284;p15"/>
            <p:cNvSpPr/>
            <p:nvPr/>
          </p:nvSpPr>
          <p:spPr>
            <a:xfrm>
              <a:off x="172325" y="562000"/>
              <a:ext cx="1712584" cy="610612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186274" y="1447143"/>
              <a:ext cx="1693008" cy="610260"/>
            </a:xfrm>
            <a:custGeom>
              <a:avLst/>
              <a:gdLst/>
              <a:ahLst/>
              <a:cxnLst/>
              <a:rect l="l" t="t" r="r" b="b"/>
              <a:pathLst>
                <a:path w="14443" h="5206" extrusionOk="0">
                  <a:moveTo>
                    <a:pt x="13042" y="1"/>
                  </a:moveTo>
                  <a:cubicBezTo>
                    <a:pt x="13025" y="1"/>
                    <a:pt x="13008" y="1"/>
                    <a:pt x="12991" y="2"/>
                  </a:cubicBezTo>
                  <a:lnTo>
                    <a:pt x="11800" y="50"/>
                  </a:lnTo>
                  <a:lnTo>
                    <a:pt x="1561" y="514"/>
                  </a:lnTo>
                  <a:cubicBezTo>
                    <a:pt x="1" y="585"/>
                    <a:pt x="188" y="5206"/>
                    <a:pt x="1739" y="5206"/>
                  </a:cubicBezTo>
                  <a:cubicBezTo>
                    <a:pt x="1751" y="5206"/>
                    <a:pt x="1763" y="5206"/>
                    <a:pt x="1775" y="5205"/>
                  </a:cubicBezTo>
                  <a:lnTo>
                    <a:pt x="7406" y="4955"/>
                  </a:lnTo>
                  <a:cubicBezTo>
                    <a:pt x="8788" y="4896"/>
                    <a:pt x="10300" y="4824"/>
                    <a:pt x="11717" y="4765"/>
                  </a:cubicBezTo>
                  <a:cubicBezTo>
                    <a:pt x="12693" y="4717"/>
                    <a:pt x="13729" y="4824"/>
                    <a:pt x="14110" y="3717"/>
                  </a:cubicBezTo>
                  <a:cubicBezTo>
                    <a:pt x="14416" y="2882"/>
                    <a:pt x="14442" y="1"/>
                    <a:pt x="13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177600" y="635029"/>
              <a:ext cx="1685038" cy="538989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86040" y="1510091"/>
              <a:ext cx="1672378" cy="547312"/>
            </a:xfrm>
            <a:custGeom>
              <a:avLst/>
              <a:gdLst/>
              <a:ahLst/>
              <a:cxnLst/>
              <a:rect l="l" t="t" r="r" b="b"/>
              <a:pathLst>
                <a:path w="14267" h="4669" extrusionOk="0">
                  <a:moveTo>
                    <a:pt x="1372" y="1"/>
                  </a:moveTo>
                  <a:lnTo>
                    <a:pt x="1372" y="1"/>
                  </a:lnTo>
                  <a:cubicBezTo>
                    <a:pt x="0" y="403"/>
                    <a:pt x="238" y="4669"/>
                    <a:pt x="1722" y="4669"/>
                  </a:cubicBezTo>
                  <a:cubicBezTo>
                    <a:pt x="1732" y="4669"/>
                    <a:pt x="1743" y="4669"/>
                    <a:pt x="1753" y="4668"/>
                  </a:cubicBezTo>
                  <a:lnTo>
                    <a:pt x="7397" y="4418"/>
                  </a:lnTo>
                  <a:cubicBezTo>
                    <a:pt x="8778" y="4359"/>
                    <a:pt x="10290" y="4287"/>
                    <a:pt x="11719" y="4228"/>
                  </a:cubicBezTo>
                  <a:cubicBezTo>
                    <a:pt x="12695" y="4192"/>
                    <a:pt x="13731" y="4299"/>
                    <a:pt x="14112" y="3192"/>
                  </a:cubicBezTo>
                  <a:cubicBezTo>
                    <a:pt x="14207" y="2858"/>
                    <a:pt x="14255" y="2525"/>
                    <a:pt x="14266" y="2192"/>
                  </a:cubicBezTo>
                  <a:lnTo>
                    <a:pt x="14266" y="2192"/>
                  </a:lnTo>
                  <a:cubicBezTo>
                    <a:pt x="12488" y="2567"/>
                    <a:pt x="10682" y="2755"/>
                    <a:pt x="8874" y="2755"/>
                  </a:cubicBezTo>
                  <a:cubicBezTo>
                    <a:pt x="7753" y="2755"/>
                    <a:pt x="6632" y="2683"/>
                    <a:pt x="5515" y="2537"/>
                  </a:cubicBezTo>
                  <a:cubicBezTo>
                    <a:pt x="4587" y="2418"/>
                    <a:pt x="3646" y="2239"/>
                    <a:pt x="2836" y="1763"/>
                  </a:cubicBezTo>
                  <a:cubicBezTo>
                    <a:pt x="2158" y="1370"/>
                    <a:pt x="1586" y="739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15"/>
          <p:cNvGrpSpPr/>
          <p:nvPr/>
        </p:nvGrpSpPr>
        <p:grpSpPr>
          <a:xfrm rot="-822690">
            <a:off x="715069" y="288596"/>
            <a:ext cx="341248" cy="354185"/>
            <a:chOff x="614950" y="1682850"/>
            <a:chExt cx="438175" cy="454900"/>
          </a:xfrm>
        </p:grpSpPr>
        <p:sp>
          <p:nvSpPr>
            <p:cNvPr id="289" name="Google Shape;289;p15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1279200" y="1423950"/>
            <a:ext cx="6585600" cy="22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3168900" y="3848300"/>
            <a:ext cx="4695900" cy="3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2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/>
          <p:nvPr/>
        </p:nvSpPr>
        <p:spPr>
          <a:xfrm rot="10800000" flipH="1">
            <a:off x="0" y="29"/>
            <a:ext cx="9153602" cy="5610194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45162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08872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3697500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630267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91487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3521850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612882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7736841" y="4591614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6"/>
          <p:cNvSpPr/>
          <p:nvPr/>
        </p:nvSpPr>
        <p:spPr>
          <a:xfrm rot="-7207332">
            <a:off x="760956" y="1824067"/>
            <a:ext cx="231437" cy="21900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_1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"/>
          <p:cNvSpPr/>
          <p:nvPr/>
        </p:nvSpPr>
        <p:spPr>
          <a:xfrm flipH="1">
            <a:off x="-1072400" y="2061439"/>
            <a:ext cx="3821326" cy="307794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7"/>
          <p:cNvSpPr/>
          <p:nvPr/>
        </p:nvSpPr>
        <p:spPr>
          <a:xfrm rot="10800000" flipH="1">
            <a:off x="2695664" y="-34373"/>
            <a:ext cx="6448336" cy="233256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4328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09" name="Google Shape;309;p17"/>
          <p:cNvSpPr txBox="1">
            <a:spLocks noGrp="1"/>
          </p:cNvSpPr>
          <p:nvPr>
            <p:ph type="subTitle" idx="1"/>
          </p:nvPr>
        </p:nvSpPr>
        <p:spPr>
          <a:xfrm>
            <a:off x="1804607" y="1538300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0" name="Google Shape;310;p17"/>
          <p:cNvSpPr txBox="1">
            <a:spLocks noGrp="1"/>
          </p:cNvSpPr>
          <p:nvPr>
            <p:ph type="subTitle" idx="2"/>
          </p:nvPr>
        </p:nvSpPr>
        <p:spPr>
          <a:xfrm>
            <a:off x="1806310" y="3195768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1" name="Google Shape;311;p17"/>
          <p:cNvSpPr txBox="1">
            <a:spLocks noGrp="1"/>
          </p:cNvSpPr>
          <p:nvPr>
            <p:ph type="subTitle" idx="3"/>
          </p:nvPr>
        </p:nvSpPr>
        <p:spPr>
          <a:xfrm>
            <a:off x="5677924" y="3195642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2" name="Google Shape;312;p17"/>
          <p:cNvSpPr txBox="1">
            <a:spLocks noGrp="1"/>
          </p:cNvSpPr>
          <p:nvPr>
            <p:ph type="subTitle" idx="4"/>
          </p:nvPr>
        </p:nvSpPr>
        <p:spPr>
          <a:xfrm>
            <a:off x="1053525" y="2033425"/>
            <a:ext cx="24111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"/>
          <p:cNvSpPr txBox="1">
            <a:spLocks noGrp="1"/>
          </p:cNvSpPr>
          <p:nvPr>
            <p:ph type="subTitle" idx="5"/>
          </p:nvPr>
        </p:nvSpPr>
        <p:spPr>
          <a:xfrm>
            <a:off x="1053450" y="3690857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7"/>
          <p:cNvSpPr txBox="1">
            <a:spLocks noGrp="1"/>
          </p:cNvSpPr>
          <p:nvPr>
            <p:ph type="subTitle" idx="6"/>
          </p:nvPr>
        </p:nvSpPr>
        <p:spPr>
          <a:xfrm>
            <a:off x="5675700" y="3690775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7"/>
          <p:cNvSpPr txBox="1">
            <a:spLocks noGrp="1"/>
          </p:cNvSpPr>
          <p:nvPr>
            <p:ph type="subTitle" idx="7"/>
          </p:nvPr>
        </p:nvSpPr>
        <p:spPr>
          <a:xfrm>
            <a:off x="5675700" y="1538300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6" name="Google Shape;316;p17"/>
          <p:cNvSpPr txBox="1">
            <a:spLocks noGrp="1"/>
          </p:cNvSpPr>
          <p:nvPr>
            <p:ph type="subTitle" idx="8"/>
          </p:nvPr>
        </p:nvSpPr>
        <p:spPr>
          <a:xfrm>
            <a:off x="5675700" y="2033430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7"/>
          <p:cNvSpPr/>
          <p:nvPr/>
        </p:nvSpPr>
        <p:spPr>
          <a:xfrm rot="-4086701">
            <a:off x="467197" y="-43100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7"/>
          <p:cNvSpPr/>
          <p:nvPr/>
        </p:nvSpPr>
        <p:spPr>
          <a:xfrm rot="-4086574">
            <a:off x="376761" y="285150"/>
            <a:ext cx="196286" cy="170605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7"/>
          <p:cNvSpPr/>
          <p:nvPr/>
        </p:nvSpPr>
        <p:spPr>
          <a:xfrm rot="-9295189">
            <a:off x="8751585" y="1580481"/>
            <a:ext cx="196285" cy="170604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bg>
      <p:bgPr>
        <a:solidFill>
          <a:schemeClr val="lt1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"/>
          <p:cNvSpPr/>
          <p:nvPr/>
        </p:nvSpPr>
        <p:spPr>
          <a:xfrm rot="10800000">
            <a:off x="0" y="10"/>
            <a:ext cx="6448336" cy="233256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8"/>
          <p:cNvSpPr txBox="1">
            <a:spLocks noGrp="1"/>
          </p:cNvSpPr>
          <p:nvPr>
            <p:ph type="title" hasCustomPrompt="1"/>
          </p:nvPr>
        </p:nvSpPr>
        <p:spPr>
          <a:xfrm>
            <a:off x="2125088" y="1012225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3" name="Google Shape;323;p18"/>
          <p:cNvSpPr/>
          <p:nvPr/>
        </p:nvSpPr>
        <p:spPr>
          <a:xfrm>
            <a:off x="5886345" y="3291772"/>
            <a:ext cx="3305284" cy="1851735"/>
          </a:xfrm>
          <a:custGeom>
            <a:avLst/>
            <a:gdLst/>
            <a:ahLst/>
            <a:cxnLst/>
            <a:rect l="l" t="t" r="r" b="b"/>
            <a:pathLst>
              <a:path w="97775" h="54781" extrusionOk="0">
                <a:moveTo>
                  <a:pt x="97774" y="0"/>
                </a:moveTo>
                <a:cubicBezTo>
                  <a:pt x="86952" y="4370"/>
                  <a:pt x="82380" y="20122"/>
                  <a:pt x="76379" y="26634"/>
                </a:cubicBezTo>
                <a:cubicBezTo>
                  <a:pt x="70134" y="33404"/>
                  <a:pt x="56141" y="33809"/>
                  <a:pt x="41131" y="33809"/>
                </a:cubicBezTo>
                <a:cubicBezTo>
                  <a:pt x="39086" y="33809"/>
                  <a:pt x="37023" y="33802"/>
                  <a:pt x="34957" y="33802"/>
                </a:cubicBezTo>
                <a:cubicBezTo>
                  <a:pt x="18836" y="33802"/>
                  <a:pt x="0" y="54781"/>
                  <a:pt x="0" y="54781"/>
                </a:cubicBezTo>
                <a:lnTo>
                  <a:pt x="97774" y="54781"/>
                </a:lnTo>
                <a:lnTo>
                  <a:pt x="9777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8"/>
          <p:cNvSpPr txBox="1">
            <a:spLocks noGrp="1"/>
          </p:cNvSpPr>
          <p:nvPr>
            <p:ph type="subTitle" idx="1"/>
          </p:nvPr>
        </p:nvSpPr>
        <p:spPr>
          <a:xfrm>
            <a:off x="2646050" y="1392654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8"/>
          <p:cNvSpPr txBox="1">
            <a:spLocks noGrp="1"/>
          </p:cNvSpPr>
          <p:nvPr>
            <p:ph type="title" idx="2" hasCustomPrompt="1"/>
          </p:nvPr>
        </p:nvSpPr>
        <p:spPr>
          <a:xfrm>
            <a:off x="2125088" y="2130913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6" name="Google Shape;326;p18"/>
          <p:cNvSpPr txBox="1">
            <a:spLocks noGrp="1"/>
          </p:cNvSpPr>
          <p:nvPr>
            <p:ph type="subTitle" idx="3"/>
          </p:nvPr>
        </p:nvSpPr>
        <p:spPr>
          <a:xfrm>
            <a:off x="1926412" y="2722487"/>
            <a:ext cx="5291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4" hasCustomPrompt="1"/>
          </p:nvPr>
        </p:nvSpPr>
        <p:spPr>
          <a:xfrm>
            <a:off x="2125088" y="3252575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8" name="Google Shape;328;p18"/>
          <p:cNvSpPr txBox="1">
            <a:spLocks noGrp="1"/>
          </p:cNvSpPr>
          <p:nvPr>
            <p:ph type="subTitle" idx="5"/>
          </p:nvPr>
        </p:nvSpPr>
        <p:spPr>
          <a:xfrm>
            <a:off x="2645925" y="4077805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8"/>
          <p:cNvSpPr/>
          <p:nvPr/>
        </p:nvSpPr>
        <p:spPr>
          <a:xfrm rot="-4086701">
            <a:off x="6334597" y="368550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8"/>
          <p:cNvSpPr/>
          <p:nvPr/>
        </p:nvSpPr>
        <p:spPr>
          <a:xfrm rot="-4086806">
            <a:off x="5714244" y="4743979"/>
            <a:ext cx="253090" cy="21996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18"/>
          <p:cNvGrpSpPr/>
          <p:nvPr/>
        </p:nvGrpSpPr>
        <p:grpSpPr>
          <a:xfrm rot="-257086">
            <a:off x="8394633" y="614844"/>
            <a:ext cx="439326" cy="477377"/>
            <a:chOff x="1761950" y="1669000"/>
            <a:chExt cx="482700" cy="529100"/>
          </a:xfrm>
        </p:grpSpPr>
        <p:sp>
          <p:nvSpPr>
            <p:cNvPr id="332" name="Google Shape;332;p18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8"/>
          <p:cNvGrpSpPr/>
          <p:nvPr/>
        </p:nvGrpSpPr>
        <p:grpSpPr>
          <a:xfrm rot="651154">
            <a:off x="7391679" y="64257"/>
            <a:ext cx="754008" cy="752906"/>
            <a:chOff x="345025" y="221948"/>
            <a:chExt cx="1016224" cy="1014094"/>
          </a:xfrm>
        </p:grpSpPr>
        <p:sp>
          <p:nvSpPr>
            <p:cNvPr id="336" name="Google Shape;336;p18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8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8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18"/>
          <p:cNvGrpSpPr/>
          <p:nvPr/>
        </p:nvGrpSpPr>
        <p:grpSpPr>
          <a:xfrm rot="-1928199">
            <a:off x="7753170" y="1239521"/>
            <a:ext cx="732066" cy="749458"/>
            <a:chOff x="2797650" y="3803725"/>
            <a:chExt cx="787175" cy="819250"/>
          </a:xfrm>
        </p:grpSpPr>
        <p:sp>
          <p:nvSpPr>
            <p:cNvPr id="340" name="Google Shape;340;p18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0"/>
          <p:cNvSpPr txBox="1">
            <a:spLocks noGrp="1"/>
          </p:cNvSpPr>
          <p:nvPr>
            <p:ph type="title"/>
          </p:nvPr>
        </p:nvSpPr>
        <p:spPr>
          <a:xfrm>
            <a:off x="720000" y="1124850"/>
            <a:ext cx="3914700" cy="17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4" name="Google Shape;364;p20"/>
          <p:cNvSpPr txBox="1">
            <a:spLocks noGrp="1"/>
          </p:cNvSpPr>
          <p:nvPr>
            <p:ph type="subTitle" idx="1"/>
          </p:nvPr>
        </p:nvSpPr>
        <p:spPr>
          <a:xfrm>
            <a:off x="720000" y="3007650"/>
            <a:ext cx="3914700" cy="10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0"/>
          <p:cNvSpPr/>
          <p:nvPr/>
        </p:nvSpPr>
        <p:spPr>
          <a:xfrm rot="-2955853">
            <a:off x="730349" y="605541"/>
            <a:ext cx="204276" cy="177548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0"/>
          <p:cNvSpPr/>
          <p:nvPr/>
        </p:nvSpPr>
        <p:spPr>
          <a:xfrm rot="-2955913">
            <a:off x="470823" y="328229"/>
            <a:ext cx="284296" cy="24709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0"/>
          <p:cNvSpPr/>
          <p:nvPr/>
        </p:nvSpPr>
        <p:spPr>
          <a:xfrm rot="10800000" flipH="1">
            <a:off x="6962775" y="70"/>
            <a:ext cx="2181288" cy="5152955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/>
          <p:nvPr/>
        </p:nvSpPr>
        <p:spPr>
          <a:xfrm rot="10800000">
            <a:off x="0" y="-4730"/>
            <a:ext cx="2181288" cy="5152955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body" idx="1"/>
          </p:nvPr>
        </p:nvSpPr>
        <p:spPr>
          <a:xfrm>
            <a:off x="723875" y="2069250"/>
            <a:ext cx="2924700" cy="10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2" name="Google Shape;372;p21"/>
          <p:cNvSpPr/>
          <p:nvPr/>
        </p:nvSpPr>
        <p:spPr>
          <a:xfrm rot="930717">
            <a:off x="519435" y="645924"/>
            <a:ext cx="204276" cy="177547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1"/>
          <p:cNvSpPr/>
          <p:nvPr/>
        </p:nvSpPr>
        <p:spPr>
          <a:xfrm rot="-522159">
            <a:off x="8365260" y="593043"/>
            <a:ext cx="204273" cy="17754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1"/>
          <p:cNvSpPr/>
          <p:nvPr/>
        </p:nvSpPr>
        <p:spPr>
          <a:xfrm rot="-522202">
            <a:off x="8111670" y="355619"/>
            <a:ext cx="284296" cy="247091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7_1_1_2_2_1">
    <p:bg>
      <p:bgPr>
        <a:solidFill>
          <a:schemeClr val="dk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subTitle" idx="1"/>
          </p:nvPr>
        </p:nvSpPr>
        <p:spPr>
          <a:xfrm>
            <a:off x="723900" y="1058024"/>
            <a:ext cx="7700100" cy="3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94" name="Google Shape;394;p2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671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09" y="3543300"/>
            <a:ext cx="4314932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3267076" y="11"/>
            <a:ext cx="5876845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5842582" y="1337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1937332" y="36042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-833075"/>
            <a:ext cx="9143948" cy="5976552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0"/>
          <p:cNvSpPr/>
          <p:nvPr/>
        </p:nvSpPr>
        <p:spPr>
          <a:xfrm rot="2700000" flipH="1">
            <a:off x="1089607" y="2099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8079107" y="1003908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/>
          <p:nvPr/>
        </p:nvSpPr>
        <p:spPr>
          <a:xfrm>
            <a:off x="0" y="24"/>
            <a:ext cx="7047994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 txBox="1">
            <a:spLocks noGrp="1"/>
          </p:cNvSpPr>
          <p:nvPr>
            <p:ph type="ctrTitle"/>
          </p:nvPr>
        </p:nvSpPr>
        <p:spPr>
          <a:xfrm>
            <a:off x="1323975" y="942138"/>
            <a:ext cx="3309900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64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subTitle" idx="1"/>
          </p:nvPr>
        </p:nvSpPr>
        <p:spPr>
          <a:xfrm>
            <a:off x="1323975" y="1881713"/>
            <a:ext cx="4552800" cy="11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1" name="Google Shape;61;p3"/>
          <p:cNvGrpSpPr/>
          <p:nvPr/>
        </p:nvGrpSpPr>
        <p:grpSpPr>
          <a:xfrm rot="1438450">
            <a:off x="8196314" y="2339515"/>
            <a:ext cx="466779" cy="464478"/>
            <a:chOff x="1193082" y="841697"/>
            <a:chExt cx="1170763" cy="1162329"/>
          </a:xfrm>
        </p:grpSpPr>
        <p:sp>
          <p:nvSpPr>
            <p:cNvPr id="62" name="Google Shape;62;p3"/>
            <p:cNvSpPr/>
            <p:nvPr/>
          </p:nvSpPr>
          <p:spPr>
            <a:xfrm rot="-2361516">
              <a:off x="1348852" y="102358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3"/>
          <p:cNvGrpSpPr/>
          <p:nvPr/>
        </p:nvGrpSpPr>
        <p:grpSpPr>
          <a:xfrm>
            <a:off x="7493103" y="4186769"/>
            <a:ext cx="472610" cy="452764"/>
            <a:chOff x="7039475" y="481968"/>
            <a:chExt cx="476805" cy="456783"/>
          </a:xfrm>
        </p:grpSpPr>
        <p:sp>
          <p:nvSpPr>
            <p:cNvPr id="66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3"/>
          <p:cNvGrpSpPr/>
          <p:nvPr/>
        </p:nvGrpSpPr>
        <p:grpSpPr>
          <a:xfrm rot="769044">
            <a:off x="7062322" y="99378"/>
            <a:ext cx="762405" cy="781597"/>
            <a:chOff x="614950" y="1682850"/>
            <a:chExt cx="438175" cy="454900"/>
          </a:xfrm>
        </p:grpSpPr>
        <p:sp>
          <p:nvSpPr>
            <p:cNvPr id="72" name="Google Shape;72;p3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3"/>
          <p:cNvGrpSpPr/>
          <p:nvPr/>
        </p:nvGrpSpPr>
        <p:grpSpPr>
          <a:xfrm rot="-9891192">
            <a:off x="8192315" y="1211650"/>
            <a:ext cx="474769" cy="466342"/>
            <a:chOff x="1761950" y="1669000"/>
            <a:chExt cx="482700" cy="529100"/>
          </a:xfrm>
        </p:grpSpPr>
        <p:sp>
          <p:nvSpPr>
            <p:cNvPr id="76" name="Google Shape;76;p3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890291">
            <a:off x="7009976" y="3167224"/>
            <a:ext cx="389794" cy="443451"/>
            <a:chOff x="1761950" y="1669000"/>
            <a:chExt cx="482700" cy="529100"/>
          </a:xfrm>
        </p:grpSpPr>
        <p:sp>
          <p:nvSpPr>
            <p:cNvPr id="80" name="Google Shape;80;p3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3"/>
          <p:cNvGrpSpPr/>
          <p:nvPr/>
        </p:nvGrpSpPr>
        <p:grpSpPr>
          <a:xfrm rot="-871861">
            <a:off x="6460482" y="960022"/>
            <a:ext cx="699981" cy="633273"/>
            <a:chOff x="2321700" y="1787550"/>
            <a:chExt cx="450675" cy="386425"/>
          </a:xfrm>
        </p:grpSpPr>
        <p:sp>
          <p:nvSpPr>
            <p:cNvPr id="84" name="Google Shape;84;p3"/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3"/>
          <p:cNvGrpSpPr/>
          <p:nvPr/>
        </p:nvGrpSpPr>
        <p:grpSpPr>
          <a:xfrm rot="-822949">
            <a:off x="7676470" y="2982115"/>
            <a:ext cx="1198778" cy="1196265"/>
            <a:chOff x="345025" y="221948"/>
            <a:chExt cx="1016224" cy="1014094"/>
          </a:xfrm>
        </p:grpSpPr>
        <p:sp>
          <p:nvSpPr>
            <p:cNvPr id="88" name="Google Shape;88;p3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3"/>
          <p:cNvSpPr/>
          <p:nvPr/>
        </p:nvSpPr>
        <p:spPr>
          <a:xfrm>
            <a:off x="339225" y="1615752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"/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"/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3"/>
          <p:cNvGrpSpPr/>
          <p:nvPr/>
        </p:nvGrpSpPr>
        <p:grpSpPr>
          <a:xfrm rot="493885">
            <a:off x="6825597" y="1762134"/>
            <a:ext cx="937979" cy="929078"/>
            <a:chOff x="2797650" y="3803725"/>
            <a:chExt cx="787175" cy="819250"/>
          </a:xfrm>
        </p:grpSpPr>
        <p:sp>
          <p:nvSpPr>
            <p:cNvPr id="95" name="Google Shape;95;p3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3"/>
          <p:cNvSpPr/>
          <p:nvPr/>
        </p:nvSpPr>
        <p:spPr>
          <a:xfrm rot="7925415">
            <a:off x="8384120" y="4284202"/>
            <a:ext cx="407429" cy="385547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3"/>
          <p:cNvGrpSpPr/>
          <p:nvPr/>
        </p:nvGrpSpPr>
        <p:grpSpPr>
          <a:xfrm rot="2390256">
            <a:off x="6591891" y="4374424"/>
            <a:ext cx="341244" cy="354176"/>
            <a:chOff x="614950" y="1682850"/>
            <a:chExt cx="438175" cy="454900"/>
          </a:xfrm>
        </p:grpSpPr>
        <p:sp>
          <p:nvSpPr>
            <p:cNvPr id="102" name="Google Shape;102;p3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3"/>
          <p:cNvSpPr/>
          <p:nvPr/>
        </p:nvSpPr>
        <p:spPr>
          <a:xfrm rot="7925529">
            <a:off x="5129809" y="65369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 rot="10800000">
            <a:off x="-152390" y="1594688"/>
            <a:ext cx="9486890" cy="3653587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8549447">
            <a:off x="818866" y="3953439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-7207332">
            <a:off x="8195943" y="585542"/>
            <a:ext cx="231437" cy="21900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3647476">
            <a:off x="7605364" y="4527908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2195570">
            <a:off x="7453946" y="4697576"/>
            <a:ext cx="158461" cy="14995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4572000" y="1836000"/>
            <a:ext cx="3851700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4572000" y="2655000"/>
            <a:ext cx="37815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9" y="-230093"/>
            <a:ext cx="9222332" cy="1707949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 flipH="1">
            <a:off x="7" y="0"/>
            <a:ext cx="14219160" cy="514351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2198575" y="2571750"/>
            <a:ext cx="47529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2195550" y="3288450"/>
            <a:ext cx="4752900" cy="1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0" name="Google Shape;150;p5"/>
          <p:cNvGrpSpPr/>
          <p:nvPr/>
        </p:nvGrpSpPr>
        <p:grpSpPr>
          <a:xfrm>
            <a:off x="4001667" y="690058"/>
            <a:ext cx="1218047" cy="1503157"/>
            <a:chOff x="4058918" y="739532"/>
            <a:chExt cx="1084830" cy="1338758"/>
          </a:xfrm>
        </p:grpSpPr>
        <p:sp>
          <p:nvSpPr>
            <p:cNvPr id="151" name="Google Shape;151;p5"/>
            <p:cNvSpPr/>
            <p:nvPr/>
          </p:nvSpPr>
          <p:spPr>
            <a:xfrm rot="-2700000">
              <a:off x="4836574" y="793805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734675" y="2957150"/>
            <a:ext cx="40290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solidFill>
                  <a:srgbClr val="FFFFFF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0" y="-120750"/>
            <a:ext cx="9344063" cy="2768673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7482100" y="624540"/>
            <a:ext cx="190026" cy="17982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"/>
          <p:cNvSpPr/>
          <p:nvPr/>
        </p:nvSpPr>
        <p:spPr>
          <a:xfrm rot="5706286">
            <a:off x="217809" y="4365300"/>
            <a:ext cx="225857" cy="21372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1469550" y="1168050"/>
            <a:ext cx="6204900" cy="28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/>
          <p:nvPr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 rot="-4460431">
            <a:off x="8269492" y="624627"/>
            <a:ext cx="309032" cy="29243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 rot="1382476">
            <a:off x="161149" y="4723975"/>
            <a:ext cx="220011" cy="20819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 rot="-1528383" flipH="1">
            <a:off x="-194133" y="3992116"/>
            <a:ext cx="459574" cy="455460"/>
          </a:xfrm>
          <a:custGeom>
            <a:avLst/>
            <a:gdLst/>
            <a:ahLst/>
            <a:cxnLst/>
            <a:rect l="l" t="t" r="r" b="b"/>
            <a:pathLst>
              <a:path w="16086" h="15942" extrusionOk="0">
                <a:moveTo>
                  <a:pt x="8438" y="1"/>
                </a:moveTo>
                <a:cubicBezTo>
                  <a:pt x="7314" y="1"/>
                  <a:pt x="5811" y="74"/>
                  <a:pt x="5204" y="756"/>
                </a:cubicBezTo>
                <a:cubicBezTo>
                  <a:pt x="4454" y="1590"/>
                  <a:pt x="4775" y="3781"/>
                  <a:pt x="4787" y="4816"/>
                </a:cubicBezTo>
                <a:cubicBezTo>
                  <a:pt x="4787" y="4983"/>
                  <a:pt x="4799" y="5162"/>
                  <a:pt x="4799" y="5328"/>
                </a:cubicBezTo>
                <a:cubicBezTo>
                  <a:pt x="3632" y="5531"/>
                  <a:pt x="2477" y="5781"/>
                  <a:pt x="1346" y="6078"/>
                </a:cubicBezTo>
                <a:cubicBezTo>
                  <a:pt x="929" y="6186"/>
                  <a:pt x="489" y="6317"/>
                  <a:pt x="251" y="6674"/>
                </a:cubicBezTo>
                <a:cubicBezTo>
                  <a:pt x="60" y="6936"/>
                  <a:pt x="36" y="7293"/>
                  <a:pt x="24" y="7614"/>
                </a:cubicBezTo>
                <a:cubicBezTo>
                  <a:pt x="1" y="8638"/>
                  <a:pt x="155" y="9805"/>
                  <a:pt x="977" y="10400"/>
                </a:cubicBezTo>
                <a:cubicBezTo>
                  <a:pt x="1429" y="10734"/>
                  <a:pt x="2001" y="10829"/>
                  <a:pt x="2560" y="10901"/>
                </a:cubicBezTo>
                <a:cubicBezTo>
                  <a:pt x="3489" y="11031"/>
                  <a:pt x="4418" y="11115"/>
                  <a:pt x="5347" y="11174"/>
                </a:cubicBezTo>
                <a:cubicBezTo>
                  <a:pt x="5549" y="12341"/>
                  <a:pt x="5799" y="13484"/>
                  <a:pt x="6097" y="14627"/>
                </a:cubicBezTo>
                <a:cubicBezTo>
                  <a:pt x="6204" y="15032"/>
                  <a:pt x="6335" y="15473"/>
                  <a:pt x="6692" y="15711"/>
                </a:cubicBezTo>
                <a:cubicBezTo>
                  <a:pt x="6954" y="15901"/>
                  <a:pt x="7311" y="15925"/>
                  <a:pt x="7644" y="15937"/>
                </a:cubicBezTo>
                <a:cubicBezTo>
                  <a:pt x="7726" y="15940"/>
                  <a:pt x="7809" y="15941"/>
                  <a:pt x="7893" y="15941"/>
                </a:cubicBezTo>
                <a:cubicBezTo>
                  <a:pt x="8842" y="15941"/>
                  <a:pt x="9871" y="15739"/>
                  <a:pt x="10419" y="14984"/>
                </a:cubicBezTo>
                <a:cubicBezTo>
                  <a:pt x="10752" y="14532"/>
                  <a:pt x="10847" y="13960"/>
                  <a:pt x="10919" y="13413"/>
                </a:cubicBezTo>
                <a:cubicBezTo>
                  <a:pt x="11026" y="12639"/>
                  <a:pt x="11109" y="11865"/>
                  <a:pt x="11169" y="11091"/>
                </a:cubicBezTo>
                <a:cubicBezTo>
                  <a:pt x="11716" y="11043"/>
                  <a:pt x="12264" y="10984"/>
                  <a:pt x="12824" y="10901"/>
                </a:cubicBezTo>
                <a:cubicBezTo>
                  <a:pt x="13681" y="10793"/>
                  <a:pt x="14562" y="10639"/>
                  <a:pt x="15348" y="10246"/>
                </a:cubicBezTo>
                <a:cubicBezTo>
                  <a:pt x="15538" y="10174"/>
                  <a:pt x="15705" y="10043"/>
                  <a:pt x="15836" y="9877"/>
                </a:cubicBezTo>
                <a:cubicBezTo>
                  <a:pt x="15931" y="9674"/>
                  <a:pt x="15979" y="9448"/>
                  <a:pt x="15955" y="9222"/>
                </a:cubicBezTo>
                <a:cubicBezTo>
                  <a:pt x="15955" y="8198"/>
                  <a:pt x="16086" y="5959"/>
                  <a:pt x="15217" y="5186"/>
                </a:cubicBezTo>
                <a:cubicBezTo>
                  <a:pt x="14769" y="4788"/>
                  <a:pt x="13948" y="4695"/>
                  <a:pt x="13120" y="4695"/>
                </a:cubicBezTo>
                <a:cubicBezTo>
                  <a:pt x="12385" y="4695"/>
                  <a:pt x="11644" y="4769"/>
                  <a:pt x="11157" y="4769"/>
                </a:cubicBezTo>
                <a:lnTo>
                  <a:pt x="11109" y="4769"/>
                </a:lnTo>
                <a:cubicBezTo>
                  <a:pt x="11062" y="4233"/>
                  <a:pt x="11002" y="3685"/>
                  <a:pt x="10931" y="3150"/>
                </a:cubicBezTo>
                <a:cubicBezTo>
                  <a:pt x="10812" y="2280"/>
                  <a:pt x="10657" y="1411"/>
                  <a:pt x="10276" y="625"/>
                </a:cubicBezTo>
                <a:cubicBezTo>
                  <a:pt x="10192" y="423"/>
                  <a:pt x="10061" y="256"/>
                  <a:pt x="9895" y="137"/>
                </a:cubicBezTo>
                <a:cubicBezTo>
                  <a:pt x="9713" y="52"/>
                  <a:pt x="9512" y="5"/>
                  <a:pt x="9317" y="5"/>
                </a:cubicBezTo>
                <a:cubicBezTo>
                  <a:pt x="9295" y="5"/>
                  <a:pt x="9273" y="5"/>
                  <a:pt x="9252" y="6"/>
                </a:cubicBezTo>
                <a:cubicBezTo>
                  <a:pt x="9026" y="6"/>
                  <a:pt x="8747" y="1"/>
                  <a:pt x="84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 rot="-1528383" flipH="1">
            <a:off x="-149574" y="4163515"/>
            <a:ext cx="453803" cy="274242"/>
          </a:xfrm>
          <a:custGeom>
            <a:avLst/>
            <a:gdLst/>
            <a:ahLst/>
            <a:cxnLst/>
            <a:rect l="l" t="t" r="r" b="b"/>
            <a:pathLst>
              <a:path w="15884" h="9599" extrusionOk="0">
                <a:moveTo>
                  <a:pt x="620" y="0"/>
                </a:moveTo>
                <a:cubicBezTo>
                  <a:pt x="477" y="72"/>
                  <a:pt x="346" y="191"/>
                  <a:pt x="251" y="322"/>
                </a:cubicBezTo>
                <a:cubicBezTo>
                  <a:pt x="60" y="596"/>
                  <a:pt x="36" y="941"/>
                  <a:pt x="24" y="1274"/>
                </a:cubicBezTo>
                <a:cubicBezTo>
                  <a:pt x="1" y="2298"/>
                  <a:pt x="155" y="3453"/>
                  <a:pt x="977" y="4060"/>
                </a:cubicBezTo>
                <a:cubicBezTo>
                  <a:pt x="1429" y="4382"/>
                  <a:pt x="2001" y="4477"/>
                  <a:pt x="2560" y="4560"/>
                </a:cubicBezTo>
                <a:cubicBezTo>
                  <a:pt x="3477" y="4679"/>
                  <a:pt x="4418" y="4775"/>
                  <a:pt x="5347" y="4834"/>
                </a:cubicBezTo>
                <a:cubicBezTo>
                  <a:pt x="5549" y="5989"/>
                  <a:pt x="5799" y="7144"/>
                  <a:pt x="6097" y="8275"/>
                </a:cubicBezTo>
                <a:cubicBezTo>
                  <a:pt x="6204" y="8692"/>
                  <a:pt x="6335" y="9121"/>
                  <a:pt x="6692" y="9371"/>
                </a:cubicBezTo>
                <a:cubicBezTo>
                  <a:pt x="6954" y="9549"/>
                  <a:pt x="7311" y="9585"/>
                  <a:pt x="7644" y="9597"/>
                </a:cubicBezTo>
                <a:cubicBezTo>
                  <a:pt x="7707" y="9598"/>
                  <a:pt x="7769" y="9599"/>
                  <a:pt x="7832" y="9599"/>
                </a:cubicBezTo>
                <a:cubicBezTo>
                  <a:pt x="8798" y="9599"/>
                  <a:pt x="9860" y="9415"/>
                  <a:pt x="10419" y="8632"/>
                </a:cubicBezTo>
                <a:cubicBezTo>
                  <a:pt x="10752" y="8192"/>
                  <a:pt x="10847" y="7608"/>
                  <a:pt x="10919" y="7061"/>
                </a:cubicBezTo>
                <a:cubicBezTo>
                  <a:pt x="11026" y="6299"/>
                  <a:pt x="11109" y="5525"/>
                  <a:pt x="11169" y="4751"/>
                </a:cubicBezTo>
                <a:cubicBezTo>
                  <a:pt x="11716" y="4691"/>
                  <a:pt x="12264" y="4632"/>
                  <a:pt x="12824" y="4560"/>
                </a:cubicBezTo>
                <a:cubicBezTo>
                  <a:pt x="13681" y="4441"/>
                  <a:pt x="14562" y="4287"/>
                  <a:pt x="15348" y="3906"/>
                </a:cubicBezTo>
                <a:cubicBezTo>
                  <a:pt x="15538" y="3822"/>
                  <a:pt x="15705" y="3691"/>
                  <a:pt x="15824" y="3525"/>
                </a:cubicBezTo>
                <a:cubicBezTo>
                  <a:pt x="15848" y="3489"/>
                  <a:pt x="15872" y="3453"/>
                  <a:pt x="15884" y="3406"/>
                </a:cubicBezTo>
                <a:cubicBezTo>
                  <a:pt x="15419" y="3370"/>
                  <a:pt x="14955" y="3322"/>
                  <a:pt x="14502" y="3286"/>
                </a:cubicBezTo>
                <a:cubicBezTo>
                  <a:pt x="11788" y="3072"/>
                  <a:pt x="9026" y="3144"/>
                  <a:pt x="6347" y="2620"/>
                </a:cubicBezTo>
                <a:cubicBezTo>
                  <a:pt x="4263" y="2227"/>
                  <a:pt x="2179" y="1393"/>
                  <a:pt x="6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" name="Google Shape;185;p9"/>
          <p:cNvGrpSpPr/>
          <p:nvPr/>
        </p:nvGrpSpPr>
        <p:grpSpPr>
          <a:xfrm rot="-1528249" flipH="1">
            <a:off x="220431" y="5013076"/>
            <a:ext cx="578215" cy="206630"/>
            <a:chOff x="4296650" y="2245925"/>
            <a:chExt cx="365250" cy="130525"/>
          </a:xfrm>
        </p:grpSpPr>
        <p:sp>
          <p:nvSpPr>
            <p:cNvPr id="186" name="Google Shape;186;p9"/>
            <p:cNvSpPr/>
            <p:nvPr/>
          </p:nvSpPr>
          <p:spPr>
            <a:xfrm>
              <a:off x="4296650" y="22459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4297775" y="22615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9"/>
          <p:cNvGrpSpPr/>
          <p:nvPr/>
        </p:nvGrpSpPr>
        <p:grpSpPr>
          <a:xfrm rot="-9319476" flipH="1">
            <a:off x="244238" y="3825069"/>
            <a:ext cx="858226" cy="883052"/>
            <a:chOff x="6335847" y="-303270"/>
            <a:chExt cx="994972" cy="1036821"/>
          </a:xfrm>
        </p:grpSpPr>
        <p:sp>
          <p:nvSpPr>
            <p:cNvPr id="189" name="Google Shape;189;p9"/>
            <p:cNvSpPr/>
            <p:nvPr/>
          </p:nvSpPr>
          <p:spPr>
            <a:xfrm rot="1798800" flipH="1">
              <a:off x="6490026" y="-185306"/>
              <a:ext cx="686615" cy="800893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 rot="1798800" flipH="1">
              <a:off x="6491670" y="-123851"/>
              <a:ext cx="653482" cy="735809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 rot="1798800" flipH="1">
              <a:off x="6775047" y="437011"/>
              <a:ext cx="232504" cy="254200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 rot="1798800" flipH="1">
              <a:off x="6843636" y="589819"/>
              <a:ext cx="115256" cy="117729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193;p9"/>
          <p:cNvGrpSpPr/>
          <p:nvPr/>
        </p:nvGrpSpPr>
        <p:grpSpPr>
          <a:xfrm rot="-1768445">
            <a:off x="7556566" y="-163726"/>
            <a:ext cx="824109" cy="818801"/>
            <a:chOff x="4352202" y="2927017"/>
            <a:chExt cx="624305" cy="620284"/>
          </a:xfrm>
        </p:grpSpPr>
        <p:sp>
          <p:nvSpPr>
            <p:cNvPr id="194" name="Google Shape;194;p9"/>
            <p:cNvSpPr/>
            <p:nvPr/>
          </p:nvSpPr>
          <p:spPr>
            <a:xfrm rot="3287242">
              <a:off x="4445272" y="3009714"/>
              <a:ext cx="438165" cy="45489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 rot="3287242">
              <a:off x="4659820" y="3050012"/>
              <a:ext cx="183396" cy="114273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 rot="3287242">
              <a:off x="4615891" y="3048534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9"/>
          <p:cNvGrpSpPr/>
          <p:nvPr/>
        </p:nvGrpSpPr>
        <p:grpSpPr>
          <a:xfrm rot="-1569513">
            <a:off x="8503674" y="711998"/>
            <a:ext cx="1015989" cy="1014505"/>
            <a:chOff x="7005378" y="2367245"/>
            <a:chExt cx="539061" cy="538273"/>
          </a:xfrm>
        </p:grpSpPr>
        <p:sp>
          <p:nvSpPr>
            <p:cNvPr id="198" name="Google Shape;198;p9"/>
            <p:cNvSpPr/>
            <p:nvPr/>
          </p:nvSpPr>
          <p:spPr>
            <a:xfrm rot="2241434">
              <a:off x="7081707" y="2445274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rot="2241434">
              <a:off x="7263992" y="244689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2241434">
              <a:off x="7064605" y="2504910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9"/>
          <p:cNvGrpSpPr/>
          <p:nvPr/>
        </p:nvGrpSpPr>
        <p:grpSpPr>
          <a:xfrm rot="-1523330">
            <a:off x="8604712" y="101971"/>
            <a:ext cx="307011" cy="434669"/>
            <a:chOff x="7321293" y="2218507"/>
            <a:chExt cx="649401" cy="985419"/>
          </a:xfrm>
        </p:grpSpPr>
        <p:sp>
          <p:nvSpPr>
            <p:cNvPr id="202" name="Google Shape;202;p9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/>
          <p:nvPr/>
        </p:nvSpPr>
        <p:spPr>
          <a:xfrm flipH="1">
            <a:off x="4619634" y="1581200"/>
            <a:ext cx="4570930" cy="3562352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2"/>
          <p:cNvSpPr txBox="1">
            <a:spLocks noGrp="1"/>
          </p:cNvSpPr>
          <p:nvPr>
            <p:ph type="title" hasCustomPrompt="1"/>
          </p:nvPr>
        </p:nvSpPr>
        <p:spPr>
          <a:xfrm>
            <a:off x="1804950" y="1828813"/>
            <a:ext cx="5534100" cy="12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9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804950" y="2904588"/>
            <a:ext cx="5534100" cy="4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23850" algn="ctr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ctr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ctr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ctr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ctr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/>
          <p:nvPr/>
        </p:nvSpPr>
        <p:spPr>
          <a:xfrm rot="10800000" flipH="1">
            <a:off x="-28583" y="-952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2"/>
          <p:cNvGrpSpPr/>
          <p:nvPr/>
        </p:nvGrpSpPr>
        <p:grpSpPr>
          <a:xfrm rot="10800000" flipH="1">
            <a:off x="8329451" y="4558193"/>
            <a:ext cx="702594" cy="819585"/>
            <a:chOff x="7049801" y="540000"/>
            <a:chExt cx="647313" cy="755099"/>
          </a:xfrm>
        </p:grpSpPr>
        <p:sp>
          <p:nvSpPr>
            <p:cNvPr id="221" name="Google Shape;221;p12"/>
            <p:cNvSpPr/>
            <p:nvPr/>
          </p:nvSpPr>
          <p:spPr>
            <a:xfrm>
              <a:off x="7049801" y="540000"/>
              <a:ext cx="647313" cy="755090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7063983" y="601325"/>
              <a:ext cx="616076" cy="693728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2"/>
            <p:cNvSpPr/>
            <p:nvPr/>
          </p:nvSpPr>
          <p:spPr>
            <a:xfrm>
              <a:off x="7052101" y="1055397"/>
              <a:ext cx="219195" cy="239662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2"/>
            <p:cNvSpPr/>
            <p:nvPr/>
          </p:nvSpPr>
          <p:spPr>
            <a:xfrm>
              <a:off x="7059383" y="1184103"/>
              <a:ext cx="108658" cy="110996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12"/>
          <p:cNvGrpSpPr/>
          <p:nvPr/>
        </p:nvGrpSpPr>
        <p:grpSpPr>
          <a:xfrm rot="6385603">
            <a:off x="7443254" y="4534876"/>
            <a:ext cx="351234" cy="330941"/>
            <a:chOff x="6520753" y="2095400"/>
            <a:chExt cx="429607" cy="404737"/>
          </a:xfrm>
        </p:grpSpPr>
        <p:sp>
          <p:nvSpPr>
            <p:cNvPr id="226" name="Google Shape;226;p12"/>
            <p:cNvSpPr/>
            <p:nvPr/>
          </p:nvSpPr>
          <p:spPr>
            <a:xfrm>
              <a:off x="6520753" y="2095400"/>
              <a:ext cx="429607" cy="404627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2"/>
            <p:cNvSpPr/>
            <p:nvPr/>
          </p:nvSpPr>
          <p:spPr>
            <a:xfrm>
              <a:off x="6527675" y="2148197"/>
              <a:ext cx="420087" cy="351941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12"/>
          <p:cNvGrpSpPr/>
          <p:nvPr/>
        </p:nvGrpSpPr>
        <p:grpSpPr>
          <a:xfrm rot="-8454469">
            <a:off x="1166509" y="-377918"/>
            <a:ext cx="803244" cy="802071"/>
            <a:chOff x="6947760" y="2254924"/>
            <a:chExt cx="539061" cy="538273"/>
          </a:xfrm>
        </p:grpSpPr>
        <p:sp>
          <p:nvSpPr>
            <p:cNvPr id="229" name="Google Shape;229;p12"/>
            <p:cNvSpPr/>
            <p:nvPr/>
          </p:nvSpPr>
          <p:spPr>
            <a:xfrm rot="2241434">
              <a:off x="7024089" y="2332953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2"/>
            <p:cNvSpPr/>
            <p:nvPr/>
          </p:nvSpPr>
          <p:spPr>
            <a:xfrm rot="2241434">
              <a:off x="7206373" y="233457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2"/>
            <p:cNvSpPr/>
            <p:nvPr/>
          </p:nvSpPr>
          <p:spPr>
            <a:xfrm rot="2241434">
              <a:off x="7006986" y="2392589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32;p12"/>
          <p:cNvGrpSpPr/>
          <p:nvPr/>
        </p:nvGrpSpPr>
        <p:grpSpPr>
          <a:xfrm rot="-1636644">
            <a:off x="724181" y="282020"/>
            <a:ext cx="595651" cy="619974"/>
            <a:chOff x="910503" y="280033"/>
            <a:chExt cx="595650" cy="619972"/>
          </a:xfrm>
        </p:grpSpPr>
        <p:sp>
          <p:nvSpPr>
            <p:cNvPr id="233" name="Google Shape;233;p12"/>
            <p:cNvSpPr/>
            <p:nvPr/>
          </p:nvSpPr>
          <p:spPr>
            <a:xfrm rot="-484475">
              <a:off x="946679" y="314047"/>
              <a:ext cx="523298" cy="551943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2"/>
            <p:cNvSpPr/>
            <p:nvPr/>
          </p:nvSpPr>
          <p:spPr>
            <a:xfrm rot="-484475">
              <a:off x="989881" y="342737"/>
              <a:ext cx="296313" cy="238869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12"/>
          <p:cNvGrpSpPr/>
          <p:nvPr/>
        </p:nvGrpSpPr>
        <p:grpSpPr>
          <a:xfrm>
            <a:off x="8054455" y="3835956"/>
            <a:ext cx="436925" cy="514062"/>
            <a:chOff x="1001075" y="894988"/>
            <a:chExt cx="592200" cy="696750"/>
          </a:xfrm>
        </p:grpSpPr>
        <p:sp>
          <p:nvSpPr>
            <p:cNvPr id="236" name="Google Shape;236;p12"/>
            <p:cNvSpPr/>
            <p:nvPr/>
          </p:nvSpPr>
          <p:spPr>
            <a:xfrm>
              <a:off x="1001075" y="894988"/>
              <a:ext cx="592200" cy="696750"/>
            </a:xfrm>
            <a:custGeom>
              <a:avLst/>
              <a:gdLst/>
              <a:ahLst/>
              <a:cxnLst/>
              <a:rect l="l" t="t" r="r" b="b"/>
              <a:pathLst>
                <a:path w="23688" h="27870" extrusionOk="0">
                  <a:moveTo>
                    <a:pt x="14091" y="0"/>
                  </a:moveTo>
                  <a:cubicBezTo>
                    <a:pt x="8456" y="0"/>
                    <a:pt x="1" y="3081"/>
                    <a:pt x="351" y="6249"/>
                  </a:cubicBezTo>
                  <a:cubicBezTo>
                    <a:pt x="523" y="7796"/>
                    <a:pt x="1904" y="8290"/>
                    <a:pt x="3621" y="8290"/>
                  </a:cubicBezTo>
                  <a:cubicBezTo>
                    <a:pt x="6646" y="8290"/>
                    <a:pt x="10711" y="6759"/>
                    <a:pt x="11036" y="6759"/>
                  </a:cubicBezTo>
                  <a:cubicBezTo>
                    <a:pt x="11065" y="6759"/>
                    <a:pt x="11064" y="6771"/>
                    <a:pt x="11031" y="6797"/>
                  </a:cubicBezTo>
                  <a:cubicBezTo>
                    <a:pt x="3756" y="12476"/>
                    <a:pt x="7042" y="14465"/>
                    <a:pt x="8435" y="14941"/>
                  </a:cubicBezTo>
                  <a:cubicBezTo>
                    <a:pt x="8530" y="14974"/>
                    <a:pt x="8644" y="14989"/>
                    <a:pt x="8772" y="14989"/>
                  </a:cubicBezTo>
                  <a:cubicBezTo>
                    <a:pt x="9701" y="14989"/>
                    <a:pt x="11433" y="14225"/>
                    <a:pt x="12968" y="14225"/>
                  </a:cubicBezTo>
                  <a:cubicBezTo>
                    <a:pt x="14334" y="14225"/>
                    <a:pt x="15544" y="14831"/>
                    <a:pt x="15889" y="17120"/>
                  </a:cubicBezTo>
                  <a:cubicBezTo>
                    <a:pt x="16471" y="21022"/>
                    <a:pt x="12591" y="22244"/>
                    <a:pt x="9423" y="22244"/>
                  </a:cubicBezTo>
                  <a:cubicBezTo>
                    <a:pt x="7603" y="22244"/>
                    <a:pt x="6019" y="21841"/>
                    <a:pt x="5649" y="21311"/>
                  </a:cubicBezTo>
                  <a:cubicBezTo>
                    <a:pt x="5146" y="20591"/>
                    <a:pt x="4321" y="20173"/>
                    <a:pt x="3535" y="20173"/>
                  </a:cubicBezTo>
                  <a:cubicBezTo>
                    <a:pt x="2723" y="20173"/>
                    <a:pt x="1952" y="20621"/>
                    <a:pt x="1625" y="21644"/>
                  </a:cubicBezTo>
                  <a:cubicBezTo>
                    <a:pt x="288" y="25820"/>
                    <a:pt x="5485" y="27869"/>
                    <a:pt x="10193" y="27869"/>
                  </a:cubicBezTo>
                  <a:cubicBezTo>
                    <a:pt x="11942" y="27869"/>
                    <a:pt x="13623" y="27587"/>
                    <a:pt x="14877" y="27026"/>
                  </a:cubicBezTo>
                  <a:cubicBezTo>
                    <a:pt x="19508" y="24942"/>
                    <a:pt x="23687" y="19703"/>
                    <a:pt x="21890" y="14322"/>
                  </a:cubicBezTo>
                  <a:cubicBezTo>
                    <a:pt x="20080" y="8940"/>
                    <a:pt x="15782" y="8428"/>
                    <a:pt x="15710" y="8083"/>
                  </a:cubicBezTo>
                  <a:cubicBezTo>
                    <a:pt x="15639" y="7738"/>
                    <a:pt x="20437" y="6487"/>
                    <a:pt x="18865" y="1927"/>
                  </a:cubicBezTo>
                  <a:cubicBezTo>
                    <a:pt x="18398" y="564"/>
                    <a:pt x="16503" y="0"/>
                    <a:pt x="140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2"/>
            <p:cNvSpPr/>
            <p:nvPr/>
          </p:nvSpPr>
          <p:spPr>
            <a:xfrm>
              <a:off x="1305200" y="933575"/>
              <a:ext cx="41100" cy="41100"/>
            </a:xfrm>
            <a:custGeom>
              <a:avLst/>
              <a:gdLst/>
              <a:ahLst/>
              <a:cxnLst/>
              <a:rect l="l" t="t" r="r" b="b"/>
              <a:pathLst>
                <a:path w="1644" h="1644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75"/>
                    <a:pt x="370" y="1644"/>
                    <a:pt x="822" y="1644"/>
                  </a:cubicBezTo>
                  <a:cubicBezTo>
                    <a:pt x="1275" y="1644"/>
                    <a:pt x="1644" y="1275"/>
                    <a:pt x="1644" y="822"/>
                  </a:cubicBezTo>
                  <a:cubicBezTo>
                    <a:pt x="1644" y="370"/>
                    <a:pt x="1275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2"/>
            <p:cNvSpPr/>
            <p:nvPr/>
          </p:nvSpPr>
          <p:spPr>
            <a:xfrm>
              <a:off x="1042975" y="951675"/>
              <a:ext cx="231000" cy="88600"/>
            </a:xfrm>
            <a:custGeom>
              <a:avLst/>
              <a:gdLst/>
              <a:ahLst/>
              <a:cxnLst/>
              <a:rect l="l" t="t" r="r" b="b"/>
              <a:pathLst>
                <a:path w="9240" h="3544" extrusionOk="0">
                  <a:moveTo>
                    <a:pt x="7451" y="1"/>
                  </a:moveTo>
                  <a:cubicBezTo>
                    <a:pt x="6376" y="1"/>
                    <a:pt x="4968" y="303"/>
                    <a:pt x="3763" y="741"/>
                  </a:cubicBezTo>
                  <a:cubicBezTo>
                    <a:pt x="1489" y="1551"/>
                    <a:pt x="1" y="2432"/>
                    <a:pt x="441" y="3241"/>
                  </a:cubicBezTo>
                  <a:cubicBezTo>
                    <a:pt x="559" y="3455"/>
                    <a:pt x="722" y="3543"/>
                    <a:pt x="926" y="3543"/>
                  </a:cubicBezTo>
                  <a:cubicBezTo>
                    <a:pt x="1786" y="3543"/>
                    <a:pt x="3374" y="1972"/>
                    <a:pt x="5406" y="1741"/>
                  </a:cubicBezTo>
                  <a:cubicBezTo>
                    <a:pt x="7251" y="1527"/>
                    <a:pt x="9240" y="1610"/>
                    <a:pt x="9156" y="812"/>
                  </a:cubicBezTo>
                  <a:cubicBezTo>
                    <a:pt x="9084" y="234"/>
                    <a:pt x="8395" y="1"/>
                    <a:pt x="7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12"/>
          <p:cNvGrpSpPr/>
          <p:nvPr/>
        </p:nvGrpSpPr>
        <p:grpSpPr>
          <a:xfrm>
            <a:off x="224337" y="133282"/>
            <a:ext cx="390890" cy="387609"/>
            <a:chOff x="4508600" y="1990625"/>
            <a:chExt cx="402150" cy="398775"/>
          </a:xfrm>
        </p:grpSpPr>
        <p:sp>
          <p:nvSpPr>
            <p:cNvPr id="240" name="Google Shape;240;p12"/>
            <p:cNvSpPr/>
            <p:nvPr/>
          </p:nvSpPr>
          <p:spPr>
            <a:xfrm>
              <a:off x="4508600" y="1990625"/>
              <a:ext cx="402150" cy="398550"/>
            </a:xfrm>
            <a:custGeom>
              <a:avLst/>
              <a:gdLst/>
              <a:ahLst/>
              <a:cxnLst/>
              <a:rect l="l" t="t" r="r" b="b"/>
              <a:pathLst>
                <a:path w="16086" h="15942" extrusionOk="0">
                  <a:moveTo>
                    <a:pt x="8438" y="1"/>
                  </a:moveTo>
                  <a:cubicBezTo>
                    <a:pt x="7314" y="1"/>
                    <a:pt x="5811" y="74"/>
                    <a:pt x="5204" y="756"/>
                  </a:cubicBezTo>
                  <a:cubicBezTo>
                    <a:pt x="4454" y="1590"/>
                    <a:pt x="4775" y="3781"/>
                    <a:pt x="4787" y="4816"/>
                  </a:cubicBezTo>
                  <a:cubicBezTo>
                    <a:pt x="4787" y="4983"/>
                    <a:pt x="4799" y="5162"/>
                    <a:pt x="4799" y="5328"/>
                  </a:cubicBezTo>
                  <a:cubicBezTo>
                    <a:pt x="3632" y="5531"/>
                    <a:pt x="2477" y="5781"/>
                    <a:pt x="1346" y="6078"/>
                  </a:cubicBezTo>
                  <a:cubicBezTo>
                    <a:pt x="929" y="6186"/>
                    <a:pt x="489" y="6317"/>
                    <a:pt x="251" y="6674"/>
                  </a:cubicBezTo>
                  <a:cubicBezTo>
                    <a:pt x="60" y="6936"/>
                    <a:pt x="36" y="7293"/>
                    <a:pt x="24" y="7614"/>
                  </a:cubicBezTo>
                  <a:cubicBezTo>
                    <a:pt x="1" y="8638"/>
                    <a:pt x="155" y="9805"/>
                    <a:pt x="977" y="10400"/>
                  </a:cubicBezTo>
                  <a:cubicBezTo>
                    <a:pt x="1429" y="10734"/>
                    <a:pt x="2001" y="10829"/>
                    <a:pt x="2560" y="10901"/>
                  </a:cubicBezTo>
                  <a:cubicBezTo>
                    <a:pt x="3489" y="11031"/>
                    <a:pt x="4418" y="11115"/>
                    <a:pt x="5347" y="11174"/>
                  </a:cubicBezTo>
                  <a:cubicBezTo>
                    <a:pt x="5549" y="12341"/>
                    <a:pt x="5799" y="13484"/>
                    <a:pt x="6097" y="14627"/>
                  </a:cubicBezTo>
                  <a:cubicBezTo>
                    <a:pt x="6204" y="15032"/>
                    <a:pt x="6335" y="15473"/>
                    <a:pt x="6692" y="15711"/>
                  </a:cubicBezTo>
                  <a:cubicBezTo>
                    <a:pt x="6954" y="15901"/>
                    <a:pt x="7311" y="15925"/>
                    <a:pt x="7644" y="15937"/>
                  </a:cubicBezTo>
                  <a:cubicBezTo>
                    <a:pt x="7726" y="15940"/>
                    <a:pt x="7809" y="15941"/>
                    <a:pt x="7893" y="15941"/>
                  </a:cubicBezTo>
                  <a:cubicBezTo>
                    <a:pt x="8842" y="15941"/>
                    <a:pt x="9871" y="15739"/>
                    <a:pt x="10419" y="14984"/>
                  </a:cubicBezTo>
                  <a:cubicBezTo>
                    <a:pt x="10752" y="14532"/>
                    <a:pt x="10847" y="13960"/>
                    <a:pt x="10919" y="13413"/>
                  </a:cubicBezTo>
                  <a:cubicBezTo>
                    <a:pt x="11026" y="12639"/>
                    <a:pt x="11109" y="11865"/>
                    <a:pt x="11169" y="11091"/>
                  </a:cubicBezTo>
                  <a:cubicBezTo>
                    <a:pt x="11716" y="11043"/>
                    <a:pt x="12264" y="10984"/>
                    <a:pt x="12824" y="10901"/>
                  </a:cubicBezTo>
                  <a:cubicBezTo>
                    <a:pt x="13681" y="10793"/>
                    <a:pt x="14562" y="10639"/>
                    <a:pt x="15348" y="10246"/>
                  </a:cubicBezTo>
                  <a:cubicBezTo>
                    <a:pt x="15538" y="10174"/>
                    <a:pt x="15705" y="10043"/>
                    <a:pt x="15836" y="9877"/>
                  </a:cubicBezTo>
                  <a:cubicBezTo>
                    <a:pt x="15931" y="9674"/>
                    <a:pt x="15979" y="9448"/>
                    <a:pt x="15955" y="9222"/>
                  </a:cubicBezTo>
                  <a:cubicBezTo>
                    <a:pt x="15955" y="8198"/>
                    <a:pt x="16086" y="5959"/>
                    <a:pt x="15217" y="5186"/>
                  </a:cubicBezTo>
                  <a:cubicBezTo>
                    <a:pt x="14769" y="4788"/>
                    <a:pt x="13948" y="4695"/>
                    <a:pt x="13120" y="4695"/>
                  </a:cubicBezTo>
                  <a:cubicBezTo>
                    <a:pt x="12385" y="4695"/>
                    <a:pt x="11644" y="4769"/>
                    <a:pt x="11157" y="4769"/>
                  </a:cubicBezTo>
                  <a:lnTo>
                    <a:pt x="11109" y="4769"/>
                  </a:lnTo>
                  <a:cubicBezTo>
                    <a:pt x="11062" y="4233"/>
                    <a:pt x="11002" y="3685"/>
                    <a:pt x="10931" y="3150"/>
                  </a:cubicBezTo>
                  <a:cubicBezTo>
                    <a:pt x="10812" y="2280"/>
                    <a:pt x="10657" y="1411"/>
                    <a:pt x="10276" y="625"/>
                  </a:cubicBezTo>
                  <a:cubicBezTo>
                    <a:pt x="10192" y="423"/>
                    <a:pt x="10061" y="256"/>
                    <a:pt x="9895" y="137"/>
                  </a:cubicBezTo>
                  <a:cubicBezTo>
                    <a:pt x="9713" y="52"/>
                    <a:pt x="9512" y="5"/>
                    <a:pt x="9317" y="5"/>
                  </a:cubicBezTo>
                  <a:cubicBezTo>
                    <a:pt x="9295" y="5"/>
                    <a:pt x="9273" y="5"/>
                    <a:pt x="9252" y="6"/>
                  </a:cubicBezTo>
                  <a:cubicBezTo>
                    <a:pt x="9026" y="6"/>
                    <a:pt x="8747" y="1"/>
                    <a:pt x="8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2"/>
            <p:cNvSpPr/>
            <p:nvPr/>
          </p:nvSpPr>
          <p:spPr>
            <a:xfrm>
              <a:off x="4508600" y="2149425"/>
              <a:ext cx="397100" cy="239975"/>
            </a:xfrm>
            <a:custGeom>
              <a:avLst/>
              <a:gdLst/>
              <a:ahLst/>
              <a:cxnLst/>
              <a:rect l="l" t="t" r="r" b="b"/>
              <a:pathLst>
                <a:path w="15884" h="9599" extrusionOk="0">
                  <a:moveTo>
                    <a:pt x="620" y="0"/>
                  </a:moveTo>
                  <a:cubicBezTo>
                    <a:pt x="477" y="72"/>
                    <a:pt x="346" y="191"/>
                    <a:pt x="251" y="322"/>
                  </a:cubicBezTo>
                  <a:cubicBezTo>
                    <a:pt x="60" y="596"/>
                    <a:pt x="36" y="941"/>
                    <a:pt x="24" y="1274"/>
                  </a:cubicBezTo>
                  <a:cubicBezTo>
                    <a:pt x="1" y="2298"/>
                    <a:pt x="155" y="3453"/>
                    <a:pt x="977" y="4060"/>
                  </a:cubicBezTo>
                  <a:cubicBezTo>
                    <a:pt x="1429" y="4382"/>
                    <a:pt x="2001" y="4477"/>
                    <a:pt x="2560" y="4560"/>
                  </a:cubicBezTo>
                  <a:cubicBezTo>
                    <a:pt x="3477" y="4679"/>
                    <a:pt x="4418" y="4775"/>
                    <a:pt x="5347" y="4834"/>
                  </a:cubicBezTo>
                  <a:cubicBezTo>
                    <a:pt x="5549" y="5989"/>
                    <a:pt x="5799" y="7144"/>
                    <a:pt x="6097" y="8275"/>
                  </a:cubicBezTo>
                  <a:cubicBezTo>
                    <a:pt x="6204" y="8692"/>
                    <a:pt x="6335" y="9121"/>
                    <a:pt x="6692" y="9371"/>
                  </a:cubicBezTo>
                  <a:cubicBezTo>
                    <a:pt x="6954" y="9549"/>
                    <a:pt x="7311" y="9585"/>
                    <a:pt x="7644" y="9597"/>
                  </a:cubicBezTo>
                  <a:cubicBezTo>
                    <a:pt x="7707" y="9598"/>
                    <a:pt x="7769" y="9599"/>
                    <a:pt x="7832" y="9599"/>
                  </a:cubicBezTo>
                  <a:cubicBezTo>
                    <a:pt x="8798" y="9599"/>
                    <a:pt x="9860" y="9415"/>
                    <a:pt x="10419" y="8632"/>
                  </a:cubicBezTo>
                  <a:cubicBezTo>
                    <a:pt x="10752" y="8192"/>
                    <a:pt x="10847" y="7608"/>
                    <a:pt x="10919" y="7061"/>
                  </a:cubicBezTo>
                  <a:cubicBezTo>
                    <a:pt x="11026" y="6299"/>
                    <a:pt x="11109" y="5525"/>
                    <a:pt x="11169" y="4751"/>
                  </a:cubicBezTo>
                  <a:cubicBezTo>
                    <a:pt x="11716" y="4691"/>
                    <a:pt x="12264" y="4632"/>
                    <a:pt x="12824" y="4560"/>
                  </a:cubicBezTo>
                  <a:cubicBezTo>
                    <a:pt x="13681" y="4441"/>
                    <a:pt x="14562" y="4287"/>
                    <a:pt x="15348" y="3906"/>
                  </a:cubicBezTo>
                  <a:cubicBezTo>
                    <a:pt x="15538" y="3822"/>
                    <a:pt x="15705" y="3691"/>
                    <a:pt x="15824" y="3525"/>
                  </a:cubicBezTo>
                  <a:cubicBezTo>
                    <a:pt x="15848" y="3489"/>
                    <a:pt x="15872" y="3453"/>
                    <a:pt x="15884" y="3406"/>
                  </a:cubicBezTo>
                  <a:cubicBezTo>
                    <a:pt x="15419" y="3370"/>
                    <a:pt x="14955" y="3322"/>
                    <a:pt x="14502" y="3286"/>
                  </a:cubicBezTo>
                  <a:cubicBezTo>
                    <a:pt x="11788" y="3072"/>
                    <a:pt x="9026" y="3144"/>
                    <a:pt x="6347" y="2620"/>
                  </a:cubicBezTo>
                  <a:cubicBezTo>
                    <a:pt x="4263" y="2227"/>
                    <a:pt x="2179" y="1393"/>
                    <a:pt x="620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CUSTOM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/>
          <p:nvPr/>
        </p:nvSpPr>
        <p:spPr>
          <a:xfrm>
            <a:off x="-66675" y="-25"/>
            <a:ext cx="3856688" cy="5206524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4"/>
          <p:cNvSpPr/>
          <p:nvPr/>
        </p:nvSpPr>
        <p:spPr>
          <a:xfrm>
            <a:off x="2263275" y="3115751"/>
            <a:ext cx="176590" cy="162787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4"/>
          <p:cNvSpPr/>
          <p:nvPr/>
        </p:nvSpPr>
        <p:spPr>
          <a:xfrm rot="6532479">
            <a:off x="1890092" y="4577988"/>
            <a:ext cx="259677" cy="24573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4"/>
          <p:cNvSpPr/>
          <p:nvPr/>
        </p:nvSpPr>
        <p:spPr>
          <a:xfrm rot="-9224351">
            <a:off x="8657264" y="4331424"/>
            <a:ext cx="184881" cy="17495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Char char="●"/>
              <a:defRPr>
                <a:solidFill>
                  <a:srgbClr val="FBFBFB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52AEE-59E0-4DBD-8A88-408C7FB13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44928" y="-427328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EC3302-831D-4143-9753-94BB1F274D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311700" y="5306832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7EFB5AB5-27C3-4E23-9DED-620A17BE9251}"/>
              </a:ext>
            </a:extLst>
          </p:cNvPr>
          <p:cNvSpPr txBox="1"/>
          <p:nvPr userDrawn="1"/>
        </p:nvSpPr>
        <p:spPr>
          <a:xfrm>
            <a:off x="1743570" y="661400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434FDC-9AFE-4F3A-AC14-3CC2BB129487}"/>
              </a:ext>
            </a:extLst>
          </p:cNvPr>
          <p:cNvSpPr txBox="1">
            <a:spLocks/>
          </p:cNvSpPr>
          <p:nvPr userDrawn="1"/>
        </p:nvSpPr>
        <p:spPr>
          <a:xfrm>
            <a:off x="7439280" y="-355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0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337DC00-8AB7-4732-B607-8FC53CF41371}"/>
              </a:ext>
            </a:extLst>
          </p:cNvPr>
          <p:cNvSpPr txBox="1">
            <a:spLocks/>
          </p:cNvSpPr>
          <p:nvPr userDrawn="1"/>
        </p:nvSpPr>
        <p:spPr>
          <a:xfrm>
            <a:off x="130582" y="697794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12CB8E-6EF9-4F90-BEAB-674D27C5CBEC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0EF39B-1DC4-4C46-9B37-D175FE84491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248B9F8-11A2-4E88-ACFA-DA71BEF1A31C}"/>
              </a:ext>
            </a:extLst>
          </p:cNvPr>
          <p:cNvSpPr txBox="1">
            <a:spLocks/>
          </p:cNvSpPr>
          <p:nvPr userDrawn="1"/>
        </p:nvSpPr>
        <p:spPr>
          <a:xfrm>
            <a:off x="-2244929" y="188494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DIỆU HIỀN</a:t>
            </a:r>
            <a:endParaRPr lang="en-US" sz="18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D1634D-58DC-41AD-99D7-DDCF3E8C0EEE}"/>
              </a:ext>
            </a:extLst>
          </p:cNvPr>
          <p:cNvSpPr txBox="1">
            <a:spLocks/>
          </p:cNvSpPr>
          <p:nvPr userDrawn="1"/>
        </p:nvSpPr>
        <p:spPr>
          <a:xfrm>
            <a:off x="-429061" y="43561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37B0CAB-73ED-4B19-B859-6A463CABAAD6}"/>
              </a:ext>
            </a:extLst>
          </p:cNvPr>
          <p:cNvSpPr txBox="1">
            <a:spLocks/>
          </p:cNvSpPr>
          <p:nvPr userDrawn="1"/>
        </p:nvSpPr>
        <p:spPr>
          <a:xfrm>
            <a:off x="-2244929" y="15731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4ADB5D5-2965-4107-BF6C-F974496FB4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757843C-3ECD-4643-9465-385E8AF27C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44AC91-D21B-4748-85CC-DA9C593D36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1CA20F-E87C-4B66-B013-06E9EE61E4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8E7B024-4044-4BFF-9285-654980376FAF}"/>
              </a:ext>
            </a:extLst>
          </p:cNvPr>
          <p:cNvSpPr txBox="1">
            <a:spLocks/>
          </p:cNvSpPr>
          <p:nvPr userDrawn="1"/>
        </p:nvSpPr>
        <p:spPr>
          <a:xfrm>
            <a:off x="130582" y="72576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DIỆU HIỀN</a:t>
            </a:r>
            <a:endParaRPr lang="en-US" sz="18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6" r:id="rId14"/>
    <p:sldLayoutId id="2147483667" r:id="rId15"/>
    <p:sldLayoutId id="2147483672" r:id="rId16"/>
    <p:sldLayoutId id="2147483675" r:id="rId17"/>
    <p:sldLayoutId id="214748367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" Target="slide26.xml"/><Relationship Id="rId7" Type="http://schemas.openxmlformats.org/officeDocument/2006/relationships/slide" Target="slide2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slide" Target="slide9.xml"/><Relationship Id="rId5" Type="http://schemas.openxmlformats.org/officeDocument/2006/relationships/slide" Target="slide6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9.xml"/><Relationship Id="rId5" Type="http://schemas.openxmlformats.org/officeDocument/2006/relationships/slide" Target="slide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413977" y="43220"/>
            <a:ext cx="9254244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34;p2">
            <a:extLst>
              <a:ext uri="{FF2B5EF4-FFF2-40B4-BE49-F238E27FC236}">
                <a16:creationId xmlns:a16="http://schemas.microsoft.com/office/drawing/2014/main" id="{C6BE5F55-7AF8-4D00-90E1-D3095D60A1E6}"/>
              </a:ext>
            </a:extLst>
          </p:cNvPr>
          <p:cNvGrpSpPr/>
          <p:nvPr/>
        </p:nvGrpSpPr>
        <p:grpSpPr>
          <a:xfrm rot="-822750">
            <a:off x="164298" y="1307038"/>
            <a:ext cx="408183" cy="349991"/>
            <a:chOff x="2321700" y="1787550"/>
            <a:chExt cx="450675" cy="386425"/>
          </a:xfrm>
        </p:grpSpPr>
        <p:sp>
          <p:nvSpPr>
            <p:cNvPr id="267" name="Google Shape;35;p2">
              <a:extLst>
                <a:ext uri="{FF2B5EF4-FFF2-40B4-BE49-F238E27FC236}">
                  <a16:creationId xmlns:a16="http://schemas.microsoft.com/office/drawing/2014/main" id="{4B304194-FE99-4196-8325-7A366099EF59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6;p2">
              <a:extLst>
                <a:ext uri="{FF2B5EF4-FFF2-40B4-BE49-F238E27FC236}">
                  <a16:creationId xmlns:a16="http://schemas.microsoft.com/office/drawing/2014/main" id="{2E562051-107E-4A7E-AA9A-D38F705B823E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7;p2">
              <a:extLst>
                <a:ext uri="{FF2B5EF4-FFF2-40B4-BE49-F238E27FC236}">
                  <a16:creationId xmlns:a16="http://schemas.microsoft.com/office/drawing/2014/main" id="{006E9146-532E-4292-9561-B88901B2B295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500219" y="1102584"/>
            <a:ext cx="1016239" cy="1014109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43;p2">
            <a:extLst>
              <a:ext uri="{FF2B5EF4-FFF2-40B4-BE49-F238E27FC236}">
                <a16:creationId xmlns:a16="http://schemas.microsoft.com/office/drawing/2014/main" id="{77EFE5B1-C1C7-45C6-B1E5-1D5D5CDF7F53}"/>
              </a:ext>
            </a:extLst>
          </p:cNvPr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44;p2">
            <a:extLst>
              <a:ext uri="{FF2B5EF4-FFF2-40B4-BE49-F238E27FC236}">
                <a16:creationId xmlns:a16="http://schemas.microsoft.com/office/drawing/2014/main" id="{5E362E03-6E5C-4E9D-967D-D91751CC264C}"/>
              </a:ext>
            </a:extLst>
          </p:cNvPr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 rot="-1313014">
            <a:off x="2548815" y="4481240"/>
            <a:ext cx="417958" cy="42789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155961" y="2954282"/>
            <a:ext cx="341244" cy="354176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56;p2">
            <a:extLst>
              <a:ext uri="{FF2B5EF4-FFF2-40B4-BE49-F238E27FC236}">
                <a16:creationId xmlns:a16="http://schemas.microsoft.com/office/drawing/2014/main" id="{85279145-89EE-488C-B747-347B6A34484C}"/>
              </a:ext>
            </a:extLst>
          </p:cNvPr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33"/>
          <p:cNvGrpSpPr/>
          <p:nvPr/>
        </p:nvGrpSpPr>
        <p:grpSpPr>
          <a:xfrm>
            <a:off x="1788459" y="943828"/>
            <a:ext cx="6054287" cy="3172829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>
            <a:off x="3900904" y="4245868"/>
            <a:ext cx="2451132" cy="710611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548;p38">
            <a:extLst>
              <a:ext uri="{FF2B5EF4-FFF2-40B4-BE49-F238E27FC236}">
                <a16:creationId xmlns:a16="http://schemas.microsoft.com/office/drawing/2014/main" id="{C5A43586-C652-4CF0-9AE2-D110423B3E90}"/>
              </a:ext>
            </a:extLst>
          </p:cNvPr>
          <p:cNvGrpSpPr/>
          <p:nvPr/>
        </p:nvGrpSpPr>
        <p:grpSpPr>
          <a:xfrm>
            <a:off x="5242754" y="-147743"/>
            <a:ext cx="3304606" cy="1747862"/>
            <a:chOff x="3097975" y="807826"/>
            <a:chExt cx="2943183" cy="1556699"/>
          </a:xfrm>
        </p:grpSpPr>
        <p:grpSp>
          <p:nvGrpSpPr>
            <p:cNvPr id="97" name="Google Shape;549;p38">
              <a:extLst>
                <a:ext uri="{FF2B5EF4-FFF2-40B4-BE49-F238E27FC236}">
                  <a16:creationId xmlns:a16="http://schemas.microsoft.com/office/drawing/2014/main" id="{6FBE3309-B662-496C-A7BC-87739C9FD7BE}"/>
                </a:ext>
              </a:extLst>
            </p:cNvPr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0" name="Google Shape;550;p38">
                <a:extLst>
                  <a:ext uri="{FF2B5EF4-FFF2-40B4-BE49-F238E27FC236}">
                    <a16:creationId xmlns:a16="http://schemas.microsoft.com/office/drawing/2014/main" id="{7A00DD80-BB1F-42A8-BA06-D302216DF162}"/>
                  </a:ext>
                </a:extLst>
              </p:cNvPr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51;p38">
                <a:extLst>
                  <a:ext uri="{FF2B5EF4-FFF2-40B4-BE49-F238E27FC236}">
                    <a16:creationId xmlns:a16="http://schemas.microsoft.com/office/drawing/2014/main" id="{D5C7B009-ABA9-452E-9F35-781DAD321FCE}"/>
                  </a:ext>
                </a:extLst>
              </p:cNvPr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8" name="Google Shape;552;p38">
              <a:extLst>
                <a:ext uri="{FF2B5EF4-FFF2-40B4-BE49-F238E27FC236}">
                  <a16:creationId xmlns:a16="http://schemas.microsoft.com/office/drawing/2014/main" id="{E785E37F-3C5C-4D30-B62C-75FBA9E79006}"/>
                </a:ext>
              </a:extLst>
            </p:cNvPr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53;p38">
              <a:extLst>
                <a:ext uri="{FF2B5EF4-FFF2-40B4-BE49-F238E27FC236}">
                  <a16:creationId xmlns:a16="http://schemas.microsoft.com/office/drawing/2014/main" id="{DDBB6053-8BC1-4F40-99B6-0E26B2BC11A0}"/>
                </a:ext>
              </a:extLst>
            </p:cNvPr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54;p38">
              <a:extLst>
                <a:ext uri="{FF2B5EF4-FFF2-40B4-BE49-F238E27FC236}">
                  <a16:creationId xmlns:a16="http://schemas.microsoft.com/office/drawing/2014/main" id="{2B41A18D-7FF7-4EEB-9131-ACBBD977F6B4}"/>
                </a:ext>
              </a:extLst>
            </p:cNvPr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55;p38">
              <a:extLst>
                <a:ext uri="{FF2B5EF4-FFF2-40B4-BE49-F238E27FC236}">
                  <a16:creationId xmlns:a16="http://schemas.microsoft.com/office/drawing/2014/main" id="{2D37841A-B333-417C-9045-82C97D9C8473}"/>
                </a:ext>
              </a:extLst>
            </p:cNvPr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56;p38">
              <a:extLst>
                <a:ext uri="{FF2B5EF4-FFF2-40B4-BE49-F238E27FC236}">
                  <a16:creationId xmlns:a16="http://schemas.microsoft.com/office/drawing/2014/main" id="{4D19CAA6-4EF0-4910-A4EF-29D7FD6CEA73}"/>
                </a:ext>
              </a:extLst>
            </p:cNvPr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57;p38">
              <a:extLst>
                <a:ext uri="{FF2B5EF4-FFF2-40B4-BE49-F238E27FC236}">
                  <a16:creationId xmlns:a16="http://schemas.microsoft.com/office/drawing/2014/main" id="{B76639B4-6607-4142-8D16-DAF8AB23BF8C}"/>
                </a:ext>
              </a:extLst>
            </p:cNvPr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58;p38">
              <a:extLst>
                <a:ext uri="{FF2B5EF4-FFF2-40B4-BE49-F238E27FC236}">
                  <a16:creationId xmlns:a16="http://schemas.microsoft.com/office/drawing/2014/main" id="{D7C03B87-90EC-465C-BADC-251E549B465B}"/>
                </a:ext>
              </a:extLst>
            </p:cNvPr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59;p38">
              <a:extLst>
                <a:ext uri="{FF2B5EF4-FFF2-40B4-BE49-F238E27FC236}">
                  <a16:creationId xmlns:a16="http://schemas.microsoft.com/office/drawing/2014/main" id="{CC6015EE-2046-4525-9E89-F7FF889F1881}"/>
                </a:ext>
              </a:extLst>
            </p:cNvPr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60;p38">
              <a:extLst>
                <a:ext uri="{FF2B5EF4-FFF2-40B4-BE49-F238E27FC236}">
                  <a16:creationId xmlns:a16="http://schemas.microsoft.com/office/drawing/2014/main" id="{DA3704C9-129E-4744-B898-EDCC14428456}"/>
                </a:ext>
              </a:extLst>
            </p:cNvPr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61;p38">
              <a:extLst>
                <a:ext uri="{FF2B5EF4-FFF2-40B4-BE49-F238E27FC236}">
                  <a16:creationId xmlns:a16="http://schemas.microsoft.com/office/drawing/2014/main" id="{F39D40B6-B008-4732-975C-346211433A0F}"/>
                </a:ext>
              </a:extLst>
            </p:cNvPr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62;p38">
              <a:extLst>
                <a:ext uri="{FF2B5EF4-FFF2-40B4-BE49-F238E27FC236}">
                  <a16:creationId xmlns:a16="http://schemas.microsoft.com/office/drawing/2014/main" id="{688C151F-86EB-4C6A-A418-DA4C1B041562}"/>
                </a:ext>
              </a:extLst>
            </p:cNvPr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63;p38">
              <a:extLst>
                <a:ext uri="{FF2B5EF4-FFF2-40B4-BE49-F238E27FC236}">
                  <a16:creationId xmlns:a16="http://schemas.microsoft.com/office/drawing/2014/main" id="{3D2139EA-A981-4DFE-8452-1DAB6529BDA1}"/>
                </a:ext>
              </a:extLst>
            </p:cNvPr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64;p38">
              <a:extLst>
                <a:ext uri="{FF2B5EF4-FFF2-40B4-BE49-F238E27FC236}">
                  <a16:creationId xmlns:a16="http://schemas.microsoft.com/office/drawing/2014/main" id="{578D33BE-CF6E-48F8-81A5-F18FFA7943D9}"/>
                </a:ext>
              </a:extLst>
            </p:cNvPr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65;p38">
              <a:extLst>
                <a:ext uri="{FF2B5EF4-FFF2-40B4-BE49-F238E27FC236}">
                  <a16:creationId xmlns:a16="http://schemas.microsoft.com/office/drawing/2014/main" id="{5375F3B2-62CA-4C66-A051-3793611CE6FD}"/>
                </a:ext>
              </a:extLst>
            </p:cNvPr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66;p38">
              <a:extLst>
                <a:ext uri="{FF2B5EF4-FFF2-40B4-BE49-F238E27FC236}">
                  <a16:creationId xmlns:a16="http://schemas.microsoft.com/office/drawing/2014/main" id="{63973F1B-024D-4EF5-92F6-EF40C6EC4423}"/>
                </a:ext>
              </a:extLst>
            </p:cNvPr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67;p38">
              <a:extLst>
                <a:ext uri="{FF2B5EF4-FFF2-40B4-BE49-F238E27FC236}">
                  <a16:creationId xmlns:a16="http://schemas.microsoft.com/office/drawing/2014/main" id="{0DE1258C-F152-42DD-B5B0-63BDD7C5C22B}"/>
                </a:ext>
              </a:extLst>
            </p:cNvPr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68;p38">
              <a:extLst>
                <a:ext uri="{FF2B5EF4-FFF2-40B4-BE49-F238E27FC236}">
                  <a16:creationId xmlns:a16="http://schemas.microsoft.com/office/drawing/2014/main" id="{7F105814-4093-4422-9414-EDA2C15906D8}"/>
                </a:ext>
              </a:extLst>
            </p:cNvPr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69;p38">
              <a:extLst>
                <a:ext uri="{FF2B5EF4-FFF2-40B4-BE49-F238E27FC236}">
                  <a16:creationId xmlns:a16="http://schemas.microsoft.com/office/drawing/2014/main" id="{8FB9C6AB-0064-4868-AFCD-A401A0FA3B13}"/>
                </a:ext>
              </a:extLst>
            </p:cNvPr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70;p38">
              <a:extLst>
                <a:ext uri="{FF2B5EF4-FFF2-40B4-BE49-F238E27FC236}">
                  <a16:creationId xmlns:a16="http://schemas.microsoft.com/office/drawing/2014/main" id="{0B99327E-EFD0-4CBA-9540-B2F0A3C4BB43}"/>
                </a:ext>
              </a:extLst>
            </p:cNvPr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571;p38">
              <a:extLst>
                <a:ext uri="{FF2B5EF4-FFF2-40B4-BE49-F238E27FC236}">
                  <a16:creationId xmlns:a16="http://schemas.microsoft.com/office/drawing/2014/main" id="{8972A242-75AB-4BFF-A0D4-4302FFC4590E}"/>
                </a:ext>
              </a:extLst>
            </p:cNvPr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28" name="Google Shape;572;p38">
                <a:extLst>
                  <a:ext uri="{FF2B5EF4-FFF2-40B4-BE49-F238E27FC236}">
                    <a16:creationId xmlns:a16="http://schemas.microsoft.com/office/drawing/2014/main" id="{2AB96260-5D45-456E-A050-1D685A1982CB}"/>
                  </a:ext>
                </a:extLst>
              </p:cNvPr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573;p38">
                <a:extLst>
                  <a:ext uri="{FF2B5EF4-FFF2-40B4-BE49-F238E27FC236}">
                    <a16:creationId xmlns:a16="http://schemas.microsoft.com/office/drawing/2014/main" id="{4554CCDC-7777-4397-88DD-9D24EFAEC3EE}"/>
                  </a:ext>
                </a:extLst>
              </p:cNvPr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" name="Google Shape;574;p38">
              <a:extLst>
                <a:ext uri="{FF2B5EF4-FFF2-40B4-BE49-F238E27FC236}">
                  <a16:creationId xmlns:a16="http://schemas.microsoft.com/office/drawing/2014/main" id="{975BFBB8-3460-4722-98B0-354F3F912FC4}"/>
                </a:ext>
              </a:extLst>
            </p:cNvPr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75;p38">
              <a:extLst>
                <a:ext uri="{FF2B5EF4-FFF2-40B4-BE49-F238E27FC236}">
                  <a16:creationId xmlns:a16="http://schemas.microsoft.com/office/drawing/2014/main" id="{E8E2F628-D440-43E2-8BC5-F5DB03BD2D38}"/>
                </a:ext>
              </a:extLst>
            </p:cNvPr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576;p38">
              <a:extLst>
                <a:ext uri="{FF2B5EF4-FFF2-40B4-BE49-F238E27FC236}">
                  <a16:creationId xmlns:a16="http://schemas.microsoft.com/office/drawing/2014/main" id="{CCE6412D-C3BF-4A59-824D-9645A4D262D8}"/>
                </a:ext>
              </a:extLst>
            </p:cNvPr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25" name="Google Shape;577;p38">
                <a:extLst>
                  <a:ext uri="{FF2B5EF4-FFF2-40B4-BE49-F238E27FC236}">
                    <a16:creationId xmlns:a16="http://schemas.microsoft.com/office/drawing/2014/main" id="{99E7C4A6-8358-42AF-ACC1-F501D23F5E43}"/>
                  </a:ext>
                </a:extLst>
              </p:cNvPr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78;p38">
                <a:extLst>
                  <a:ext uri="{FF2B5EF4-FFF2-40B4-BE49-F238E27FC236}">
                    <a16:creationId xmlns:a16="http://schemas.microsoft.com/office/drawing/2014/main" id="{6BCFE9A6-5F2A-43DD-B743-A3EE995FEC7A}"/>
                  </a:ext>
                </a:extLst>
              </p:cNvPr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79;p38">
                <a:extLst>
                  <a:ext uri="{FF2B5EF4-FFF2-40B4-BE49-F238E27FC236}">
                    <a16:creationId xmlns:a16="http://schemas.microsoft.com/office/drawing/2014/main" id="{BC87DCD9-D8BB-4076-BCD9-8E14895AA136}"/>
                  </a:ext>
                </a:extLst>
              </p:cNvPr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580;p38">
              <a:extLst>
                <a:ext uri="{FF2B5EF4-FFF2-40B4-BE49-F238E27FC236}">
                  <a16:creationId xmlns:a16="http://schemas.microsoft.com/office/drawing/2014/main" id="{C7F7E3D8-E9CA-472C-8118-A958B066EB7F}"/>
                </a:ext>
              </a:extLst>
            </p:cNvPr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2" name="Google Shape;581;p38">
                <a:extLst>
                  <a:ext uri="{FF2B5EF4-FFF2-40B4-BE49-F238E27FC236}">
                    <a16:creationId xmlns:a16="http://schemas.microsoft.com/office/drawing/2014/main" id="{575CE687-2ECA-4F3F-98E7-210B5B37CB83}"/>
                  </a:ext>
                </a:extLst>
              </p:cNvPr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82;p38">
                <a:extLst>
                  <a:ext uri="{FF2B5EF4-FFF2-40B4-BE49-F238E27FC236}">
                    <a16:creationId xmlns:a16="http://schemas.microsoft.com/office/drawing/2014/main" id="{23C3FA03-3348-43FF-BA37-2ED60A6D3606}"/>
                  </a:ext>
                </a:extLst>
              </p:cNvPr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83;p38">
                <a:extLst>
                  <a:ext uri="{FF2B5EF4-FFF2-40B4-BE49-F238E27FC236}">
                    <a16:creationId xmlns:a16="http://schemas.microsoft.com/office/drawing/2014/main" id="{7DD1E276-5B09-41F4-B226-9E183D52B71E}"/>
                  </a:ext>
                </a:extLst>
              </p:cNvPr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2073503" y="238733"/>
            <a:ext cx="732039" cy="701437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48546">
            <a:off x="2498213" y="3620381"/>
            <a:ext cx="669524" cy="727617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33"/>
          <p:cNvSpPr txBox="1">
            <a:spLocks noGrp="1"/>
          </p:cNvSpPr>
          <p:nvPr>
            <p:ph type="subTitle" idx="4294967295"/>
          </p:nvPr>
        </p:nvSpPr>
        <p:spPr>
          <a:xfrm>
            <a:off x="4043424" y="284029"/>
            <a:ext cx="3783245" cy="1227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lvl="0" indent="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0" dirty="0">
                <a:ln>
                  <a:solidFill>
                    <a:schemeClr val="bg1">
                      <a:lumMod val="20000"/>
                      <a:lumOff val="80000"/>
                    </a:schemeClr>
                  </a:solidFill>
                </a:ln>
                <a:solidFill>
                  <a:srgbClr val="E2546F"/>
                </a:solidFill>
                <a:latin typeface="#9Slide05 HLT AphroditeSlimStyl" panose="02000507000000020002" pitchFamily="2" charset="0"/>
              </a:rPr>
              <a:t> </a:t>
            </a:r>
            <a:r>
              <a:rPr lang="en-US" sz="11000" dirty="0" err="1">
                <a:ln>
                  <a:solidFill>
                    <a:schemeClr val="bg1">
                      <a:lumMod val="20000"/>
                      <a:lumOff val="80000"/>
                    </a:schemeClr>
                  </a:solidFill>
                </a:ln>
                <a:solidFill>
                  <a:srgbClr val="E2546F"/>
                </a:solidFill>
                <a:latin typeface="#9Slide05 HLT AphroditeSlimStyl" panose="02000507000000020002" pitchFamily="2" charset="0"/>
              </a:rPr>
              <a:t>chữ</a:t>
            </a:r>
            <a:endParaRPr lang="en-US" sz="11000" dirty="0">
              <a:ln>
                <a:solidFill>
                  <a:schemeClr val="bg1">
                    <a:lumMod val="20000"/>
                    <a:lumOff val="80000"/>
                  </a:schemeClr>
                </a:solidFill>
              </a:ln>
              <a:solidFill>
                <a:srgbClr val="E2546F"/>
              </a:solidFill>
              <a:latin typeface="#9Slide05 HLT AphroditeSlimStyl" panose="02000507000000020002" pitchFamily="2" charset="0"/>
            </a:endParaRPr>
          </a:p>
          <a:p>
            <a:pPr marL="0" lvl="0" indent="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0" dirty="0">
              <a:ln>
                <a:solidFill>
                  <a:schemeClr val="bg1">
                    <a:lumMod val="20000"/>
                    <a:lumOff val="80000"/>
                  </a:schemeClr>
                </a:solidFill>
              </a:ln>
              <a:latin typeface="#9Slide05 HLT AphroditeSlimStyl" panose="02000507000000020002" pitchFamily="2" charset="0"/>
            </a:endParaRPr>
          </a:p>
        </p:txBody>
      </p:sp>
      <p:sp>
        <p:nvSpPr>
          <p:cNvPr id="428" name="Google Shape;428;p33"/>
          <p:cNvSpPr txBox="1">
            <a:spLocks noGrp="1"/>
          </p:cNvSpPr>
          <p:nvPr>
            <p:ph type="ctrTitle" idx="4294967295"/>
          </p:nvPr>
        </p:nvSpPr>
        <p:spPr>
          <a:xfrm>
            <a:off x="1786642" y="1172424"/>
            <a:ext cx="5894544" cy="9736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4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7 IcielStormtrooper" panose="020B0500000000000000" pitchFamily="34" charset="0"/>
              </a:rPr>
              <a:t>BIỂU THỨC CÓ CHỨA</a:t>
            </a:r>
            <a:endParaRPr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4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#9Slide07 IcielStormtrooper" panose="020B0500000000000000" pitchFamily="34" charset="0"/>
            </a:endParaRPr>
          </a:p>
        </p:txBody>
      </p:sp>
      <p:grpSp>
        <p:nvGrpSpPr>
          <p:cNvPr id="244" name="Google Shape;12;p2">
            <a:extLst>
              <a:ext uri="{FF2B5EF4-FFF2-40B4-BE49-F238E27FC236}">
                <a16:creationId xmlns:a16="http://schemas.microsoft.com/office/drawing/2014/main" id="{16D34F4B-4E4B-4083-A748-7E3CD9638DC1}"/>
              </a:ext>
            </a:extLst>
          </p:cNvPr>
          <p:cNvGrpSpPr/>
          <p:nvPr/>
        </p:nvGrpSpPr>
        <p:grpSpPr>
          <a:xfrm rot="1765417">
            <a:off x="3413454" y="2025811"/>
            <a:ext cx="1290943" cy="1038867"/>
            <a:chOff x="1434600" y="925306"/>
            <a:chExt cx="859224" cy="798550"/>
          </a:xfrm>
        </p:grpSpPr>
        <p:sp>
          <p:nvSpPr>
            <p:cNvPr id="245" name="Google Shape;13;p2">
              <a:extLst>
                <a:ext uri="{FF2B5EF4-FFF2-40B4-BE49-F238E27FC236}">
                  <a16:creationId xmlns:a16="http://schemas.microsoft.com/office/drawing/2014/main" id="{10CE6188-A430-439A-8C83-EE14886ED1C6}"/>
                </a:ext>
              </a:extLst>
            </p:cNvPr>
            <p:cNvSpPr/>
            <p:nvPr/>
          </p:nvSpPr>
          <p:spPr>
            <a:xfrm rot="19238484">
              <a:off x="1434600" y="92530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4;p2">
              <a:extLst>
                <a:ext uri="{FF2B5EF4-FFF2-40B4-BE49-F238E27FC236}">
                  <a16:creationId xmlns:a16="http://schemas.microsoft.com/office/drawing/2014/main" id="{99EDC719-C2F5-4D24-B708-D9EF2F0F6E4E}"/>
                </a:ext>
              </a:extLst>
            </p:cNvPr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5;p2">
              <a:extLst>
                <a:ext uri="{FF2B5EF4-FFF2-40B4-BE49-F238E27FC236}">
                  <a16:creationId xmlns:a16="http://schemas.microsoft.com/office/drawing/2014/main" id="{25818524-F4A1-41AB-BD23-4109BA054092}"/>
                </a:ext>
              </a:extLst>
            </p:cNvPr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F60D424-F6C6-4483-AF94-181FB5260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130" y="1782661"/>
            <a:ext cx="2444708" cy="33774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387DC-349F-4D2F-AE5E-FBCC8A2B6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10" y="2166652"/>
            <a:ext cx="2749534" cy="3151905"/>
          </a:xfrm>
          <a:prstGeom prst="rect">
            <a:avLst/>
          </a:prstGeom>
        </p:spPr>
      </p:pic>
      <p:sp>
        <p:nvSpPr>
          <p:cNvPr id="289" name="Google Shape;470;p34">
            <a:extLst>
              <a:ext uri="{FF2B5EF4-FFF2-40B4-BE49-F238E27FC236}">
                <a16:creationId xmlns:a16="http://schemas.microsoft.com/office/drawing/2014/main" id="{E956F8F7-4EE5-4364-B052-061BCD2D502E}"/>
              </a:ext>
            </a:extLst>
          </p:cNvPr>
          <p:cNvSpPr txBox="1">
            <a:spLocks/>
          </p:cNvSpPr>
          <p:nvPr/>
        </p:nvSpPr>
        <p:spPr>
          <a:xfrm>
            <a:off x="3192774" y="3183629"/>
            <a:ext cx="3043494" cy="4228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#9Slide05 SVNUT Triumph" panose="00000500000000000000" pitchFamily="2" charset="0"/>
              </a:rPr>
              <a:t>Trang 43</a:t>
            </a:r>
          </a:p>
        </p:txBody>
      </p:sp>
      <p:sp>
        <p:nvSpPr>
          <p:cNvPr id="369" name="Title 1">
            <a:extLst>
              <a:ext uri="{FF2B5EF4-FFF2-40B4-BE49-F238E27FC236}">
                <a16:creationId xmlns:a16="http://schemas.microsoft.com/office/drawing/2014/main" id="{83BB5BB5-95E2-49C8-8950-80FB7AF1EE0C}"/>
              </a:ext>
            </a:extLst>
          </p:cNvPr>
          <p:cNvSpPr txBox="1">
            <a:spLocks/>
          </p:cNvSpPr>
          <p:nvPr/>
        </p:nvSpPr>
        <p:spPr>
          <a:xfrm>
            <a:off x="6103905" y="4084817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9B0B8036-CE5F-43BD-89C0-8EC0BC3425DD}"/>
              </a:ext>
            </a:extLst>
          </p:cNvPr>
          <p:cNvSpPr txBox="1">
            <a:spLocks/>
          </p:cNvSpPr>
          <p:nvPr/>
        </p:nvSpPr>
        <p:spPr>
          <a:xfrm rot="5400000">
            <a:off x="-248638" y="1992094"/>
            <a:ext cx="1010546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tx1">
                    <a:lumMod val="10000"/>
                    <a:lumOff val="90000"/>
                  </a:schemeClr>
                </a:solidFill>
                <a:latin typeface="#9Slide07 Altus" pitchFamily="2" charset="0"/>
              </a:rPr>
              <a:t>DIỆU HIỀN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" grpId="0" build="p"/>
      <p:bldP spid="428" grpId="0"/>
      <p:bldP spid="2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-529322" y="25077"/>
            <a:ext cx="8154632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34;p2">
            <a:extLst>
              <a:ext uri="{FF2B5EF4-FFF2-40B4-BE49-F238E27FC236}">
                <a16:creationId xmlns:a16="http://schemas.microsoft.com/office/drawing/2014/main" id="{C6BE5F55-7AF8-4D00-90E1-D3095D60A1E6}"/>
              </a:ext>
            </a:extLst>
          </p:cNvPr>
          <p:cNvGrpSpPr/>
          <p:nvPr/>
        </p:nvGrpSpPr>
        <p:grpSpPr>
          <a:xfrm rot="-822750">
            <a:off x="164298" y="1307038"/>
            <a:ext cx="408183" cy="349991"/>
            <a:chOff x="2321700" y="1787550"/>
            <a:chExt cx="450675" cy="386425"/>
          </a:xfrm>
        </p:grpSpPr>
        <p:sp>
          <p:nvSpPr>
            <p:cNvPr id="267" name="Google Shape;35;p2">
              <a:extLst>
                <a:ext uri="{FF2B5EF4-FFF2-40B4-BE49-F238E27FC236}">
                  <a16:creationId xmlns:a16="http://schemas.microsoft.com/office/drawing/2014/main" id="{4B304194-FE99-4196-8325-7A366099EF59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6;p2">
              <a:extLst>
                <a:ext uri="{FF2B5EF4-FFF2-40B4-BE49-F238E27FC236}">
                  <a16:creationId xmlns:a16="http://schemas.microsoft.com/office/drawing/2014/main" id="{2E562051-107E-4A7E-AA9A-D38F705B823E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7;p2">
              <a:extLst>
                <a:ext uri="{FF2B5EF4-FFF2-40B4-BE49-F238E27FC236}">
                  <a16:creationId xmlns:a16="http://schemas.microsoft.com/office/drawing/2014/main" id="{006E9146-532E-4292-9561-B88901B2B295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500219" y="1102584"/>
            <a:ext cx="1016239" cy="1014109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43;p2">
            <a:extLst>
              <a:ext uri="{FF2B5EF4-FFF2-40B4-BE49-F238E27FC236}">
                <a16:creationId xmlns:a16="http://schemas.microsoft.com/office/drawing/2014/main" id="{77EFE5B1-C1C7-45C6-B1E5-1D5D5CDF7F53}"/>
              </a:ext>
            </a:extLst>
          </p:cNvPr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44;p2">
            <a:extLst>
              <a:ext uri="{FF2B5EF4-FFF2-40B4-BE49-F238E27FC236}">
                <a16:creationId xmlns:a16="http://schemas.microsoft.com/office/drawing/2014/main" id="{5E362E03-6E5C-4E9D-967D-D91751CC264C}"/>
              </a:ext>
            </a:extLst>
          </p:cNvPr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 rot="-1313014">
            <a:off x="2548815" y="4481240"/>
            <a:ext cx="417958" cy="42789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155961" y="2954282"/>
            <a:ext cx="341244" cy="354176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56;p2">
            <a:extLst>
              <a:ext uri="{FF2B5EF4-FFF2-40B4-BE49-F238E27FC236}">
                <a16:creationId xmlns:a16="http://schemas.microsoft.com/office/drawing/2014/main" id="{85279145-89EE-488C-B747-347B6A34484C}"/>
              </a:ext>
            </a:extLst>
          </p:cNvPr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33"/>
          <p:cNvGrpSpPr/>
          <p:nvPr/>
        </p:nvGrpSpPr>
        <p:grpSpPr>
          <a:xfrm>
            <a:off x="2386432" y="817707"/>
            <a:ext cx="6054287" cy="3172829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 rot="1383370">
            <a:off x="6989289" y="666801"/>
            <a:ext cx="1402199" cy="380156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548;p38">
            <a:extLst>
              <a:ext uri="{FF2B5EF4-FFF2-40B4-BE49-F238E27FC236}">
                <a16:creationId xmlns:a16="http://schemas.microsoft.com/office/drawing/2014/main" id="{C5A43586-C652-4CF0-9AE2-D110423B3E90}"/>
              </a:ext>
            </a:extLst>
          </p:cNvPr>
          <p:cNvGrpSpPr/>
          <p:nvPr/>
        </p:nvGrpSpPr>
        <p:grpSpPr>
          <a:xfrm>
            <a:off x="4354998" y="3301676"/>
            <a:ext cx="3304606" cy="1747862"/>
            <a:chOff x="3097975" y="807826"/>
            <a:chExt cx="2943183" cy="1556699"/>
          </a:xfrm>
        </p:grpSpPr>
        <p:grpSp>
          <p:nvGrpSpPr>
            <p:cNvPr id="97" name="Google Shape;549;p38">
              <a:extLst>
                <a:ext uri="{FF2B5EF4-FFF2-40B4-BE49-F238E27FC236}">
                  <a16:creationId xmlns:a16="http://schemas.microsoft.com/office/drawing/2014/main" id="{6FBE3309-B662-496C-A7BC-87739C9FD7BE}"/>
                </a:ext>
              </a:extLst>
            </p:cNvPr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0" name="Google Shape;550;p38">
                <a:extLst>
                  <a:ext uri="{FF2B5EF4-FFF2-40B4-BE49-F238E27FC236}">
                    <a16:creationId xmlns:a16="http://schemas.microsoft.com/office/drawing/2014/main" id="{7A00DD80-BB1F-42A8-BA06-D302216DF162}"/>
                  </a:ext>
                </a:extLst>
              </p:cNvPr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51;p38">
                <a:extLst>
                  <a:ext uri="{FF2B5EF4-FFF2-40B4-BE49-F238E27FC236}">
                    <a16:creationId xmlns:a16="http://schemas.microsoft.com/office/drawing/2014/main" id="{D5C7B009-ABA9-452E-9F35-781DAD321FCE}"/>
                  </a:ext>
                </a:extLst>
              </p:cNvPr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8" name="Google Shape;552;p38">
              <a:extLst>
                <a:ext uri="{FF2B5EF4-FFF2-40B4-BE49-F238E27FC236}">
                  <a16:creationId xmlns:a16="http://schemas.microsoft.com/office/drawing/2014/main" id="{E785E37F-3C5C-4D30-B62C-75FBA9E79006}"/>
                </a:ext>
              </a:extLst>
            </p:cNvPr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53;p38">
              <a:extLst>
                <a:ext uri="{FF2B5EF4-FFF2-40B4-BE49-F238E27FC236}">
                  <a16:creationId xmlns:a16="http://schemas.microsoft.com/office/drawing/2014/main" id="{DDBB6053-8BC1-4F40-99B6-0E26B2BC11A0}"/>
                </a:ext>
              </a:extLst>
            </p:cNvPr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54;p38">
              <a:extLst>
                <a:ext uri="{FF2B5EF4-FFF2-40B4-BE49-F238E27FC236}">
                  <a16:creationId xmlns:a16="http://schemas.microsoft.com/office/drawing/2014/main" id="{2B41A18D-7FF7-4EEB-9131-ACBBD977F6B4}"/>
                </a:ext>
              </a:extLst>
            </p:cNvPr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55;p38">
              <a:extLst>
                <a:ext uri="{FF2B5EF4-FFF2-40B4-BE49-F238E27FC236}">
                  <a16:creationId xmlns:a16="http://schemas.microsoft.com/office/drawing/2014/main" id="{2D37841A-B333-417C-9045-82C97D9C8473}"/>
                </a:ext>
              </a:extLst>
            </p:cNvPr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56;p38">
              <a:extLst>
                <a:ext uri="{FF2B5EF4-FFF2-40B4-BE49-F238E27FC236}">
                  <a16:creationId xmlns:a16="http://schemas.microsoft.com/office/drawing/2014/main" id="{4D19CAA6-4EF0-4910-A4EF-29D7FD6CEA73}"/>
                </a:ext>
              </a:extLst>
            </p:cNvPr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57;p38">
              <a:extLst>
                <a:ext uri="{FF2B5EF4-FFF2-40B4-BE49-F238E27FC236}">
                  <a16:creationId xmlns:a16="http://schemas.microsoft.com/office/drawing/2014/main" id="{B76639B4-6607-4142-8D16-DAF8AB23BF8C}"/>
                </a:ext>
              </a:extLst>
            </p:cNvPr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58;p38">
              <a:extLst>
                <a:ext uri="{FF2B5EF4-FFF2-40B4-BE49-F238E27FC236}">
                  <a16:creationId xmlns:a16="http://schemas.microsoft.com/office/drawing/2014/main" id="{D7C03B87-90EC-465C-BADC-251E549B465B}"/>
                </a:ext>
              </a:extLst>
            </p:cNvPr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59;p38">
              <a:extLst>
                <a:ext uri="{FF2B5EF4-FFF2-40B4-BE49-F238E27FC236}">
                  <a16:creationId xmlns:a16="http://schemas.microsoft.com/office/drawing/2014/main" id="{CC6015EE-2046-4525-9E89-F7FF889F1881}"/>
                </a:ext>
              </a:extLst>
            </p:cNvPr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60;p38">
              <a:extLst>
                <a:ext uri="{FF2B5EF4-FFF2-40B4-BE49-F238E27FC236}">
                  <a16:creationId xmlns:a16="http://schemas.microsoft.com/office/drawing/2014/main" id="{DA3704C9-129E-4744-B898-EDCC14428456}"/>
                </a:ext>
              </a:extLst>
            </p:cNvPr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61;p38">
              <a:extLst>
                <a:ext uri="{FF2B5EF4-FFF2-40B4-BE49-F238E27FC236}">
                  <a16:creationId xmlns:a16="http://schemas.microsoft.com/office/drawing/2014/main" id="{F39D40B6-B008-4732-975C-346211433A0F}"/>
                </a:ext>
              </a:extLst>
            </p:cNvPr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62;p38">
              <a:extLst>
                <a:ext uri="{FF2B5EF4-FFF2-40B4-BE49-F238E27FC236}">
                  <a16:creationId xmlns:a16="http://schemas.microsoft.com/office/drawing/2014/main" id="{688C151F-86EB-4C6A-A418-DA4C1B041562}"/>
                </a:ext>
              </a:extLst>
            </p:cNvPr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63;p38">
              <a:extLst>
                <a:ext uri="{FF2B5EF4-FFF2-40B4-BE49-F238E27FC236}">
                  <a16:creationId xmlns:a16="http://schemas.microsoft.com/office/drawing/2014/main" id="{3D2139EA-A981-4DFE-8452-1DAB6529BDA1}"/>
                </a:ext>
              </a:extLst>
            </p:cNvPr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64;p38">
              <a:extLst>
                <a:ext uri="{FF2B5EF4-FFF2-40B4-BE49-F238E27FC236}">
                  <a16:creationId xmlns:a16="http://schemas.microsoft.com/office/drawing/2014/main" id="{578D33BE-CF6E-48F8-81A5-F18FFA7943D9}"/>
                </a:ext>
              </a:extLst>
            </p:cNvPr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65;p38">
              <a:extLst>
                <a:ext uri="{FF2B5EF4-FFF2-40B4-BE49-F238E27FC236}">
                  <a16:creationId xmlns:a16="http://schemas.microsoft.com/office/drawing/2014/main" id="{5375F3B2-62CA-4C66-A051-3793611CE6FD}"/>
                </a:ext>
              </a:extLst>
            </p:cNvPr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66;p38">
              <a:extLst>
                <a:ext uri="{FF2B5EF4-FFF2-40B4-BE49-F238E27FC236}">
                  <a16:creationId xmlns:a16="http://schemas.microsoft.com/office/drawing/2014/main" id="{63973F1B-024D-4EF5-92F6-EF40C6EC4423}"/>
                </a:ext>
              </a:extLst>
            </p:cNvPr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67;p38">
              <a:extLst>
                <a:ext uri="{FF2B5EF4-FFF2-40B4-BE49-F238E27FC236}">
                  <a16:creationId xmlns:a16="http://schemas.microsoft.com/office/drawing/2014/main" id="{0DE1258C-F152-42DD-B5B0-63BDD7C5C22B}"/>
                </a:ext>
              </a:extLst>
            </p:cNvPr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68;p38">
              <a:extLst>
                <a:ext uri="{FF2B5EF4-FFF2-40B4-BE49-F238E27FC236}">
                  <a16:creationId xmlns:a16="http://schemas.microsoft.com/office/drawing/2014/main" id="{7F105814-4093-4422-9414-EDA2C15906D8}"/>
                </a:ext>
              </a:extLst>
            </p:cNvPr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69;p38">
              <a:extLst>
                <a:ext uri="{FF2B5EF4-FFF2-40B4-BE49-F238E27FC236}">
                  <a16:creationId xmlns:a16="http://schemas.microsoft.com/office/drawing/2014/main" id="{8FB9C6AB-0064-4868-AFCD-A401A0FA3B13}"/>
                </a:ext>
              </a:extLst>
            </p:cNvPr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70;p38">
              <a:extLst>
                <a:ext uri="{FF2B5EF4-FFF2-40B4-BE49-F238E27FC236}">
                  <a16:creationId xmlns:a16="http://schemas.microsoft.com/office/drawing/2014/main" id="{0B99327E-EFD0-4CBA-9540-B2F0A3C4BB43}"/>
                </a:ext>
              </a:extLst>
            </p:cNvPr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571;p38">
              <a:extLst>
                <a:ext uri="{FF2B5EF4-FFF2-40B4-BE49-F238E27FC236}">
                  <a16:creationId xmlns:a16="http://schemas.microsoft.com/office/drawing/2014/main" id="{8972A242-75AB-4BFF-A0D4-4302FFC4590E}"/>
                </a:ext>
              </a:extLst>
            </p:cNvPr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28" name="Google Shape;572;p38">
                <a:extLst>
                  <a:ext uri="{FF2B5EF4-FFF2-40B4-BE49-F238E27FC236}">
                    <a16:creationId xmlns:a16="http://schemas.microsoft.com/office/drawing/2014/main" id="{2AB96260-5D45-456E-A050-1D685A1982CB}"/>
                  </a:ext>
                </a:extLst>
              </p:cNvPr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573;p38">
                <a:extLst>
                  <a:ext uri="{FF2B5EF4-FFF2-40B4-BE49-F238E27FC236}">
                    <a16:creationId xmlns:a16="http://schemas.microsoft.com/office/drawing/2014/main" id="{4554CCDC-7777-4397-88DD-9D24EFAEC3EE}"/>
                  </a:ext>
                </a:extLst>
              </p:cNvPr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" name="Google Shape;574;p38">
              <a:extLst>
                <a:ext uri="{FF2B5EF4-FFF2-40B4-BE49-F238E27FC236}">
                  <a16:creationId xmlns:a16="http://schemas.microsoft.com/office/drawing/2014/main" id="{975BFBB8-3460-4722-98B0-354F3F912FC4}"/>
                </a:ext>
              </a:extLst>
            </p:cNvPr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75;p38">
              <a:extLst>
                <a:ext uri="{FF2B5EF4-FFF2-40B4-BE49-F238E27FC236}">
                  <a16:creationId xmlns:a16="http://schemas.microsoft.com/office/drawing/2014/main" id="{E8E2F628-D440-43E2-8BC5-F5DB03BD2D38}"/>
                </a:ext>
              </a:extLst>
            </p:cNvPr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576;p38">
              <a:extLst>
                <a:ext uri="{FF2B5EF4-FFF2-40B4-BE49-F238E27FC236}">
                  <a16:creationId xmlns:a16="http://schemas.microsoft.com/office/drawing/2014/main" id="{CCE6412D-C3BF-4A59-824D-9645A4D262D8}"/>
                </a:ext>
              </a:extLst>
            </p:cNvPr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25" name="Google Shape;577;p38">
                <a:extLst>
                  <a:ext uri="{FF2B5EF4-FFF2-40B4-BE49-F238E27FC236}">
                    <a16:creationId xmlns:a16="http://schemas.microsoft.com/office/drawing/2014/main" id="{99E7C4A6-8358-42AF-ACC1-F501D23F5E43}"/>
                  </a:ext>
                </a:extLst>
              </p:cNvPr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78;p38">
                <a:extLst>
                  <a:ext uri="{FF2B5EF4-FFF2-40B4-BE49-F238E27FC236}">
                    <a16:creationId xmlns:a16="http://schemas.microsoft.com/office/drawing/2014/main" id="{6BCFE9A6-5F2A-43DD-B743-A3EE995FEC7A}"/>
                  </a:ext>
                </a:extLst>
              </p:cNvPr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79;p38">
                <a:extLst>
                  <a:ext uri="{FF2B5EF4-FFF2-40B4-BE49-F238E27FC236}">
                    <a16:creationId xmlns:a16="http://schemas.microsoft.com/office/drawing/2014/main" id="{BC87DCD9-D8BB-4076-BCD9-8E14895AA136}"/>
                  </a:ext>
                </a:extLst>
              </p:cNvPr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580;p38">
              <a:extLst>
                <a:ext uri="{FF2B5EF4-FFF2-40B4-BE49-F238E27FC236}">
                  <a16:creationId xmlns:a16="http://schemas.microsoft.com/office/drawing/2014/main" id="{C7F7E3D8-E9CA-472C-8118-A958B066EB7F}"/>
                </a:ext>
              </a:extLst>
            </p:cNvPr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2" name="Google Shape;581;p38">
                <a:extLst>
                  <a:ext uri="{FF2B5EF4-FFF2-40B4-BE49-F238E27FC236}">
                    <a16:creationId xmlns:a16="http://schemas.microsoft.com/office/drawing/2014/main" id="{575CE687-2ECA-4F3F-98E7-210B5B37CB83}"/>
                  </a:ext>
                </a:extLst>
              </p:cNvPr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82;p38">
                <a:extLst>
                  <a:ext uri="{FF2B5EF4-FFF2-40B4-BE49-F238E27FC236}">
                    <a16:creationId xmlns:a16="http://schemas.microsoft.com/office/drawing/2014/main" id="{23C3FA03-3348-43FF-BA37-2ED60A6D3606}"/>
                  </a:ext>
                </a:extLst>
              </p:cNvPr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83;p38">
                <a:extLst>
                  <a:ext uri="{FF2B5EF4-FFF2-40B4-BE49-F238E27FC236}">
                    <a16:creationId xmlns:a16="http://schemas.microsoft.com/office/drawing/2014/main" id="{7DD1E276-5B09-41F4-B226-9E183D52B71E}"/>
                  </a:ext>
                </a:extLst>
              </p:cNvPr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2073503" y="238733"/>
            <a:ext cx="732039" cy="701437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48546">
            <a:off x="2498213" y="3620381"/>
            <a:ext cx="669524" cy="727617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9" name="Google Shape;429;p33"/>
          <p:cNvSpPr txBox="1">
            <a:spLocks noGrp="1"/>
          </p:cNvSpPr>
          <p:nvPr>
            <p:ph type="subTitle" idx="4294967295"/>
          </p:nvPr>
        </p:nvSpPr>
        <p:spPr>
          <a:xfrm>
            <a:off x="4893114" y="266843"/>
            <a:ext cx="3783245" cy="1227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lvl="0" indent="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0">
                <a:ln>
                  <a:solidFill>
                    <a:schemeClr val="bg1">
                      <a:lumMod val="20000"/>
                      <a:lumOff val="80000"/>
                    </a:schemeClr>
                  </a:solidFill>
                </a:ln>
                <a:solidFill>
                  <a:srgbClr val="E2546F"/>
                </a:solidFill>
                <a:latin typeface="#9Slide05 HLT AphroditeSlimStyl" panose="02000507000000020002" pitchFamily="2" charset="0"/>
              </a:rPr>
              <a:t> chữ</a:t>
            </a:r>
          </a:p>
          <a:p>
            <a:pPr marL="0" lvl="0" indent="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0">
              <a:ln>
                <a:solidFill>
                  <a:schemeClr val="bg1">
                    <a:lumMod val="20000"/>
                    <a:lumOff val="80000"/>
                  </a:schemeClr>
                </a:solidFill>
              </a:ln>
              <a:latin typeface="#9Slide05 HLT AphroditeSlimStyl" panose="02000507000000020002" pitchFamily="2" charset="0"/>
            </a:endParaRPr>
          </a:p>
        </p:txBody>
      </p:sp>
      <p:sp>
        <p:nvSpPr>
          <p:cNvPr id="428" name="Google Shape;428;p33"/>
          <p:cNvSpPr txBox="1">
            <a:spLocks noGrp="1"/>
          </p:cNvSpPr>
          <p:nvPr>
            <p:ph type="ctrTitle" idx="4294967295"/>
          </p:nvPr>
        </p:nvSpPr>
        <p:spPr>
          <a:xfrm>
            <a:off x="2700215" y="1087217"/>
            <a:ext cx="5894544" cy="9736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4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7 IcielStormtrooper" panose="020B0500000000000000" pitchFamily="34" charset="0"/>
              </a:rPr>
              <a:t>BIỂU THỨC CÓ CHỨA</a:t>
            </a:r>
            <a:endParaRPr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accent4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#9Slide07 IcielStormtrooper" panose="020B0500000000000000" pitchFamily="34" charset="0"/>
            </a:endParaRPr>
          </a:p>
        </p:txBody>
      </p:sp>
      <p:sp>
        <p:nvSpPr>
          <p:cNvPr id="289" name="Google Shape;470;p34">
            <a:extLst>
              <a:ext uri="{FF2B5EF4-FFF2-40B4-BE49-F238E27FC236}">
                <a16:creationId xmlns:a16="http://schemas.microsoft.com/office/drawing/2014/main" id="{E956F8F7-4EE5-4364-B052-061BCD2D502E}"/>
              </a:ext>
            </a:extLst>
          </p:cNvPr>
          <p:cNvSpPr txBox="1">
            <a:spLocks/>
          </p:cNvSpPr>
          <p:nvPr/>
        </p:nvSpPr>
        <p:spPr>
          <a:xfrm>
            <a:off x="3654657" y="2952682"/>
            <a:ext cx="3043494" cy="4228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latin typeface="#9Slide05 SVNUT Triumph" panose="00000500000000000000" pitchFamily="2" charset="0"/>
              </a:rPr>
              <a:t>Trang 43</a:t>
            </a:r>
          </a:p>
        </p:txBody>
      </p:sp>
      <p:grpSp>
        <p:nvGrpSpPr>
          <p:cNvPr id="244" name="Google Shape;12;p2">
            <a:extLst>
              <a:ext uri="{FF2B5EF4-FFF2-40B4-BE49-F238E27FC236}">
                <a16:creationId xmlns:a16="http://schemas.microsoft.com/office/drawing/2014/main" id="{16D34F4B-4E4B-4083-A748-7E3CD9638DC1}"/>
              </a:ext>
            </a:extLst>
          </p:cNvPr>
          <p:cNvGrpSpPr/>
          <p:nvPr/>
        </p:nvGrpSpPr>
        <p:grpSpPr>
          <a:xfrm rot="924767">
            <a:off x="4333336" y="1985488"/>
            <a:ext cx="1290943" cy="1038867"/>
            <a:chOff x="1434600" y="925306"/>
            <a:chExt cx="859224" cy="798550"/>
          </a:xfrm>
        </p:grpSpPr>
        <p:sp>
          <p:nvSpPr>
            <p:cNvPr id="245" name="Google Shape;13;p2">
              <a:extLst>
                <a:ext uri="{FF2B5EF4-FFF2-40B4-BE49-F238E27FC236}">
                  <a16:creationId xmlns:a16="http://schemas.microsoft.com/office/drawing/2014/main" id="{10CE6188-A430-439A-8C83-EE14886ED1C6}"/>
                </a:ext>
              </a:extLst>
            </p:cNvPr>
            <p:cNvSpPr/>
            <p:nvPr/>
          </p:nvSpPr>
          <p:spPr>
            <a:xfrm rot="19238484">
              <a:off x="1434600" y="92530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4;p2">
              <a:extLst>
                <a:ext uri="{FF2B5EF4-FFF2-40B4-BE49-F238E27FC236}">
                  <a16:creationId xmlns:a16="http://schemas.microsoft.com/office/drawing/2014/main" id="{99EDC719-C2F5-4D24-B708-D9EF2F0F6E4E}"/>
                </a:ext>
              </a:extLst>
            </p:cNvPr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5;p2">
              <a:extLst>
                <a:ext uri="{FF2B5EF4-FFF2-40B4-BE49-F238E27FC236}">
                  <a16:creationId xmlns:a16="http://schemas.microsoft.com/office/drawing/2014/main" id="{25818524-F4A1-41AB-BD23-4109BA054092}"/>
                </a:ext>
              </a:extLst>
            </p:cNvPr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0CDCFE8-837D-4DDE-B74C-23AD02D9D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" y="1224413"/>
            <a:ext cx="3602926" cy="3919087"/>
          </a:xfrm>
          <a:prstGeom prst="rect">
            <a:avLst/>
          </a:prstGeom>
        </p:spPr>
      </p:pic>
      <p:sp>
        <p:nvSpPr>
          <p:cNvPr id="328" name="Title 1">
            <a:extLst>
              <a:ext uri="{FF2B5EF4-FFF2-40B4-BE49-F238E27FC236}">
                <a16:creationId xmlns:a16="http://schemas.microsoft.com/office/drawing/2014/main" id="{C066C72B-C027-4FF4-BB72-63344A160C5E}"/>
              </a:ext>
            </a:extLst>
          </p:cNvPr>
          <p:cNvSpPr txBox="1">
            <a:spLocks/>
          </p:cNvSpPr>
          <p:nvPr/>
        </p:nvSpPr>
        <p:spPr>
          <a:xfrm>
            <a:off x="7885179" y="4729711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31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7843C9F5-44B0-41CD-AE7B-6A1AD4F8C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2041909"/>
            <a:ext cx="28733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4955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4955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4955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8" name="Group 82">
            <a:extLst>
              <a:ext uri="{FF2B5EF4-FFF2-40B4-BE49-F238E27FC236}">
                <a16:creationId xmlns:a16="http://schemas.microsoft.com/office/drawing/2014/main" id="{A7E616A7-3563-433E-AF79-126CEA06C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515394"/>
              </p:ext>
            </p:extLst>
          </p:nvPr>
        </p:nvGraphicFramePr>
        <p:xfrm>
          <a:off x="190500" y="1872706"/>
          <a:ext cx="8762999" cy="3108768"/>
        </p:xfrm>
        <a:graphic>
          <a:graphicData uri="http://schemas.openxmlformats.org/drawingml/2006/table">
            <a:tbl>
              <a:tblPr/>
              <a:tblGrid>
                <a:gridCol w="172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4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548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Bình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Cường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Text Box 39">
            <a:extLst>
              <a:ext uri="{FF2B5EF4-FFF2-40B4-BE49-F238E27FC236}">
                <a16:creationId xmlns:a16="http://schemas.microsoft.com/office/drawing/2014/main" id="{B6FB8486-B131-4E46-9F4C-3A30976EE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69734"/>
            <a:ext cx="8763000" cy="120032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ysClr val="windowText" lastClr="0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Ví dụ</a:t>
            </a:r>
            <a:r>
              <a:rPr lang="en-US" altLang="en-US" sz="2400" b="1">
                <a:solidFill>
                  <a:sysClr val="windowText" lastClr="0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: An, Bình, và Cường cùng câu cá. An câu được … con cá. Bình câu được … con cá. Cường câu được … con cá . Cả ba người câu được… con cá.</a:t>
            </a:r>
          </a:p>
        </p:txBody>
      </p:sp>
      <p:sp>
        <p:nvSpPr>
          <p:cNvPr id="20" name="Text Box 42">
            <a:extLst>
              <a:ext uri="{FF2B5EF4-FFF2-40B4-BE49-F238E27FC236}">
                <a16:creationId xmlns:a16="http://schemas.microsoft.com/office/drawing/2014/main" id="{733EECA0-6063-42BD-8143-EFC530AA9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657" y="763373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+mn-cs"/>
              </a:rPr>
              <a:t>?  </a:t>
            </a: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78F183DC-0EA2-4DBB-BB88-0FCB9DECE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22" name="Text Box 44">
            <a:extLst>
              <a:ext uri="{FF2B5EF4-FFF2-40B4-BE49-F238E27FC236}">
                <a16:creationId xmlns:a16="http://schemas.microsoft.com/office/drawing/2014/main" id="{54C5CBE8-B8A0-495A-941F-8A93CACDE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</a:t>
            </a:r>
          </a:p>
        </p:txBody>
      </p:sp>
      <p:sp>
        <p:nvSpPr>
          <p:cNvPr id="23" name="Text Box 45">
            <a:extLst>
              <a:ext uri="{FF2B5EF4-FFF2-40B4-BE49-F238E27FC236}">
                <a16:creationId xmlns:a16="http://schemas.microsoft.com/office/drawing/2014/main" id="{64AC5097-FE47-4E6C-8C21-026ECC157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2733836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+ 3 + 4  </a:t>
            </a:r>
          </a:p>
        </p:txBody>
      </p:sp>
      <p:sp>
        <p:nvSpPr>
          <p:cNvPr id="24" name="Text Box 66">
            <a:extLst>
              <a:ext uri="{FF2B5EF4-FFF2-40B4-BE49-F238E27FC236}">
                <a16:creationId xmlns:a16="http://schemas.microsoft.com/office/drawing/2014/main" id="{95AC142C-362E-41C9-9CC6-0144C8EB6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 </a:t>
            </a:r>
          </a:p>
        </p:txBody>
      </p:sp>
      <p:sp>
        <p:nvSpPr>
          <p:cNvPr id="25" name="Text Box 43">
            <a:extLst>
              <a:ext uri="{FF2B5EF4-FFF2-40B4-BE49-F238E27FC236}">
                <a16:creationId xmlns:a16="http://schemas.microsoft.com/office/drawing/2014/main" id="{6B7F8768-CCB5-40EB-8260-C6C9DB43E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4096" y="44052"/>
            <a:ext cx="782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6" name="Text Box 44">
            <a:extLst>
              <a:ext uri="{FF2B5EF4-FFF2-40B4-BE49-F238E27FC236}">
                <a16:creationId xmlns:a16="http://schemas.microsoft.com/office/drawing/2014/main" id="{ED86A4C8-6A20-4BA5-B6E7-AED4AC502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948" y="409629"/>
            <a:ext cx="523083" cy="47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3  </a:t>
            </a:r>
          </a:p>
        </p:txBody>
      </p:sp>
      <p:sp>
        <p:nvSpPr>
          <p:cNvPr id="27" name="Text Box 66">
            <a:extLst>
              <a:ext uri="{FF2B5EF4-FFF2-40B4-BE49-F238E27FC236}">
                <a16:creationId xmlns:a16="http://schemas.microsoft.com/office/drawing/2014/main" id="{FAC84D52-0A81-4A2B-BCA7-DF4151BF7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421" y="4162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4  </a:t>
            </a:r>
          </a:p>
        </p:txBody>
      </p:sp>
      <p:sp>
        <p:nvSpPr>
          <p:cNvPr id="28" name="Text Box 57">
            <a:extLst>
              <a:ext uri="{FF2B5EF4-FFF2-40B4-BE49-F238E27FC236}">
                <a16:creationId xmlns:a16="http://schemas.microsoft.com/office/drawing/2014/main" id="{E6696FF5-7CAE-46AF-8ED9-17B393E36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90" y="1285989"/>
            <a:ext cx="5397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i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cá câu được có thể là:</a:t>
            </a:r>
          </a:p>
        </p:txBody>
      </p:sp>
      <p:sp>
        <p:nvSpPr>
          <p:cNvPr id="34" name="Text Box 43">
            <a:extLst>
              <a:ext uri="{FF2B5EF4-FFF2-40B4-BE49-F238E27FC236}">
                <a16:creationId xmlns:a16="http://schemas.microsoft.com/office/drawing/2014/main" id="{065A2B97-3A20-4186-BBAF-B0ECA7905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4096" y="69642"/>
            <a:ext cx="782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5" name="Text Box 44">
            <a:extLst>
              <a:ext uri="{FF2B5EF4-FFF2-40B4-BE49-F238E27FC236}">
                <a16:creationId xmlns:a16="http://schemas.microsoft.com/office/drawing/2014/main" id="{C8F1D5B9-2584-45E9-9124-0ACDC6208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023" y="416200"/>
            <a:ext cx="523083" cy="47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1  </a:t>
            </a:r>
          </a:p>
        </p:txBody>
      </p:sp>
      <p:sp>
        <p:nvSpPr>
          <p:cNvPr id="36" name="Text Box 66">
            <a:extLst>
              <a:ext uri="{FF2B5EF4-FFF2-40B4-BE49-F238E27FC236}">
                <a16:creationId xmlns:a16="http://schemas.microsoft.com/office/drawing/2014/main" id="{BC4C3C8F-3CB0-4D4D-A189-AFA5E2D7F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421" y="409629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0  </a:t>
            </a:r>
          </a:p>
        </p:txBody>
      </p:sp>
      <p:sp>
        <p:nvSpPr>
          <p:cNvPr id="37" name="Text Box 43">
            <a:extLst>
              <a:ext uri="{FF2B5EF4-FFF2-40B4-BE49-F238E27FC236}">
                <a16:creationId xmlns:a16="http://schemas.microsoft.com/office/drawing/2014/main" id="{E66D1B21-2666-4288-A7B4-D3421964D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3161973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sp>
        <p:nvSpPr>
          <p:cNvPr id="39" name="Text Box 44">
            <a:extLst>
              <a:ext uri="{FF2B5EF4-FFF2-40B4-BE49-F238E27FC236}">
                <a16:creationId xmlns:a16="http://schemas.microsoft.com/office/drawing/2014/main" id="{E4596D65-07CE-4C44-82E6-1607CE91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18715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 </a:t>
            </a:r>
          </a:p>
        </p:txBody>
      </p:sp>
      <p:sp>
        <p:nvSpPr>
          <p:cNvPr id="40" name="Text Box 45">
            <a:extLst>
              <a:ext uri="{FF2B5EF4-FFF2-40B4-BE49-F238E27FC236}">
                <a16:creationId xmlns:a16="http://schemas.microsoft.com/office/drawing/2014/main" id="{94C5D4E0-2174-4F16-B58D-F412C458A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3187150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+ 1 + 0  </a:t>
            </a:r>
          </a:p>
        </p:txBody>
      </p:sp>
      <p:sp>
        <p:nvSpPr>
          <p:cNvPr id="41" name="Text Box 66">
            <a:extLst>
              <a:ext uri="{FF2B5EF4-FFF2-40B4-BE49-F238E27FC236}">
                <a16:creationId xmlns:a16="http://schemas.microsoft.com/office/drawing/2014/main" id="{99773633-1038-44DA-81E0-3CFEB7AE0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318715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  </a:t>
            </a:r>
          </a:p>
        </p:txBody>
      </p:sp>
      <p:sp>
        <p:nvSpPr>
          <p:cNvPr id="42" name="Text Box 43">
            <a:extLst>
              <a:ext uri="{FF2B5EF4-FFF2-40B4-BE49-F238E27FC236}">
                <a16:creationId xmlns:a16="http://schemas.microsoft.com/office/drawing/2014/main" id="{5DEF93CD-FC9F-4587-8863-36AD66856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360193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43" name="Text Box 44">
            <a:extLst>
              <a:ext uri="{FF2B5EF4-FFF2-40B4-BE49-F238E27FC236}">
                <a16:creationId xmlns:a16="http://schemas.microsoft.com/office/drawing/2014/main" id="{B7B8ADCE-8A51-45DB-AEC5-B0635827B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627112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  </a:t>
            </a:r>
          </a:p>
        </p:txBody>
      </p:sp>
      <p:sp>
        <p:nvSpPr>
          <p:cNvPr id="44" name="Text Box 45">
            <a:extLst>
              <a:ext uri="{FF2B5EF4-FFF2-40B4-BE49-F238E27FC236}">
                <a16:creationId xmlns:a16="http://schemas.microsoft.com/office/drawing/2014/main" id="{81894C59-8931-4F7F-A1C4-2A6EC25B3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3627112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+ 0 + 2  </a:t>
            </a:r>
          </a:p>
        </p:txBody>
      </p:sp>
      <p:sp>
        <p:nvSpPr>
          <p:cNvPr id="45" name="Text Box 66">
            <a:extLst>
              <a:ext uri="{FF2B5EF4-FFF2-40B4-BE49-F238E27FC236}">
                <a16:creationId xmlns:a16="http://schemas.microsoft.com/office/drawing/2014/main" id="{DA177682-3F07-47D4-A979-A907B764C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3627112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</a:t>
            </a:r>
          </a:p>
        </p:txBody>
      </p:sp>
      <p:sp>
        <p:nvSpPr>
          <p:cNvPr id="55" name="Text Box 43">
            <a:extLst>
              <a:ext uri="{FF2B5EF4-FFF2-40B4-BE49-F238E27FC236}">
                <a16:creationId xmlns:a16="http://schemas.microsoft.com/office/drawing/2014/main" id="{EB7F8D97-FC67-4EBB-9567-4495B2D0A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4096" y="89798"/>
            <a:ext cx="782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56" name="Text Box 44">
            <a:extLst>
              <a:ext uri="{FF2B5EF4-FFF2-40B4-BE49-F238E27FC236}">
                <a16:creationId xmlns:a16="http://schemas.microsoft.com/office/drawing/2014/main" id="{6958AD1D-E04D-48E2-B2C3-365C8432B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797" y="415309"/>
            <a:ext cx="523083" cy="47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0  </a:t>
            </a:r>
          </a:p>
        </p:txBody>
      </p:sp>
      <p:sp>
        <p:nvSpPr>
          <p:cNvPr id="57" name="Text Box 66">
            <a:extLst>
              <a:ext uri="{FF2B5EF4-FFF2-40B4-BE49-F238E27FC236}">
                <a16:creationId xmlns:a16="http://schemas.microsoft.com/office/drawing/2014/main" id="{54D8562F-50A4-4DBB-B6FE-BC794DA59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8270" y="406217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2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5" grpId="1"/>
      <p:bldP spid="25" grpId="2"/>
      <p:bldP spid="26" grpId="0"/>
      <p:bldP spid="26" grpId="1"/>
      <p:bldP spid="26" grpId="2"/>
      <p:bldP spid="27" grpId="0"/>
      <p:bldP spid="27" grpId="1"/>
      <p:bldP spid="27" grpId="2"/>
      <p:bldP spid="28" grpId="0"/>
      <p:bldP spid="34" grpId="0"/>
      <p:bldP spid="34" grpId="1"/>
      <p:bldP spid="34" grpId="2"/>
      <p:bldP spid="35" grpId="0"/>
      <p:bldP spid="35" grpId="1"/>
      <p:bldP spid="35" grpId="2"/>
      <p:bldP spid="36" grpId="0"/>
      <p:bldP spid="36" grpId="1"/>
      <p:bldP spid="36" grpId="2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55" grpId="0"/>
      <p:bldP spid="56" grpId="0"/>
      <p:bldP spid="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7843C9F5-44B0-41CD-AE7B-6A1AD4F8C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2041909"/>
            <a:ext cx="28733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4955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4955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4955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8" name="Group 82">
            <a:extLst>
              <a:ext uri="{FF2B5EF4-FFF2-40B4-BE49-F238E27FC236}">
                <a16:creationId xmlns:a16="http://schemas.microsoft.com/office/drawing/2014/main" id="{A7E616A7-3563-433E-AF79-126CEA06C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079281"/>
              </p:ext>
            </p:extLst>
          </p:nvPr>
        </p:nvGraphicFramePr>
        <p:xfrm>
          <a:off x="190499" y="1872798"/>
          <a:ext cx="8762999" cy="3108768"/>
        </p:xfrm>
        <a:graphic>
          <a:graphicData uri="http://schemas.openxmlformats.org/drawingml/2006/table">
            <a:tbl>
              <a:tblPr/>
              <a:tblGrid>
                <a:gridCol w="172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4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548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An</a:t>
                      </a: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Bình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Cường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cá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VF TypoSlabserif" panose="02000403050000020004" pitchFamily="2" charset="0"/>
                          <a:cs typeface="Times New Roman" panose="02020603050405020304" pitchFamily="18" charset="0"/>
                        </a:rPr>
                        <a:t>người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VF TypoSlabserif" panose="02000403050000020004" pitchFamily="2" charset="0"/>
                        <a:cs typeface="Arial" charset="0"/>
                      </a:endParaRPr>
                    </a:p>
                  </a:txBody>
                  <a:tcPr marT="45704" marB="45704" horzOverflow="overflow">
                    <a:lnL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Text Box 39">
            <a:extLst>
              <a:ext uri="{FF2B5EF4-FFF2-40B4-BE49-F238E27FC236}">
                <a16:creationId xmlns:a16="http://schemas.microsoft.com/office/drawing/2014/main" id="{B6FB8486-B131-4E46-9F4C-3A30976EE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69734"/>
            <a:ext cx="8763000" cy="120032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ysClr val="windowText" lastClr="0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Ví dụ</a:t>
            </a:r>
            <a:r>
              <a:rPr lang="en-US" altLang="en-US" sz="2400" b="1">
                <a:solidFill>
                  <a:sysClr val="windowText" lastClr="0000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: An, Bình, và Cường cùng câu cá. An câu được … con cá. Bình câu được … con cá. Cường câu được … con cá . Cả ba người câu được… con cá.</a:t>
            </a: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78F183DC-0EA2-4DBB-BB88-0FCB9DECE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22" name="Text Box 44">
            <a:extLst>
              <a:ext uri="{FF2B5EF4-FFF2-40B4-BE49-F238E27FC236}">
                <a16:creationId xmlns:a16="http://schemas.microsoft.com/office/drawing/2014/main" id="{54C5CBE8-B8A0-495A-941F-8A93CACDE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</a:t>
            </a:r>
          </a:p>
        </p:txBody>
      </p:sp>
      <p:sp>
        <p:nvSpPr>
          <p:cNvPr id="23" name="Text Box 45">
            <a:extLst>
              <a:ext uri="{FF2B5EF4-FFF2-40B4-BE49-F238E27FC236}">
                <a16:creationId xmlns:a16="http://schemas.microsoft.com/office/drawing/2014/main" id="{64AC5097-FE47-4E6C-8C21-026ECC157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2733836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+ 3 + 4  </a:t>
            </a:r>
          </a:p>
        </p:txBody>
      </p:sp>
      <p:sp>
        <p:nvSpPr>
          <p:cNvPr id="24" name="Text Box 66">
            <a:extLst>
              <a:ext uri="{FF2B5EF4-FFF2-40B4-BE49-F238E27FC236}">
                <a16:creationId xmlns:a16="http://schemas.microsoft.com/office/drawing/2014/main" id="{95AC142C-362E-41C9-9CC6-0144C8EB6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273383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  </a:t>
            </a:r>
          </a:p>
        </p:txBody>
      </p:sp>
      <p:sp>
        <p:nvSpPr>
          <p:cNvPr id="28" name="Text Box 57">
            <a:extLst>
              <a:ext uri="{FF2B5EF4-FFF2-40B4-BE49-F238E27FC236}">
                <a16:creationId xmlns:a16="http://schemas.microsoft.com/office/drawing/2014/main" id="{E6696FF5-7CAE-46AF-8ED9-17B393E36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90" y="1246022"/>
            <a:ext cx="5397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i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cá câu được có thể là:</a:t>
            </a:r>
          </a:p>
        </p:txBody>
      </p:sp>
      <p:sp>
        <p:nvSpPr>
          <p:cNvPr id="37" name="Text Box 43">
            <a:extLst>
              <a:ext uri="{FF2B5EF4-FFF2-40B4-BE49-F238E27FC236}">
                <a16:creationId xmlns:a16="http://schemas.microsoft.com/office/drawing/2014/main" id="{E66D1B21-2666-4288-A7B4-D3421964D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3161973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</a:p>
        </p:txBody>
      </p:sp>
      <p:sp>
        <p:nvSpPr>
          <p:cNvPr id="39" name="Text Box 44">
            <a:extLst>
              <a:ext uri="{FF2B5EF4-FFF2-40B4-BE49-F238E27FC236}">
                <a16:creationId xmlns:a16="http://schemas.microsoft.com/office/drawing/2014/main" id="{E4596D65-07CE-4C44-82E6-1607CE91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18715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 </a:t>
            </a:r>
          </a:p>
        </p:txBody>
      </p:sp>
      <p:sp>
        <p:nvSpPr>
          <p:cNvPr id="40" name="Text Box 45">
            <a:extLst>
              <a:ext uri="{FF2B5EF4-FFF2-40B4-BE49-F238E27FC236}">
                <a16:creationId xmlns:a16="http://schemas.microsoft.com/office/drawing/2014/main" id="{94C5D4E0-2174-4F16-B58D-F412C458A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3187150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+ 1 + 0  </a:t>
            </a:r>
          </a:p>
        </p:txBody>
      </p:sp>
      <p:sp>
        <p:nvSpPr>
          <p:cNvPr id="41" name="Text Box 66">
            <a:extLst>
              <a:ext uri="{FF2B5EF4-FFF2-40B4-BE49-F238E27FC236}">
                <a16:creationId xmlns:a16="http://schemas.microsoft.com/office/drawing/2014/main" id="{99773633-1038-44DA-81E0-3CFEB7AE0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318715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  </a:t>
            </a:r>
          </a:p>
        </p:txBody>
      </p:sp>
      <p:sp>
        <p:nvSpPr>
          <p:cNvPr id="42" name="Text Box 43">
            <a:extLst>
              <a:ext uri="{FF2B5EF4-FFF2-40B4-BE49-F238E27FC236}">
                <a16:creationId xmlns:a16="http://schemas.microsoft.com/office/drawing/2014/main" id="{5DEF93CD-FC9F-4587-8863-36AD66856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360193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43" name="Text Box 44">
            <a:extLst>
              <a:ext uri="{FF2B5EF4-FFF2-40B4-BE49-F238E27FC236}">
                <a16:creationId xmlns:a16="http://schemas.microsoft.com/office/drawing/2014/main" id="{B7B8ADCE-8A51-45DB-AEC5-B0635827B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627112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  </a:t>
            </a:r>
          </a:p>
        </p:txBody>
      </p:sp>
      <p:sp>
        <p:nvSpPr>
          <p:cNvPr id="44" name="Text Box 45">
            <a:extLst>
              <a:ext uri="{FF2B5EF4-FFF2-40B4-BE49-F238E27FC236}">
                <a16:creationId xmlns:a16="http://schemas.microsoft.com/office/drawing/2014/main" id="{81894C59-8931-4F7F-A1C4-2A6EC25B3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3627112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+ 0 + 2  </a:t>
            </a:r>
          </a:p>
        </p:txBody>
      </p:sp>
      <p:sp>
        <p:nvSpPr>
          <p:cNvPr id="45" name="Text Box 66">
            <a:extLst>
              <a:ext uri="{FF2B5EF4-FFF2-40B4-BE49-F238E27FC236}">
                <a16:creationId xmlns:a16="http://schemas.microsoft.com/office/drawing/2014/main" id="{DA177682-3F07-47D4-A979-A907B764C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3627112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 </a:t>
            </a:r>
          </a:p>
        </p:txBody>
      </p:sp>
      <p:sp>
        <p:nvSpPr>
          <p:cNvPr id="46" name="Text Box 43">
            <a:extLst>
              <a:ext uri="{FF2B5EF4-FFF2-40B4-BE49-F238E27FC236}">
                <a16:creationId xmlns:a16="http://schemas.microsoft.com/office/drawing/2014/main" id="{BE3D160C-8D85-4962-B5E3-D396D7C0E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404731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...</a:t>
            </a:r>
          </a:p>
        </p:txBody>
      </p:sp>
      <p:sp>
        <p:nvSpPr>
          <p:cNvPr id="47" name="Text Box 44">
            <a:extLst>
              <a:ext uri="{FF2B5EF4-FFF2-40B4-BE49-F238E27FC236}">
                <a16:creationId xmlns:a16="http://schemas.microsoft.com/office/drawing/2014/main" id="{5C97D2C2-7D93-44F1-8A64-88C09028C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072487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...  </a:t>
            </a:r>
          </a:p>
        </p:txBody>
      </p:sp>
      <p:sp>
        <p:nvSpPr>
          <p:cNvPr id="48" name="Text Box 45">
            <a:extLst>
              <a:ext uri="{FF2B5EF4-FFF2-40B4-BE49-F238E27FC236}">
                <a16:creationId xmlns:a16="http://schemas.microsoft.com/office/drawing/2014/main" id="{E35F6CFB-D066-44B3-BAAF-2B4C99DB4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4072487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... + ... + ...  </a:t>
            </a:r>
          </a:p>
        </p:txBody>
      </p:sp>
      <p:sp>
        <p:nvSpPr>
          <p:cNvPr id="49" name="Text Box 66">
            <a:extLst>
              <a:ext uri="{FF2B5EF4-FFF2-40B4-BE49-F238E27FC236}">
                <a16:creationId xmlns:a16="http://schemas.microsoft.com/office/drawing/2014/main" id="{C9EA455B-5954-42B4-8868-FA5B1408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4072487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...  </a:t>
            </a:r>
          </a:p>
        </p:txBody>
      </p:sp>
      <p:sp>
        <p:nvSpPr>
          <p:cNvPr id="50" name="Text Box 43">
            <a:extLst>
              <a:ext uri="{FF2B5EF4-FFF2-40B4-BE49-F238E27FC236}">
                <a16:creationId xmlns:a16="http://schemas.microsoft.com/office/drawing/2014/main" id="{E1176B75-60C2-447A-90D7-9388FE359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69" y="4499189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51" name="Text Box 44">
            <a:extLst>
              <a:ext uri="{FF2B5EF4-FFF2-40B4-BE49-F238E27FC236}">
                <a16:creationId xmlns:a16="http://schemas.microsoft.com/office/drawing/2014/main" id="{F694C369-0847-4DC6-A543-44D61703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52436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  </a:t>
            </a:r>
          </a:p>
        </p:txBody>
      </p:sp>
      <p:sp>
        <p:nvSpPr>
          <p:cNvPr id="52" name="Text Box 45">
            <a:extLst>
              <a:ext uri="{FF2B5EF4-FFF2-40B4-BE49-F238E27FC236}">
                <a16:creationId xmlns:a16="http://schemas.microsoft.com/office/drawing/2014/main" id="{019DDCB8-B295-4209-9FA7-5B57B09AE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003" y="4524366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+ c  </a:t>
            </a:r>
          </a:p>
        </p:txBody>
      </p:sp>
      <p:sp>
        <p:nvSpPr>
          <p:cNvPr id="53" name="Text Box 66">
            <a:extLst>
              <a:ext uri="{FF2B5EF4-FFF2-40B4-BE49-F238E27FC236}">
                <a16:creationId xmlns:a16="http://schemas.microsoft.com/office/drawing/2014/main" id="{94475DF2-D6AF-43A5-873D-F59E03972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4524366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 </a:t>
            </a:r>
          </a:p>
        </p:txBody>
      </p:sp>
      <p:sp>
        <p:nvSpPr>
          <p:cNvPr id="59" name="Text Box 43">
            <a:extLst>
              <a:ext uri="{FF2B5EF4-FFF2-40B4-BE49-F238E27FC236}">
                <a16:creationId xmlns:a16="http://schemas.microsoft.com/office/drawing/2014/main" id="{14E5FD60-7A11-4FDE-8B80-521BF47C0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1658" y="53808"/>
            <a:ext cx="782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60" name="Text Box 44">
            <a:extLst>
              <a:ext uri="{FF2B5EF4-FFF2-40B4-BE49-F238E27FC236}">
                <a16:creationId xmlns:a16="http://schemas.microsoft.com/office/drawing/2014/main" id="{535B1D20-115C-4B83-94DE-05F1B63CF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157" y="434727"/>
            <a:ext cx="523083" cy="47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b  </a:t>
            </a:r>
          </a:p>
        </p:txBody>
      </p:sp>
      <p:sp>
        <p:nvSpPr>
          <p:cNvPr id="61" name="Text Box 66">
            <a:extLst>
              <a:ext uri="{FF2B5EF4-FFF2-40B4-BE49-F238E27FC236}">
                <a16:creationId xmlns:a16="http://schemas.microsoft.com/office/drawing/2014/main" id="{DC434E06-3AA3-4BBA-B346-DBBFB7A8F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2192" y="434727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</a:rPr>
              <a:t>c  </a:t>
            </a:r>
          </a:p>
        </p:txBody>
      </p:sp>
      <p:sp>
        <p:nvSpPr>
          <p:cNvPr id="54" name="Text Box 42">
            <a:extLst>
              <a:ext uri="{FF2B5EF4-FFF2-40B4-BE49-F238E27FC236}">
                <a16:creationId xmlns:a16="http://schemas.microsoft.com/office/drawing/2014/main" id="{C8402984-B0FB-4378-A2D4-BA645651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657" y="763373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+mn-cs"/>
              </a:rPr>
              <a:t>?  </a:t>
            </a:r>
          </a:p>
        </p:txBody>
      </p:sp>
      <p:sp>
        <p:nvSpPr>
          <p:cNvPr id="30" name="Text Box 56">
            <a:extLst>
              <a:ext uri="{FF2B5EF4-FFF2-40B4-BE49-F238E27FC236}">
                <a16:creationId xmlns:a16="http://schemas.microsoft.com/office/drawing/2014/main" id="{1F846602-C599-43C5-9F3B-3E6F87D11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6923" y="1296907"/>
            <a:ext cx="6408492" cy="52322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+ c  là biểu thức có chứa ba chữ.</a:t>
            </a:r>
          </a:p>
        </p:txBody>
      </p:sp>
    </p:spTree>
    <p:extLst>
      <p:ext uri="{BB962C8B-B14F-4D97-AF65-F5344CB8AC3E}">
        <p14:creationId xmlns:p14="http://schemas.microsoft.com/office/powerpoint/2010/main" val="438674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9" grpId="0"/>
      <p:bldP spid="60" grpId="0"/>
      <p:bldP spid="61" grpId="0"/>
      <p:bldP spid="54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" name="Google Shape;548;p38"/>
          <p:cNvGrpSpPr/>
          <p:nvPr/>
        </p:nvGrpSpPr>
        <p:grpSpPr>
          <a:xfrm>
            <a:off x="6676845" y="122501"/>
            <a:ext cx="2469968" cy="1654650"/>
            <a:chOff x="3097975" y="807826"/>
            <a:chExt cx="2943183" cy="1556699"/>
          </a:xfrm>
        </p:grpSpPr>
        <p:grpSp>
          <p:nvGrpSpPr>
            <p:cNvPr id="549" name="Google Shape;549;p38"/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550" name="Google Shape;550;p38"/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8"/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2" name="Google Shape;552;p38"/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8"/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8"/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8"/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1" name="Google Shape;571;p38"/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572" name="Google Shape;572;p38"/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8"/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4" name="Google Shape;574;p38"/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6" name="Google Shape;576;p38"/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577" name="Google Shape;577;p38"/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8"/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8"/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38"/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581" name="Google Shape;581;p38"/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8"/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8"/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" name="Text Box 56">
            <a:extLst>
              <a:ext uri="{FF2B5EF4-FFF2-40B4-BE49-F238E27FC236}">
                <a16:creationId xmlns:a16="http://schemas.microsoft.com/office/drawing/2014/main" id="{9DF1F29E-8BC0-457D-A528-411BD1728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46" y="1193480"/>
            <a:ext cx="6408492" cy="52322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+ c  là biểu thức có chứa ba chữ.</a:t>
            </a:r>
          </a:p>
        </p:txBody>
      </p:sp>
      <p:sp>
        <p:nvSpPr>
          <p:cNvPr id="39" name="Text Box 63">
            <a:extLst>
              <a:ext uri="{FF2B5EF4-FFF2-40B4-BE49-F238E27FC236}">
                <a16:creationId xmlns:a16="http://schemas.microsoft.com/office/drawing/2014/main" id="{9A5F7EE5-77CB-428D-8801-05CFF3E07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842" y="2374272"/>
            <a:ext cx="708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i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 là một giá trị của biểu thức a + b + c.</a:t>
            </a:r>
          </a:p>
        </p:txBody>
      </p:sp>
      <p:sp>
        <p:nvSpPr>
          <p:cNvPr id="40" name="Text Box 64">
            <a:extLst>
              <a:ext uri="{FF2B5EF4-FFF2-40B4-BE49-F238E27FC236}">
                <a16:creationId xmlns:a16="http://schemas.microsoft.com/office/drawing/2014/main" id="{C444F746-53FC-42D7-B870-65D3D4780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29" y="1917072"/>
            <a:ext cx="411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2, b = 3, c = 4</a:t>
            </a:r>
          </a:p>
        </p:txBody>
      </p:sp>
      <p:sp>
        <p:nvSpPr>
          <p:cNvPr id="41" name="Text Box 65">
            <a:extLst>
              <a:ext uri="{FF2B5EF4-FFF2-40B4-BE49-F238E27FC236}">
                <a16:creationId xmlns:a16="http://schemas.microsoft.com/office/drawing/2014/main" id="{E1E19D04-990C-4C06-9EFE-89455FE2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589" y="1917071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 a + b + c = </a:t>
            </a:r>
          </a:p>
        </p:txBody>
      </p:sp>
      <p:sp>
        <p:nvSpPr>
          <p:cNvPr id="42" name="Text Box 66">
            <a:extLst>
              <a:ext uri="{FF2B5EF4-FFF2-40B4-BE49-F238E27FC236}">
                <a16:creationId xmlns:a16="http://schemas.microsoft.com/office/drawing/2014/main" id="{19A979EE-29A4-4C46-A604-786D1927F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879" y="1917072"/>
            <a:ext cx="335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+ 3 + 4 = 5 + 4 =  9</a:t>
            </a:r>
          </a:p>
        </p:txBody>
      </p:sp>
      <p:sp>
        <p:nvSpPr>
          <p:cNvPr id="43" name="Text Box 67">
            <a:extLst>
              <a:ext uri="{FF2B5EF4-FFF2-40B4-BE49-F238E27FC236}">
                <a16:creationId xmlns:a16="http://schemas.microsoft.com/office/drawing/2014/main" id="{508F27B3-A6A7-439E-B51A-E88AB761B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766" y="3486681"/>
            <a:ext cx="723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2800" b="1" i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là một giá trị của biểu thức a + b + c.</a:t>
            </a:r>
          </a:p>
        </p:txBody>
      </p:sp>
      <p:sp>
        <p:nvSpPr>
          <p:cNvPr id="44" name="Text Box 68">
            <a:extLst>
              <a:ext uri="{FF2B5EF4-FFF2-40B4-BE49-F238E27FC236}">
                <a16:creationId xmlns:a16="http://schemas.microsoft.com/office/drawing/2014/main" id="{FFFB5A8D-F8DB-4C87-8543-D0E9D090B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29" y="2967569"/>
            <a:ext cx="411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5, b = 1, c = 0</a:t>
            </a:r>
          </a:p>
        </p:txBody>
      </p:sp>
      <p:sp>
        <p:nvSpPr>
          <p:cNvPr id="45" name="Text Box 69">
            <a:extLst>
              <a:ext uri="{FF2B5EF4-FFF2-40B4-BE49-F238E27FC236}">
                <a16:creationId xmlns:a16="http://schemas.microsoft.com/office/drawing/2014/main" id="{A8739050-AA63-4D82-A34B-6EF08101F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966" y="2958044"/>
            <a:ext cx="259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 a + b + c =</a:t>
            </a:r>
          </a:p>
        </p:txBody>
      </p:sp>
      <p:sp>
        <p:nvSpPr>
          <p:cNvPr id="46" name="Text Box 70">
            <a:extLst>
              <a:ext uri="{FF2B5EF4-FFF2-40B4-BE49-F238E27FC236}">
                <a16:creationId xmlns:a16="http://schemas.microsoft.com/office/drawing/2014/main" id="{089585C7-CE5E-4005-8F43-9D96BD4BE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0629" y="2950107"/>
            <a:ext cx="3311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+ 1 + 0 = 6 + 0 = 6</a:t>
            </a:r>
          </a:p>
        </p:txBody>
      </p:sp>
      <p:sp>
        <p:nvSpPr>
          <p:cNvPr id="47" name="Text Box 71">
            <a:extLst>
              <a:ext uri="{FF2B5EF4-FFF2-40B4-BE49-F238E27FC236}">
                <a16:creationId xmlns:a16="http://schemas.microsoft.com/office/drawing/2014/main" id="{4E374109-C0F9-4289-A462-924D20CB2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766" y="4490435"/>
            <a:ext cx="665180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6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altLang="en-US" sz="2600" b="1" i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là một giá trị của biểu thức a + b + c.</a:t>
            </a:r>
          </a:p>
        </p:txBody>
      </p:sp>
      <p:sp>
        <p:nvSpPr>
          <p:cNvPr id="48" name="Text Box 72">
            <a:extLst>
              <a:ext uri="{FF2B5EF4-FFF2-40B4-BE49-F238E27FC236}">
                <a16:creationId xmlns:a16="http://schemas.microsoft.com/office/drawing/2014/main" id="{B3D772B8-4155-4A75-89A7-5AD33BF65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29" y="3985496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1, b = 0, c = 2</a:t>
            </a:r>
          </a:p>
        </p:txBody>
      </p:sp>
      <p:sp>
        <p:nvSpPr>
          <p:cNvPr id="49" name="Text Box 73">
            <a:extLst>
              <a:ext uri="{FF2B5EF4-FFF2-40B4-BE49-F238E27FC236}">
                <a16:creationId xmlns:a16="http://schemas.microsoft.com/office/drawing/2014/main" id="{535ACFED-D397-4B2B-9C12-B3D6FD75C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1329" y="3985496"/>
            <a:ext cx="243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 a + b + c =</a:t>
            </a:r>
          </a:p>
        </p:txBody>
      </p:sp>
      <p:sp>
        <p:nvSpPr>
          <p:cNvPr id="50" name="Text Box 74">
            <a:extLst>
              <a:ext uri="{FF2B5EF4-FFF2-40B4-BE49-F238E27FC236}">
                <a16:creationId xmlns:a16="http://schemas.microsoft.com/office/drawing/2014/main" id="{DF7DE21E-8EFF-4169-8AC4-D99572F3D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729" y="3985496"/>
            <a:ext cx="3592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+ 0 + 2 = 1 + 2 = 3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844;p47">
            <a:extLst>
              <a:ext uri="{FF2B5EF4-FFF2-40B4-BE49-F238E27FC236}">
                <a16:creationId xmlns:a16="http://schemas.microsoft.com/office/drawing/2014/main" id="{34728E4E-ECCD-4D9B-B5D0-C62D509E619F}"/>
              </a:ext>
            </a:extLst>
          </p:cNvPr>
          <p:cNvGrpSpPr/>
          <p:nvPr/>
        </p:nvGrpSpPr>
        <p:grpSpPr>
          <a:xfrm>
            <a:off x="2524427" y="141867"/>
            <a:ext cx="3943500" cy="1479559"/>
            <a:chOff x="4214700" y="1114350"/>
            <a:chExt cx="3943500" cy="2914800"/>
          </a:xfrm>
        </p:grpSpPr>
        <p:sp>
          <p:nvSpPr>
            <p:cNvPr id="6" name="Google Shape;845;p47">
              <a:extLst>
                <a:ext uri="{FF2B5EF4-FFF2-40B4-BE49-F238E27FC236}">
                  <a16:creationId xmlns:a16="http://schemas.microsoft.com/office/drawing/2014/main" id="{1EE7A0EA-F026-46F3-987F-75DAE01267F6}"/>
                </a:ext>
              </a:extLst>
            </p:cNvPr>
            <p:cNvSpPr/>
            <p:nvPr/>
          </p:nvSpPr>
          <p:spPr>
            <a:xfrm>
              <a:off x="4214700" y="1114350"/>
              <a:ext cx="3943500" cy="2914800"/>
            </a:xfrm>
            <a:prstGeom prst="roundRect">
              <a:avLst>
                <a:gd name="adj" fmla="val 8663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46;p47">
              <a:extLst>
                <a:ext uri="{FF2B5EF4-FFF2-40B4-BE49-F238E27FC236}">
                  <a16:creationId xmlns:a16="http://schemas.microsoft.com/office/drawing/2014/main" id="{9D154B99-96BD-43F6-BB63-88115C537560}"/>
                </a:ext>
              </a:extLst>
            </p:cNvPr>
            <p:cNvSpPr/>
            <p:nvPr/>
          </p:nvSpPr>
          <p:spPr>
            <a:xfrm>
              <a:off x="4448175" y="1295400"/>
              <a:ext cx="3467100" cy="2514600"/>
            </a:xfrm>
            <a:prstGeom prst="roundRect">
              <a:avLst>
                <a:gd name="adj" fmla="val 1287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847;p47">
              <a:extLst>
                <a:ext uri="{FF2B5EF4-FFF2-40B4-BE49-F238E27FC236}">
                  <a16:creationId xmlns:a16="http://schemas.microsoft.com/office/drawing/2014/main" id="{393EEFCD-34E3-4F63-96B4-AB180CFB98E3}"/>
                </a:ext>
              </a:extLst>
            </p:cNvPr>
            <p:cNvGrpSpPr/>
            <p:nvPr/>
          </p:nvGrpSpPr>
          <p:grpSpPr>
            <a:xfrm>
              <a:off x="4653250" y="1477300"/>
              <a:ext cx="1880831" cy="230700"/>
              <a:chOff x="4820675" y="1477300"/>
              <a:chExt cx="1880831" cy="230700"/>
            </a:xfrm>
          </p:grpSpPr>
          <p:sp>
            <p:nvSpPr>
              <p:cNvPr id="9" name="Google Shape;848;p47">
                <a:extLst>
                  <a:ext uri="{FF2B5EF4-FFF2-40B4-BE49-F238E27FC236}">
                    <a16:creationId xmlns:a16="http://schemas.microsoft.com/office/drawing/2014/main" id="{75567D99-2082-4053-9582-A9BA2F4C0007}"/>
                  </a:ext>
                </a:extLst>
              </p:cNvPr>
              <p:cNvSpPr/>
              <p:nvPr/>
            </p:nvSpPr>
            <p:spPr>
              <a:xfrm>
                <a:off x="4820675" y="1477300"/>
                <a:ext cx="240900" cy="2307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849;p47">
                <a:extLst>
                  <a:ext uri="{FF2B5EF4-FFF2-40B4-BE49-F238E27FC236}">
                    <a16:creationId xmlns:a16="http://schemas.microsoft.com/office/drawing/2014/main" id="{7137417B-B710-4834-B5A5-4E9D265F4319}"/>
                  </a:ext>
                </a:extLst>
              </p:cNvPr>
              <p:cNvSpPr/>
              <p:nvPr/>
            </p:nvSpPr>
            <p:spPr>
              <a:xfrm>
                <a:off x="5137006" y="1530025"/>
                <a:ext cx="1564500" cy="105300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Google Shape;3954;p42">
            <a:extLst>
              <a:ext uri="{FF2B5EF4-FFF2-40B4-BE49-F238E27FC236}">
                <a16:creationId xmlns:a16="http://schemas.microsoft.com/office/drawing/2014/main" id="{519C4A19-6F24-448B-9306-CF0185460A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0200" y="728824"/>
            <a:ext cx="7383600" cy="42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SVN-Every Movie Every Night" panose="02000500000000000000" pitchFamily="2" charset="0"/>
              </a:rPr>
              <a:t>KẾT LUẬN</a:t>
            </a:r>
            <a:endParaRPr>
              <a:solidFill>
                <a:schemeClr val="accent4"/>
              </a:solidFill>
              <a:latin typeface="SVN-Every Movie Every Night" panose="02000500000000000000" pitchFamily="2" charset="0"/>
            </a:endParaRP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60C577E1-C5CC-4CA7-823A-854FCC73E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489" y="2006164"/>
            <a:ext cx="3431721" cy="2800767"/>
          </a:xfrm>
          <a:prstGeom prst="rect">
            <a:avLst/>
          </a:prstGeom>
          <a:noFill/>
          <a:ln w="28575">
            <a:solidFill>
              <a:schemeClr val="accent4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chemeClr val="accent4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Mỗi lần thay chữ bằng số ta tính được một giá trị của biểu thức </a:t>
            </a:r>
          </a:p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a + b + c </a:t>
            </a:r>
          </a:p>
        </p:txBody>
      </p:sp>
      <p:sp>
        <p:nvSpPr>
          <p:cNvPr id="4" name="Text Box 53">
            <a:extLst>
              <a:ext uri="{FF2B5EF4-FFF2-40B4-BE49-F238E27FC236}">
                <a16:creationId xmlns:a16="http://schemas.microsoft.com/office/drawing/2014/main" id="{9301F3C6-BD56-4C95-9AC3-9A1CD769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501" y="2476219"/>
            <a:ext cx="3943499" cy="1569660"/>
          </a:xfrm>
          <a:prstGeom prst="homePlate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chemeClr val="accent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Mỗi lần thay chữ bằng số ta tính được gì? </a:t>
            </a:r>
          </a:p>
        </p:txBody>
      </p:sp>
    </p:spTree>
    <p:extLst>
      <p:ext uri="{BB962C8B-B14F-4D97-AF65-F5344CB8AC3E}">
        <p14:creationId xmlns:p14="http://schemas.microsoft.com/office/powerpoint/2010/main" val="90712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40"/>
          <p:cNvGrpSpPr/>
          <p:nvPr/>
        </p:nvGrpSpPr>
        <p:grpSpPr>
          <a:xfrm rot="308040">
            <a:off x="6035939" y="1380135"/>
            <a:ext cx="2956582" cy="3518088"/>
            <a:chOff x="5616500" y="1812300"/>
            <a:chExt cx="2354194" cy="2902573"/>
          </a:xfrm>
        </p:grpSpPr>
        <p:sp>
          <p:nvSpPr>
            <p:cNvPr id="617" name="Google Shape;617;p40"/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0"/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3954;p42">
            <a:extLst>
              <a:ext uri="{FF2B5EF4-FFF2-40B4-BE49-F238E27FC236}">
                <a16:creationId xmlns:a16="http://schemas.microsoft.com/office/drawing/2014/main" id="{1F61AE79-D1E7-47E5-8E42-8EB13E6C1CAB}"/>
              </a:ext>
            </a:extLst>
          </p:cNvPr>
          <p:cNvSpPr txBox="1">
            <a:spLocks/>
          </p:cNvSpPr>
          <p:nvPr/>
        </p:nvSpPr>
        <p:spPr>
          <a:xfrm>
            <a:off x="2582638" y="779344"/>
            <a:ext cx="4363478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algn="ctr"/>
            <a:r>
              <a:rPr lang="en-US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nêu một số ví dụ về biểu thức có chứa 3 chữ?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3E9A3E7-3403-40FF-AD8C-AC78FE4527DC}"/>
              </a:ext>
            </a:extLst>
          </p:cNvPr>
          <p:cNvGrpSpPr/>
          <p:nvPr/>
        </p:nvGrpSpPr>
        <p:grpSpPr>
          <a:xfrm>
            <a:off x="3251249" y="2126735"/>
            <a:ext cx="2603765" cy="1208823"/>
            <a:chOff x="247815" y="2158085"/>
            <a:chExt cx="2603765" cy="1254090"/>
          </a:xfrm>
        </p:grpSpPr>
        <p:grpSp>
          <p:nvGrpSpPr>
            <p:cNvPr id="63" name="Google Shape;844;p47">
              <a:extLst>
                <a:ext uri="{FF2B5EF4-FFF2-40B4-BE49-F238E27FC236}">
                  <a16:creationId xmlns:a16="http://schemas.microsoft.com/office/drawing/2014/main" id="{E747FFB8-162E-4F9F-AE25-59231D28AE2B}"/>
                </a:ext>
              </a:extLst>
            </p:cNvPr>
            <p:cNvGrpSpPr/>
            <p:nvPr/>
          </p:nvGrpSpPr>
          <p:grpSpPr>
            <a:xfrm>
              <a:off x="247815" y="2158085"/>
              <a:ext cx="2603765" cy="1254090"/>
              <a:chOff x="4214700" y="1114350"/>
              <a:chExt cx="3943500" cy="2914800"/>
            </a:xfrm>
          </p:grpSpPr>
          <p:sp>
            <p:nvSpPr>
              <p:cNvPr id="64" name="Google Shape;845;p47">
                <a:extLst>
                  <a:ext uri="{FF2B5EF4-FFF2-40B4-BE49-F238E27FC236}">
                    <a16:creationId xmlns:a16="http://schemas.microsoft.com/office/drawing/2014/main" id="{3F4F0DCB-1008-48AD-9F07-C67F0D9731AD}"/>
                  </a:ext>
                </a:extLst>
              </p:cNvPr>
              <p:cNvSpPr/>
              <p:nvPr/>
            </p:nvSpPr>
            <p:spPr>
              <a:xfrm>
                <a:off x="4214700" y="1114350"/>
                <a:ext cx="3943500" cy="2914800"/>
              </a:xfrm>
              <a:prstGeom prst="roundRect">
                <a:avLst>
                  <a:gd name="adj" fmla="val 8663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46;p47">
                <a:extLst>
                  <a:ext uri="{FF2B5EF4-FFF2-40B4-BE49-F238E27FC236}">
                    <a16:creationId xmlns:a16="http://schemas.microsoft.com/office/drawing/2014/main" id="{C63EF89B-CC65-4458-B348-984F2BB0373A}"/>
                  </a:ext>
                </a:extLst>
              </p:cNvPr>
              <p:cNvSpPr/>
              <p:nvPr/>
            </p:nvSpPr>
            <p:spPr>
              <a:xfrm>
                <a:off x="4448175" y="1295400"/>
                <a:ext cx="3467100" cy="2514600"/>
              </a:xfrm>
              <a:prstGeom prst="roundRect">
                <a:avLst>
                  <a:gd name="adj" fmla="val 12878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6" name="Google Shape;847;p47">
                <a:extLst>
                  <a:ext uri="{FF2B5EF4-FFF2-40B4-BE49-F238E27FC236}">
                    <a16:creationId xmlns:a16="http://schemas.microsoft.com/office/drawing/2014/main" id="{B8495552-AEEA-4456-A7CB-4CE98FDB8AAA}"/>
                  </a:ext>
                </a:extLst>
              </p:cNvPr>
              <p:cNvGrpSpPr/>
              <p:nvPr/>
            </p:nvGrpSpPr>
            <p:grpSpPr>
              <a:xfrm>
                <a:off x="4653250" y="1477300"/>
                <a:ext cx="1880831" cy="230700"/>
                <a:chOff x="4820675" y="1477300"/>
                <a:chExt cx="1880831" cy="230700"/>
              </a:xfrm>
            </p:grpSpPr>
            <p:sp>
              <p:nvSpPr>
                <p:cNvPr id="67" name="Google Shape;848;p47">
                  <a:extLst>
                    <a:ext uri="{FF2B5EF4-FFF2-40B4-BE49-F238E27FC236}">
                      <a16:creationId xmlns:a16="http://schemas.microsoft.com/office/drawing/2014/main" id="{FCF08DCF-EBB5-4F45-9981-3254E8BE9E80}"/>
                    </a:ext>
                  </a:extLst>
                </p:cNvPr>
                <p:cNvSpPr/>
                <p:nvPr/>
              </p:nvSpPr>
              <p:spPr>
                <a:xfrm>
                  <a:off x="4820675" y="1477300"/>
                  <a:ext cx="240900" cy="2307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849;p47">
                  <a:extLst>
                    <a:ext uri="{FF2B5EF4-FFF2-40B4-BE49-F238E27FC236}">
                      <a16:creationId xmlns:a16="http://schemas.microsoft.com/office/drawing/2014/main" id="{AF4CBAEC-F7C6-4258-9800-FCC2B28DC7AA}"/>
                    </a:ext>
                  </a:extLst>
                </p:cNvPr>
                <p:cNvSpPr/>
                <p:nvPr/>
              </p:nvSpPr>
              <p:spPr>
                <a:xfrm>
                  <a:off x="5137006" y="1530025"/>
                  <a:ext cx="1564500" cy="1053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2" name="Text Box 45">
              <a:extLst>
                <a:ext uri="{FF2B5EF4-FFF2-40B4-BE49-F238E27FC236}">
                  <a16:creationId xmlns:a16="http://schemas.microsoft.com/office/drawing/2014/main" id="{02A0AE12-8E41-46FC-9979-2E577574F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202" y="2570139"/>
              <a:ext cx="2089758" cy="478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 + a + c - 9  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29689B5-9EE9-4EA2-85F9-E6B6711F02C0}"/>
              </a:ext>
            </a:extLst>
          </p:cNvPr>
          <p:cNvGrpSpPr/>
          <p:nvPr/>
        </p:nvGrpSpPr>
        <p:grpSpPr>
          <a:xfrm>
            <a:off x="345859" y="1769713"/>
            <a:ext cx="2603765" cy="1495052"/>
            <a:chOff x="247815" y="2158085"/>
            <a:chExt cx="2603765" cy="1254090"/>
          </a:xfrm>
        </p:grpSpPr>
        <p:grpSp>
          <p:nvGrpSpPr>
            <p:cNvPr id="75" name="Google Shape;844;p47">
              <a:extLst>
                <a:ext uri="{FF2B5EF4-FFF2-40B4-BE49-F238E27FC236}">
                  <a16:creationId xmlns:a16="http://schemas.microsoft.com/office/drawing/2014/main" id="{32599688-97FD-4C36-97A2-C754BB7F685C}"/>
                </a:ext>
              </a:extLst>
            </p:cNvPr>
            <p:cNvGrpSpPr/>
            <p:nvPr/>
          </p:nvGrpSpPr>
          <p:grpSpPr>
            <a:xfrm>
              <a:off x="247815" y="2158085"/>
              <a:ext cx="2603765" cy="1254090"/>
              <a:chOff x="4214700" y="1114350"/>
              <a:chExt cx="3943500" cy="2914800"/>
            </a:xfrm>
          </p:grpSpPr>
          <p:sp>
            <p:nvSpPr>
              <p:cNvPr id="77" name="Google Shape;845;p47">
                <a:extLst>
                  <a:ext uri="{FF2B5EF4-FFF2-40B4-BE49-F238E27FC236}">
                    <a16:creationId xmlns:a16="http://schemas.microsoft.com/office/drawing/2014/main" id="{05CCEF52-4C28-44CF-9D50-2ACB16C6BEA9}"/>
                  </a:ext>
                </a:extLst>
              </p:cNvPr>
              <p:cNvSpPr/>
              <p:nvPr/>
            </p:nvSpPr>
            <p:spPr>
              <a:xfrm>
                <a:off x="4214700" y="1114350"/>
                <a:ext cx="3943500" cy="2914800"/>
              </a:xfrm>
              <a:prstGeom prst="roundRect">
                <a:avLst>
                  <a:gd name="adj" fmla="val 8663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846;p47">
                <a:extLst>
                  <a:ext uri="{FF2B5EF4-FFF2-40B4-BE49-F238E27FC236}">
                    <a16:creationId xmlns:a16="http://schemas.microsoft.com/office/drawing/2014/main" id="{61F53858-9675-412D-9EF9-99EA6F365B26}"/>
                  </a:ext>
                </a:extLst>
              </p:cNvPr>
              <p:cNvSpPr/>
              <p:nvPr/>
            </p:nvSpPr>
            <p:spPr>
              <a:xfrm>
                <a:off x="4448175" y="1295400"/>
                <a:ext cx="3467100" cy="2514600"/>
              </a:xfrm>
              <a:prstGeom prst="roundRect">
                <a:avLst>
                  <a:gd name="adj" fmla="val 12878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9" name="Google Shape;847;p47">
                <a:extLst>
                  <a:ext uri="{FF2B5EF4-FFF2-40B4-BE49-F238E27FC236}">
                    <a16:creationId xmlns:a16="http://schemas.microsoft.com/office/drawing/2014/main" id="{3ABE1A92-8EE0-4B3E-90BF-47F515377427}"/>
                  </a:ext>
                </a:extLst>
              </p:cNvPr>
              <p:cNvGrpSpPr/>
              <p:nvPr/>
            </p:nvGrpSpPr>
            <p:grpSpPr>
              <a:xfrm>
                <a:off x="4653250" y="1477300"/>
                <a:ext cx="1880831" cy="230700"/>
                <a:chOff x="4820675" y="1477300"/>
                <a:chExt cx="1880831" cy="230700"/>
              </a:xfrm>
            </p:grpSpPr>
            <p:sp>
              <p:nvSpPr>
                <p:cNvPr id="80" name="Google Shape;848;p47">
                  <a:extLst>
                    <a:ext uri="{FF2B5EF4-FFF2-40B4-BE49-F238E27FC236}">
                      <a16:creationId xmlns:a16="http://schemas.microsoft.com/office/drawing/2014/main" id="{7E7B4ABD-1DAA-4D50-A884-BAAC4BA06E3B}"/>
                    </a:ext>
                  </a:extLst>
                </p:cNvPr>
                <p:cNvSpPr/>
                <p:nvPr/>
              </p:nvSpPr>
              <p:spPr>
                <a:xfrm>
                  <a:off x="4820675" y="1477300"/>
                  <a:ext cx="240900" cy="2307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49;p47">
                  <a:extLst>
                    <a:ext uri="{FF2B5EF4-FFF2-40B4-BE49-F238E27FC236}">
                      <a16:creationId xmlns:a16="http://schemas.microsoft.com/office/drawing/2014/main" id="{A0392795-CD9C-44F7-BED8-07CD116980C0}"/>
                    </a:ext>
                  </a:extLst>
                </p:cNvPr>
                <p:cNvSpPr/>
                <p:nvPr/>
              </p:nvSpPr>
              <p:spPr>
                <a:xfrm>
                  <a:off x="5137006" y="1530025"/>
                  <a:ext cx="1564500" cy="1053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76" name="Text Box 45">
              <a:extLst>
                <a:ext uri="{FF2B5EF4-FFF2-40B4-BE49-F238E27FC236}">
                  <a16:creationId xmlns:a16="http://schemas.microsoft.com/office/drawing/2014/main" id="{C877ED55-56B6-40C9-9134-4A47F62365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1357" y="2583827"/>
              <a:ext cx="1873237" cy="387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 + e + a x 1 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C3AC13B-D92F-4B44-847B-B65C0A80F7C3}"/>
              </a:ext>
            </a:extLst>
          </p:cNvPr>
          <p:cNvGrpSpPr/>
          <p:nvPr/>
        </p:nvGrpSpPr>
        <p:grpSpPr>
          <a:xfrm>
            <a:off x="1640765" y="3547340"/>
            <a:ext cx="2681069" cy="1254090"/>
            <a:chOff x="247815" y="2158085"/>
            <a:chExt cx="2603765" cy="1254090"/>
          </a:xfrm>
        </p:grpSpPr>
        <p:grpSp>
          <p:nvGrpSpPr>
            <p:cNvPr id="83" name="Google Shape;844;p47">
              <a:extLst>
                <a:ext uri="{FF2B5EF4-FFF2-40B4-BE49-F238E27FC236}">
                  <a16:creationId xmlns:a16="http://schemas.microsoft.com/office/drawing/2014/main" id="{08998348-46A9-4681-BEC2-C4D4C6F1491E}"/>
                </a:ext>
              </a:extLst>
            </p:cNvPr>
            <p:cNvGrpSpPr/>
            <p:nvPr/>
          </p:nvGrpSpPr>
          <p:grpSpPr>
            <a:xfrm>
              <a:off x="247815" y="2158085"/>
              <a:ext cx="2603765" cy="1254090"/>
              <a:chOff x="4214700" y="1114350"/>
              <a:chExt cx="3943500" cy="2914800"/>
            </a:xfrm>
          </p:grpSpPr>
          <p:sp>
            <p:nvSpPr>
              <p:cNvPr id="85" name="Google Shape;845;p47">
                <a:extLst>
                  <a:ext uri="{FF2B5EF4-FFF2-40B4-BE49-F238E27FC236}">
                    <a16:creationId xmlns:a16="http://schemas.microsoft.com/office/drawing/2014/main" id="{3DBC9303-874E-493A-8F34-E97E05395982}"/>
                  </a:ext>
                </a:extLst>
              </p:cNvPr>
              <p:cNvSpPr/>
              <p:nvPr/>
            </p:nvSpPr>
            <p:spPr>
              <a:xfrm>
                <a:off x="4214700" y="1114350"/>
                <a:ext cx="3943500" cy="2914800"/>
              </a:xfrm>
              <a:prstGeom prst="roundRect">
                <a:avLst>
                  <a:gd name="adj" fmla="val 8663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46;p47">
                <a:extLst>
                  <a:ext uri="{FF2B5EF4-FFF2-40B4-BE49-F238E27FC236}">
                    <a16:creationId xmlns:a16="http://schemas.microsoft.com/office/drawing/2014/main" id="{63E51BE5-1ED8-49DF-B70D-B95DE385824C}"/>
                  </a:ext>
                </a:extLst>
              </p:cNvPr>
              <p:cNvSpPr/>
              <p:nvPr/>
            </p:nvSpPr>
            <p:spPr>
              <a:xfrm>
                <a:off x="4448175" y="1295400"/>
                <a:ext cx="3467100" cy="2514600"/>
              </a:xfrm>
              <a:prstGeom prst="roundRect">
                <a:avLst>
                  <a:gd name="adj" fmla="val 12878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7" name="Google Shape;847;p47">
                <a:extLst>
                  <a:ext uri="{FF2B5EF4-FFF2-40B4-BE49-F238E27FC236}">
                    <a16:creationId xmlns:a16="http://schemas.microsoft.com/office/drawing/2014/main" id="{8A8425BD-B271-47A6-89EF-ABE03C7530F2}"/>
                  </a:ext>
                </a:extLst>
              </p:cNvPr>
              <p:cNvGrpSpPr/>
              <p:nvPr/>
            </p:nvGrpSpPr>
            <p:grpSpPr>
              <a:xfrm>
                <a:off x="4653250" y="1477300"/>
                <a:ext cx="1880831" cy="230700"/>
                <a:chOff x="4820675" y="1477300"/>
                <a:chExt cx="1880831" cy="230700"/>
              </a:xfrm>
            </p:grpSpPr>
            <p:sp>
              <p:nvSpPr>
                <p:cNvPr id="88" name="Google Shape;848;p47">
                  <a:extLst>
                    <a:ext uri="{FF2B5EF4-FFF2-40B4-BE49-F238E27FC236}">
                      <a16:creationId xmlns:a16="http://schemas.microsoft.com/office/drawing/2014/main" id="{45EB3F79-1840-454D-914C-BCAF3479B416}"/>
                    </a:ext>
                  </a:extLst>
                </p:cNvPr>
                <p:cNvSpPr/>
                <p:nvPr/>
              </p:nvSpPr>
              <p:spPr>
                <a:xfrm>
                  <a:off x="4820675" y="1477300"/>
                  <a:ext cx="240900" cy="2307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49;p47">
                  <a:extLst>
                    <a:ext uri="{FF2B5EF4-FFF2-40B4-BE49-F238E27FC236}">
                      <a16:creationId xmlns:a16="http://schemas.microsoft.com/office/drawing/2014/main" id="{B20901BC-7AE6-446D-806C-75602C153809}"/>
                    </a:ext>
                  </a:extLst>
                </p:cNvPr>
                <p:cNvSpPr/>
                <p:nvPr/>
              </p:nvSpPr>
              <p:spPr>
                <a:xfrm>
                  <a:off x="5137006" y="1530025"/>
                  <a:ext cx="1564500" cy="1053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84" name="Text Box 45">
              <a:extLst>
                <a:ext uri="{FF2B5EF4-FFF2-40B4-BE49-F238E27FC236}">
                  <a16:creationId xmlns:a16="http://schemas.microsoft.com/office/drawing/2014/main" id="{99EB0794-84B2-4183-B700-EA9728845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258" y="2591256"/>
              <a:ext cx="228921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10 + (c + d) x n 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3" name="Google Shape;1313;p58"/>
          <p:cNvGrpSpPr/>
          <p:nvPr/>
        </p:nvGrpSpPr>
        <p:grpSpPr>
          <a:xfrm>
            <a:off x="830327" y="597680"/>
            <a:ext cx="5648114" cy="2889849"/>
            <a:chOff x="2180921" y="592799"/>
            <a:chExt cx="4796700" cy="2225700"/>
          </a:xfrm>
        </p:grpSpPr>
        <p:sp>
          <p:nvSpPr>
            <p:cNvPr id="1314" name="Google Shape;1314;p58"/>
            <p:cNvSpPr/>
            <p:nvPr/>
          </p:nvSpPr>
          <p:spPr>
            <a:xfrm>
              <a:off x="2180921" y="592799"/>
              <a:ext cx="4796700" cy="22257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8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8"/>
            <p:cNvSpPr/>
            <p:nvPr/>
          </p:nvSpPr>
          <p:spPr>
            <a:xfrm rot="-2511696">
              <a:off x="2324894" y="659556"/>
              <a:ext cx="81369" cy="166729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8"/>
            <p:cNvSpPr/>
            <p:nvPr/>
          </p:nvSpPr>
          <p:spPr>
            <a:xfrm rot="2279529">
              <a:off x="6683304" y="661888"/>
              <a:ext cx="64332" cy="131717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8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8"/>
            <p:cNvSpPr/>
            <p:nvPr/>
          </p:nvSpPr>
          <p:spPr>
            <a:xfrm>
              <a:off x="2322679" y="2561848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FD3B8C9-A191-4F50-A247-30E217AF6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5" y="2456642"/>
            <a:ext cx="2637261" cy="268685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5F70710-5867-4E54-B834-F2B0F1382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934" y="1729473"/>
            <a:ext cx="2444708" cy="3377477"/>
          </a:xfrm>
          <a:prstGeom prst="rect">
            <a:avLst/>
          </a:prstGeom>
        </p:spPr>
      </p:pic>
      <p:grpSp>
        <p:nvGrpSpPr>
          <p:cNvPr id="88" name="组合 12">
            <a:extLst>
              <a:ext uri="{FF2B5EF4-FFF2-40B4-BE49-F238E27FC236}">
                <a16:creationId xmlns:a16="http://schemas.microsoft.com/office/drawing/2014/main" id="{CBCE8AA1-8937-45F5-9574-A0B1391FB409}"/>
              </a:ext>
            </a:extLst>
          </p:cNvPr>
          <p:cNvGrpSpPr/>
          <p:nvPr/>
        </p:nvGrpSpPr>
        <p:grpSpPr>
          <a:xfrm>
            <a:off x="1218882" y="918555"/>
            <a:ext cx="5016117" cy="1391124"/>
            <a:chOff x="2806864" y="873043"/>
            <a:chExt cx="5016117" cy="9309231"/>
          </a:xfrm>
        </p:grpSpPr>
        <p:grpSp>
          <p:nvGrpSpPr>
            <p:cNvPr id="89" name="组合 6">
              <a:extLst>
                <a:ext uri="{FF2B5EF4-FFF2-40B4-BE49-F238E27FC236}">
                  <a16:creationId xmlns:a16="http://schemas.microsoft.com/office/drawing/2014/main" id="{0AED77DB-C7BA-4454-ADFA-F8F7F85F5511}"/>
                </a:ext>
              </a:extLst>
            </p:cNvPr>
            <p:cNvGrpSpPr/>
            <p:nvPr/>
          </p:nvGrpSpPr>
          <p:grpSpPr>
            <a:xfrm>
              <a:off x="2806864" y="2130773"/>
              <a:ext cx="5016117" cy="8051501"/>
              <a:chOff x="3973719" y="2282311"/>
              <a:chExt cx="5016117" cy="8051501"/>
            </a:xfrm>
          </p:grpSpPr>
          <p:sp>
            <p:nvSpPr>
              <p:cNvPr id="93" name="矩形 7">
                <a:extLst>
                  <a:ext uri="{FF2B5EF4-FFF2-40B4-BE49-F238E27FC236}">
                    <a16:creationId xmlns:a16="http://schemas.microsoft.com/office/drawing/2014/main" id="{A79DEB5E-6D39-43D4-92A4-5A692A1CB0A1}"/>
                  </a:ext>
                </a:extLst>
              </p:cNvPr>
              <p:cNvSpPr/>
              <p:nvPr/>
            </p:nvSpPr>
            <p:spPr>
              <a:xfrm>
                <a:off x="3973719" y="2282311"/>
                <a:ext cx="5016117" cy="80324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7200">
                    <a:ln w="209550">
                      <a:solidFill>
                        <a:schemeClr val="accent4"/>
                      </a:solidFill>
                    </a:ln>
                    <a:solidFill>
                      <a:schemeClr val="accent4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Luyện tập</a:t>
                </a:r>
                <a:endParaRPr lang="zh-CN" altLang="en-US" sz="7200" dirty="0">
                  <a:ln w="209550">
                    <a:solidFill>
                      <a:schemeClr val="accent4"/>
                    </a:solidFill>
                  </a:ln>
                  <a:solidFill>
                    <a:schemeClr val="accent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94" name="矩形 8">
                <a:extLst>
                  <a:ext uri="{FF2B5EF4-FFF2-40B4-BE49-F238E27FC236}">
                    <a16:creationId xmlns:a16="http://schemas.microsoft.com/office/drawing/2014/main" id="{9381A53A-055D-48A4-A165-8FF2F92583BC}"/>
                  </a:ext>
                </a:extLst>
              </p:cNvPr>
              <p:cNvSpPr/>
              <p:nvPr/>
            </p:nvSpPr>
            <p:spPr>
              <a:xfrm>
                <a:off x="3973719" y="2301356"/>
                <a:ext cx="5016117" cy="8032456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lvl="0"/>
                <a:r>
                  <a:rPr lang="en-US" altLang="zh-CN" sz="7200">
                    <a:solidFill>
                      <a:srgbClr val="FFC000"/>
                    </a:soli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Luyện tập</a:t>
                </a:r>
                <a:endParaRPr lang="zh-CN" altLang="en-US" sz="7200" dirty="0">
                  <a:solidFill>
                    <a:srgbClr val="FFC000"/>
                  </a:soli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90" name="组合 9">
              <a:extLst>
                <a:ext uri="{FF2B5EF4-FFF2-40B4-BE49-F238E27FC236}">
                  <a16:creationId xmlns:a16="http://schemas.microsoft.com/office/drawing/2014/main" id="{EC1B9FB6-50EA-48D2-9501-F185B8440FEF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8046050"/>
              <a:chOff x="3771007" y="1083236"/>
              <a:chExt cx="184731" cy="8046050"/>
            </a:xfrm>
          </p:grpSpPr>
          <p:sp>
            <p:nvSpPr>
              <p:cNvPr id="91" name="矩形 10">
                <a:extLst>
                  <a:ext uri="{FF2B5EF4-FFF2-40B4-BE49-F238E27FC236}">
                    <a16:creationId xmlns:a16="http://schemas.microsoft.com/office/drawing/2014/main" id="{0959E900-26B2-4E06-ABDC-7F657A606AEE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8032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72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92" name="矩形 11">
                <a:extLst>
                  <a:ext uri="{FF2B5EF4-FFF2-40B4-BE49-F238E27FC236}">
                    <a16:creationId xmlns:a16="http://schemas.microsoft.com/office/drawing/2014/main" id="{30C02535-4FA7-4D47-A2D4-62A09AEEC024}"/>
                  </a:ext>
                </a:extLst>
              </p:cNvPr>
              <p:cNvSpPr/>
              <p:nvPr/>
            </p:nvSpPr>
            <p:spPr>
              <a:xfrm>
                <a:off x="3771007" y="1096834"/>
                <a:ext cx="184731" cy="80324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72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sp>
        <p:nvSpPr>
          <p:cNvPr id="95" name="Title 1">
            <a:extLst>
              <a:ext uri="{FF2B5EF4-FFF2-40B4-BE49-F238E27FC236}">
                <a16:creationId xmlns:a16="http://schemas.microsoft.com/office/drawing/2014/main" id="{92FDFC89-C8C9-4190-BDF9-CBC83742DE6B}"/>
              </a:ext>
            </a:extLst>
          </p:cNvPr>
          <p:cNvSpPr txBox="1">
            <a:spLocks/>
          </p:cNvSpPr>
          <p:nvPr/>
        </p:nvSpPr>
        <p:spPr>
          <a:xfrm>
            <a:off x="6958694" y="4600165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3">
            <a:extLst>
              <a:ext uri="{FF2B5EF4-FFF2-40B4-BE49-F238E27FC236}">
                <a16:creationId xmlns:a16="http://schemas.microsoft.com/office/drawing/2014/main" id="{4BAD50B7-F465-4B28-936C-D20ACE411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1580" y="1529180"/>
            <a:ext cx="2744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4955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4955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4955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5" name="Text Box 62">
            <a:extLst>
              <a:ext uri="{FF2B5EF4-FFF2-40B4-BE49-F238E27FC236}">
                <a16:creationId xmlns:a16="http://schemas.microsoft.com/office/drawing/2014/main" id="{8D5AD8F2-A384-4742-89D6-596988C0D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1062" y="996171"/>
            <a:ext cx="457000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F TypoSlabserif" panose="02000403050000020004" pitchFamily="2" charset="0"/>
              </a:rPr>
              <a:t>a) a = 5 ; b = 7 ; c = 10</a:t>
            </a:r>
          </a:p>
        </p:txBody>
      </p:sp>
      <p:sp>
        <p:nvSpPr>
          <p:cNvPr id="46" name="Text Box 62">
            <a:extLst>
              <a:ext uri="{FF2B5EF4-FFF2-40B4-BE49-F238E27FC236}">
                <a16:creationId xmlns:a16="http://schemas.microsoft.com/office/drawing/2014/main" id="{71EC93E6-3CBD-41F1-A7C9-7C24B3E9A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502" y="1752875"/>
            <a:ext cx="61789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5 ; b = 7 ; c = 10 thì </a:t>
            </a:r>
          </a:p>
        </p:txBody>
      </p:sp>
      <p:sp>
        <p:nvSpPr>
          <p:cNvPr id="47" name="Text Box 62">
            <a:extLst>
              <a:ext uri="{FF2B5EF4-FFF2-40B4-BE49-F238E27FC236}">
                <a16:creationId xmlns:a16="http://schemas.microsoft.com/office/drawing/2014/main" id="{4364FE0F-9001-45EF-B709-C1E512513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931" y="2371366"/>
            <a:ext cx="56355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+ c  = 5 + 7 + 10</a:t>
            </a:r>
          </a:p>
        </p:txBody>
      </p:sp>
      <p:sp>
        <p:nvSpPr>
          <p:cNvPr id="48" name="Rectangle 1">
            <a:extLst>
              <a:ext uri="{FF2B5EF4-FFF2-40B4-BE49-F238E27FC236}">
                <a16:creationId xmlns:a16="http://schemas.microsoft.com/office/drawing/2014/main" id="{51E146EC-F758-474A-B530-3123A7564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062" y="3142875"/>
            <a:ext cx="4761240" cy="584775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F TypoSlabserif" panose="02000403050000020004" pitchFamily="2" charset="0"/>
              </a:rPr>
              <a:t>b)  a = 12 ; b = 15 ; c = 9</a:t>
            </a:r>
          </a:p>
        </p:txBody>
      </p:sp>
      <p:sp>
        <p:nvSpPr>
          <p:cNvPr id="49" name="Text Box 62">
            <a:extLst>
              <a:ext uri="{FF2B5EF4-FFF2-40B4-BE49-F238E27FC236}">
                <a16:creationId xmlns:a16="http://schemas.microsoft.com/office/drawing/2014/main" id="{1A50E49D-10F8-4BDC-AEA7-8B329DA8C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041" y="3795081"/>
            <a:ext cx="6725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12 ; b = 15 ; c = 19 thì </a:t>
            </a:r>
          </a:p>
        </p:txBody>
      </p:sp>
      <p:sp>
        <p:nvSpPr>
          <p:cNvPr id="50" name="Text Box 62">
            <a:extLst>
              <a:ext uri="{FF2B5EF4-FFF2-40B4-BE49-F238E27FC236}">
                <a16:creationId xmlns:a16="http://schemas.microsoft.com/office/drawing/2014/main" id="{3E00FD0E-A250-425A-98C5-36E60A8BB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1580" y="4410418"/>
            <a:ext cx="80780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+ b + c  = 12 + 15 + 9 = 27 + 9 = 36</a:t>
            </a:r>
          </a:p>
        </p:txBody>
      </p:sp>
      <p:sp>
        <p:nvSpPr>
          <p:cNvPr id="51" name="Text Box 62">
            <a:extLst>
              <a:ext uri="{FF2B5EF4-FFF2-40B4-BE49-F238E27FC236}">
                <a16:creationId xmlns:a16="http://schemas.microsoft.com/office/drawing/2014/main" id="{770C9574-95F6-487B-A83F-23B335F8C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4018" y="2371366"/>
            <a:ext cx="38885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= 12 + 10 = 22</a:t>
            </a:r>
          </a:p>
        </p:txBody>
      </p:sp>
      <p:sp>
        <p:nvSpPr>
          <p:cNvPr id="52" name="Text Box 62">
            <a:extLst>
              <a:ext uri="{FF2B5EF4-FFF2-40B4-BE49-F238E27FC236}">
                <a16:creationId xmlns:a16="http://schemas.microsoft.com/office/drawing/2014/main" id="{2E4F9EC1-8E91-4721-96DF-8BA02215E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479" y="238864"/>
            <a:ext cx="5976655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VF TypoSlabserif" panose="02000403050000020004" pitchFamily="2" charset="0"/>
              </a:rPr>
              <a:t>Tính giá trị của a + b + c  nếu:   </a:t>
            </a:r>
          </a:p>
        </p:txBody>
      </p:sp>
      <p:grpSp>
        <p:nvGrpSpPr>
          <p:cNvPr id="53" name="Google Shape;616;p40">
            <a:extLst>
              <a:ext uri="{FF2B5EF4-FFF2-40B4-BE49-F238E27FC236}">
                <a16:creationId xmlns:a16="http://schemas.microsoft.com/office/drawing/2014/main" id="{93C40DF6-3784-442C-B650-DC35F780450E}"/>
              </a:ext>
            </a:extLst>
          </p:cNvPr>
          <p:cNvGrpSpPr/>
          <p:nvPr/>
        </p:nvGrpSpPr>
        <p:grpSpPr>
          <a:xfrm rot="308040">
            <a:off x="223030" y="56034"/>
            <a:ext cx="1148201" cy="1160038"/>
            <a:chOff x="5616500" y="1812300"/>
            <a:chExt cx="2604784" cy="2902573"/>
          </a:xfrm>
        </p:grpSpPr>
        <p:sp>
          <p:nvSpPr>
            <p:cNvPr id="54" name="Google Shape;617;p40">
              <a:extLst>
                <a:ext uri="{FF2B5EF4-FFF2-40B4-BE49-F238E27FC236}">
                  <a16:creationId xmlns:a16="http://schemas.microsoft.com/office/drawing/2014/main" id="{819DA8A1-CFCC-4BE2-8E1F-260DE3BD1A76}"/>
                </a:ext>
              </a:extLst>
            </p:cNvPr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8;p40">
              <a:extLst>
                <a:ext uri="{FF2B5EF4-FFF2-40B4-BE49-F238E27FC236}">
                  <a16:creationId xmlns:a16="http://schemas.microsoft.com/office/drawing/2014/main" id="{A8B2E1F6-A37B-4712-861F-E7E24379F30D}"/>
                </a:ext>
              </a:extLst>
            </p:cNvPr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9;p40">
              <a:extLst>
                <a:ext uri="{FF2B5EF4-FFF2-40B4-BE49-F238E27FC236}">
                  <a16:creationId xmlns:a16="http://schemas.microsoft.com/office/drawing/2014/main" id="{CAC0286B-7FC3-4F58-B843-7EE0AD250D6D}"/>
                </a:ext>
              </a:extLst>
            </p:cNvPr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20;p40">
              <a:extLst>
                <a:ext uri="{FF2B5EF4-FFF2-40B4-BE49-F238E27FC236}">
                  <a16:creationId xmlns:a16="http://schemas.microsoft.com/office/drawing/2014/main" id="{C3F5F5DA-9DA0-40D1-A6D5-6EE18B4E758C}"/>
                </a:ext>
              </a:extLst>
            </p:cNvPr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21;p40">
              <a:extLst>
                <a:ext uri="{FF2B5EF4-FFF2-40B4-BE49-F238E27FC236}">
                  <a16:creationId xmlns:a16="http://schemas.microsoft.com/office/drawing/2014/main" id="{33694B3D-E870-4746-898D-8E128E476178}"/>
                </a:ext>
              </a:extLst>
            </p:cNvPr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22;p40">
              <a:extLst>
                <a:ext uri="{FF2B5EF4-FFF2-40B4-BE49-F238E27FC236}">
                  <a16:creationId xmlns:a16="http://schemas.microsoft.com/office/drawing/2014/main" id="{BE9C4CE2-339B-415D-966A-9F6F95CAE954}"/>
                </a:ext>
              </a:extLst>
            </p:cNvPr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23;p40">
              <a:extLst>
                <a:ext uri="{FF2B5EF4-FFF2-40B4-BE49-F238E27FC236}">
                  <a16:creationId xmlns:a16="http://schemas.microsoft.com/office/drawing/2014/main" id="{5A0B5F03-A3E8-4AAB-B595-5FD6B4F4CCBA}"/>
                </a:ext>
              </a:extLst>
            </p:cNvPr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24;p40">
              <a:extLst>
                <a:ext uri="{FF2B5EF4-FFF2-40B4-BE49-F238E27FC236}">
                  <a16:creationId xmlns:a16="http://schemas.microsoft.com/office/drawing/2014/main" id="{87C98E7B-3F39-4E67-A0AB-2EFD2263FB4D}"/>
                </a:ext>
              </a:extLst>
            </p:cNvPr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5;p40">
              <a:extLst>
                <a:ext uri="{FF2B5EF4-FFF2-40B4-BE49-F238E27FC236}">
                  <a16:creationId xmlns:a16="http://schemas.microsoft.com/office/drawing/2014/main" id="{B6FCDEB7-E76C-40BA-B2B6-6CFC5D2093C2}"/>
                </a:ext>
              </a:extLst>
            </p:cNvPr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6;p40">
              <a:extLst>
                <a:ext uri="{FF2B5EF4-FFF2-40B4-BE49-F238E27FC236}">
                  <a16:creationId xmlns:a16="http://schemas.microsoft.com/office/drawing/2014/main" id="{3C680F50-3763-4EDF-8AE7-700E66AAC846}"/>
                </a:ext>
              </a:extLst>
            </p:cNvPr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7;p40">
              <a:extLst>
                <a:ext uri="{FF2B5EF4-FFF2-40B4-BE49-F238E27FC236}">
                  <a16:creationId xmlns:a16="http://schemas.microsoft.com/office/drawing/2014/main" id="{B4E28D3B-8C90-4591-B05A-20DEAF70BE5E}"/>
                </a:ext>
              </a:extLst>
            </p:cNvPr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8;p40">
              <a:extLst>
                <a:ext uri="{FF2B5EF4-FFF2-40B4-BE49-F238E27FC236}">
                  <a16:creationId xmlns:a16="http://schemas.microsoft.com/office/drawing/2014/main" id="{CEE3FC97-09D7-4D83-9842-38E75CE9AC3C}"/>
                </a:ext>
              </a:extLst>
            </p:cNvPr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9;p40">
              <a:extLst>
                <a:ext uri="{FF2B5EF4-FFF2-40B4-BE49-F238E27FC236}">
                  <a16:creationId xmlns:a16="http://schemas.microsoft.com/office/drawing/2014/main" id="{F77CABD1-2C0B-484A-B297-646C5F2FF701}"/>
                </a:ext>
              </a:extLst>
            </p:cNvPr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30;p40">
              <a:extLst>
                <a:ext uri="{FF2B5EF4-FFF2-40B4-BE49-F238E27FC236}">
                  <a16:creationId xmlns:a16="http://schemas.microsoft.com/office/drawing/2014/main" id="{37801490-3BC5-43DC-9FFA-27E18258FB77}"/>
                </a:ext>
              </a:extLst>
            </p:cNvPr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31;p40">
              <a:extLst>
                <a:ext uri="{FF2B5EF4-FFF2-40B4-BE49-F238E27FC236}">
                  <a16:creationId xmlns:a16="http://schemas.microsoft.com/office/drawing/2014/main" id="{94816BBC-5327-4ACF-A3E8-595B7F30BA0A}"/>
                </a:ext>
              </a:extLst>
            </p:cNvPr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32;p40">
              <a:extLst>
                <a:ext uri="{FF2B5EF4-FFF2-40B4-BE49-F238E27FC236}">
                  <a16:creationId xmlns:a16="http://schemas.microsoft.com/office/drawing/2014/main" id="{AA4F63C9-0F3D-4A05-9AB8-6A37CE8AC01C}"/>
                </a:ext>
              </a:extLst>
            </p:cNvPr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33;p40">
              <a:extLst>
                <a:ext uri="{FF2B5EF4-FFF2-40B4-BE49-F238E27FC236}">
                  <a16:creationId xmlns:a16="http://schemas.microsoft.com/office/drawing/2014/main" id="{B2D78BA1-F264-486E-89DB-34E6ABFE201B}"/>
                </a:ext>
              </a:extLst>
            </p:cNvPr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34;p40">
              <a:extLst>
                <a:ext uri="{FF2B5EF4-FFF2-40B4-BE49-F238E27FC236}">
                  <a16:creationId xmlns:a16="http://schemas.microsoft.com/office/drawing/2014/main" id="{F0772A83-1DB5-49CE-881A-1913266AD5CA}"/>
                </a:ext>
              </a:extLst>
            </p:cNvPr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35;p40">
              <a:extLst>
                <a:ext uri="{FF2B5EF4-FFF2-40B4-BE49-F238E27FC236}">
                  <a16:creationId xmlns:a16="http://schemas.microsoft.com/office/drawing/2014/main" id="{648736B7-B29D-4468-AEAD-98F146934ABB}"/>
                </a:ext>
              </a:extLst>
            </p:cNvPr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6;p40">
              <a:extLst>
                <a:ext uri="{FF2B5EF4-FFF2-40B4-BE49-F238E27FC236}">
                  <a16:creationId xmlns:a16="http://schemas.microsoft.com/office/drawing/2014/main" id="{976F57E4-9AE0-4CDB-B1C6-FA9081A912DE}"/>
                </a:ext>
              </a:extLst>
            </p:cNvPr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7;p40">
              <a:extLst>
                <a:ext uri="{FF2B5EF4-FFF2-40B4-BE49-F238E27FC236}">
                  <a16:creationId xmlns:a16="http://schemas.microsoft.com/office/drawing/2014/main" id="{133F0FC0-EE8A-4FAE-823A-A02D209A1AEE}"/>
                </a:ext>
              </a:extLst>
            </p:cNvPr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8;p40">
              <a:extLst>
                <a:ext uri="{FF2B5EF4-FFF2-40B4-BE49-F238E27FC236}">
                  <a16:creationId xmlns:a16="http://schemas.microsoft.com/office/drawing/2014/main" id="{A1290626-0E95-483E-A41A-0432B8326FDE}"/>
                </a:ext>
              </a:extLst>
            </p:cNvPr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9;p40">
              <a:extLst>
                <a:ext uri="{FF2B5EF4-FFF2-40B4-BE49-F238E27FC236}">
                  <a16:creationId xmlns:a16="http://schemas.microsoft.com/office/drawing/2014/main" id="{D0DDD13B-0C62-42FE-BD06-D675B16CB601}"/>
                </a:ext>
              </a:extLst>
            </p:cNvPr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44;p40">
              <a:extLst>
                <a:ext uri="{FF2B5EF4-FFF2-40B4-BE49-F238E27FC236}">
                  <a16:creationId xmlns:a16="http://schemas.microsoft.com/office/drawing/2014/main" id="{031A5061-B0BE-453D-BA9B-4A83C2D9238E}"/>
                </a:ext>
              </a:extLst>
            </p:cNvPr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45;p40">
              <a:extLst>
                <a:ext uri="{FF2B5EF4-FFF2-40B4-BE49-F238E27FC236}">
                  <a16:creationId xmlns:a16="http://schemas.microsoft.com/office/drawing/2014/main" id="{93EFAE85-7B96-4E86-A97E-EBB678D060EB}"/>
                </a:ext>
              </a:extLst>
            </p:cNvPr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46;p40">
              <a:extLst>
                <a:ext uri="{FF2B5EF4-FFF2-40B4-BE49-F238E27FC236}">
                  <a16:creationId xmlns:a16="http://schemas.microsoft.com/office/drawing/2014/main" id="{13898DC9-E647-4561-8937-48D5C3ED6AD6}"/>
                </a:ext>
              </a:extLst>
            </p:cNvPr>
            <p:cNvSpPr/>
            <p:nvPr/>
          </p:nvSpPr>
          <p:spPr>
            <a:xfrm>
              <a:off x="6915243" y="1929258"/>
              <a:ext cx="1306041" cy="1577757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47;p40">
              <a:extLst>
                <a:ext uri="{FF2B5EF4-FFF2-40B4-BE49-F238E27FC236}">
                  <a16:creationId xmlns:a16="http://schemas.microsoft.com/office/drawing/2014/main" id="{93E54F66-4605-4E21-8230-44829AF87CDB}"/>
                </a:ext>
              </a:extLst>
            </p:cNvPr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48;p40">
              <a:extLst>
                <a:ext uri="{FF2B5EF4-FFF2-40B4-BE49-F238E27FC236}">
                  <a16:creationId xmlns:a16="http://schemas.microsoft.com/office/drawing/2014/main" id="{0E692EE8-0069-410D-8242-3C706B0106B6}"/>
                </a:ext>
              </a:extLst>
            </p:cNvPr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49;p40">
              <a:extLst>
                <a:ext uri="{FF2B5EF4-FFF2-40B4-BE49-F238E27FC236}">
                  <a16:creationId xmlns:a16="http://schemas.microsoft.com/office/drawing/2014/main" id="{E46C7101-3E3D-42EC-84E5-C3EA6477C782}"/>
                </a:ext>
              </a:extLst>
            </p:cNvPr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50;p40">
              <a:extLst>
                <a:ext uri="{FF2B5EF4-FFF2-40B4-BE49-F238E27FC236}">
                  <a16:creationId xmlns:a16="http://schemas.microsoft.com/office/drawing/2014/main" id="{17416D0F-670F-4DBC-A40F-04A8DF2B9364}"/>
                </a:ext>
              </a:extLst>
            </p:cNvPr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/>
      <p:bldP spid="47" grpId="0"/>
      <p:bldP spid="48" grpId="0" animBg="1"/>
      <p:bldP spid="49" grpId="0"/>
      <p:bldP spid="50" grpId="0"/>
      <p:bldP spid="51" grpId="0"/>
      <p:bldP spid="5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92692B-70AA-4A2F-955A-3BFCF2A24FF8}"/>
              </a:ext>
            </a:extLst>
          </p:cNvPr>
          <p:cNvGrpSpPr/>
          <p:nvPr/>
        </p:nvGrpSpPr>
        <p:grpSpPr>
          <a:xfrm>
            <a:off x="82334" y="3100763"/>
            <a:ext cx="2009517" cy="1956944"/>
            <a:chOff x="7555397" y="120770"/>
            <a:chExt cx="1363665" cy="1350290"/>
          </a:xfrm>
        </p:grpSpPr>
        <p:grpSp>
          <p:nvGrpSpPr>
            <p:cNvPr id="30" name="Google Shape;1348;p59">
              <a:extLst>
                <a:ext uri="{FF2B5EF4-FFF2-40B4-BE49-F238E27FC236}">
                  <a16:creationId xmlns:a16="http://schemas.microsoft.com/office/drawing/2014/main" id="{CB762421-7EB5-4AF2-8A5F-6EE98EFFA2B0}"/>
                </a:ext>
              </a:extLst>
            </p:cNvPr>
            <p:cNvGrpSpPr/>
            <p:nvPr/>
          </p:nvGrpSpPr>
          <p:grpSpPr>
            <a:xfrm>
              <a:off x="7555397" y="120770"/>
              <a:ext cx="1355690" cy="1350290"/>
              <a:chOff x="1405725" y="1840175"/>
              <a:chExt cx="2376900" cy="2280050"/>
            </a:xfrm>
          </p:grpSpPr>
          <p:sp>
            <p:nvSpPr>
              <p:cNvPr id="31" name="Google Shape;1349;p59">
                <a:extLst>
                  <a:ext uri="{FF2B5EF4-FFF2-40B4-BE49-F238E27FC236}">
                    <a16:creationId xmlns:a16="http://schemas.microsoft.com/office/drawing/2014/main" id="{F2522772-0450-4980-AB46-C41218228502}"/>
                  </a:ext>
                </a:extLst>
              </p:cNvPr>
              <p:cNvSpPr/>
              <p:nvPr/>
            </p:nvSpPr>
            <p:spPr>
              <a:xfrm>
                <a:off x="3591800" y="3137825"/>
                <a:ext cx="190825" cy="158500"/>
              </a:xfrm>
              <a:custGeom>
                <a:avLst/>
                <a:gdLst/>
                <a:ahLst/>
                <a:cxnLst/>
                <a:rect l="l" t="t" r="r" b="b"/>
                <a:pathLst>
                  <a:path w="7633" h="6340" extrusionOk="0">
                    <a:moveTo>
                      <a:pt x="5138" y="1"/>
                    </a:moveTo>
                    <a:cubicBezTo>
                      <a:pt x="3715" y="1"/>
                      <a:pt x="2275" y="2008"/>
                      <a:pt x="2275" y="2008"/>
                    </a:cubicBezTo>
                    <a:lnTo>
                      <a:pt x="1" y="5675"/>
                    </a:lnTo>
                    <a:cubicBezTo>
                      <a:pt x="1" y="5675"/>
                      <a:pt x="1509" y="6339"/>
                      <a:pt x="2773" y="6339"/>
                    </a:cubicBezTo>
                    <a:cubicBezTo>
                      <a:pt x="2995" y="6339"/>
                      <a:pt x="3209" y="6319"/>
                      <a:pt x="3406" y="6271"/>
                    </a:cubicBezTo>
                    <a:cubicBezTo>
                      <a:pt x="4716" y="5961"/>
                      <a:pt x="7633" y="1461"/>
                      <a:pt x="5990" y="282"/>
                    </a:cubicBezTo>
                    <a:cubicBezTo>
                      <a:pt x="5714" y="83"/>
                      <a:pt x="5426" y="1"/>
                      <a:pt x="5138" y="1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350;p59">
                <a:extLst>
                  <a:ext uri="{FF2B5EF4-FFF2-40B4-BE49-F238E27FC236}">
                    <a16:creationId xmlns:a16="http://schemas.microsoft.com/office/drawing/2014/main" id="{A9F5E655-CC07-45F4-9373-16E13AF8723F}"/>
                  </a:ext>
                </a:extLst>
              </p:cNvPr>
              <p:cNvSpPr/>
              <p:nvPr/>
            </p:nvSpPr>
            <p:spPr>
              <a:xfrm>
                <a:off x="3112875" y="3998675"/>
                <a:ext cx="241250" cy="121550"/>
              </a:xfrm>
              <a:custGeom>
                <a:avLst/>
                <a:gdLst/>
                <a:ahLst/>
                <a:cxnLst/>
                <a:rect l="l" t="t" r="r" b="b"/>
                <a:pathLst>
                  <a:path w="9650" h="4862" extrusionOk="0">
                    <a:moveTo>
                      <a:pt x="6995" y="1"/>
                    </a:moveTo>
                    <a:cubicBezTo>
                      <a:pt x="5380" y="1"/>
                      <a:pt x="3418" y="805"/>
                      <a:pt x="3418" y="805"/>
                    </a:cubicBezTo>
                    <a:lnTo>
                      <a:pt x="941" y="1936"/>
                    </a:lnTo>
                    <a:cubicBezTo>
                      <a:pt x="941" y="1936"/>
                      <a:pt x="1" y="4615"/>
                      <a:pt x="2132" y="4841"/>
                    </a:cubicBezTo>
                    <a:cubicBezTo>
                      <a:pt x="2263" y="4855"/>
                      <a:pt x="2408" y="4862"/>
                      <a:pt x="2563" y="4862"/>
                    </a:cubicBezTo>
                    <a:cubicBezTo>
                      <a:pt x="4903" y="4862"/>
                      <a:pt x="9649" y="3292"/>
                      <a:pt x="9002" y="1114"/>
                    </a:cubicBezTo>
                    <a:cubicBezTo>
                      <a:pt x="8745" y="269"/>
                      <a:pt x="7928" y="1"/>
                      <a:pt x="6995" y="1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351;p59">
                <a:extLst>
                  <a:ext uri="{FF2B5EF4-FFF2-40B4-BE49-F238E27FC236}">
                    <a16:creationId xmlns:a16="http://schemas.microsoft.com/office/drawing/2014/main" id="{FF2F6A34-C1CD-4821-B36C-7498FD696EE7}"/>
                  </a:ext>
                </a:extLst>
              </p:cNvPr>
              <p:cNvSpPr/>
              <p:nvPr/>
            </p:nvSpPr>
            <p:spPr>
              <a:xfrm>
                <a:off x="2443150" y="3094800"/>
                <a:ext cx="1207625" cy="952275"/>
              </a:xfrm>
              <a:custGeom>
                <a:avLst/>
                <a:gdLst/>
                <a:ahLst/>
                <a:cxnLst/>
                <a:rect l="l" t="t" r="r" b="b"/>
                <a:pathLst>
                  <a:path w="48305" h="38091" extrusionOk="0">
                    <a:moveTo>
                      <a:pt x="36909" y="0"/>
                    </a:moveTo>
                    <a:cubicBezTo>
                      <a:pt x="28415" y="0"/>
                      <a:pt x="18848" y="5039"/>
                      <a:pt x="18848" y="5039"/>
                    </a:cubicBezTo>
                    <a:cubicBezTo>
                      <a:pt x="18848" y="5039"/>
                      <a:pt x="15441" y="4106"/>
                      <a:pt x="11710" y="4106"/>
                    </a:cubicBezTo>
                    <a:cubicBezTo>
                      <a:pt x="7997" y="4106"/>
                      <a:pt x="3962" y="5030"/>
                      <a:pt x="2644" y="8718"/>
                    </a:cubicBezTo>
                    <a:cubicBezTo>
                      <a:pt x="1" y="16124"/>
                      <a:pt x="3691" y="20339"/>
                      <a:pt x="14681" y="25292"/>
                    </a:cubicBezTo>
                    <a:cubicBezTo>
                      <a:pt x="25658" y="30233"/>
                      <a:pt x="27444" y="38091"/>
                      <a:pt x="27444" y="38091"/>
                    </a:cubicBezTo>
                    <a:cubicBezTo>
                      <a:pt x="31207" y="37995"/>
                      <a:pt x="32052" y="36138"/>
                      <a:pt x="32052" y="36138"/>
                    </a:cubicBezTo>
                    <a:cubicBezTo>
                      <a:pt x="32052" y="36138"/>
                      <a:pt x="33469" y="31733"/>
                      <a:pt x="28159" y="23791"/>
                    </a:cubicBezTo>
                    <a:cubicBezTo>
                      <a:pt x="22837" y="15850"/>
                      <a:pt x="17265" y="14624"/>
                      <a:pt x="17265" y="14624"/>
                    </a:cubicBezTo>
                    <a:cubicBezTo>
                      <a:pt x="24444" y="8819"/>
                      <a:pt x="33683" y="7710"/>
                      <a:pt x="39696" y="7710"/>
                    </a:cubicBezTo>
                    <a:cubicBezTo>
                      <a:pt x="43414" y="7710"/>
                      <a:pt x="45899" y="8135"/>
                      <a:pt x="45899" y="8135"/>
                    </a:cubicBezTo>
                    <a:cubicBezTo>
                      <a:pt x="47578" y="7039"/>
                      <a:pt x="48304" y="3325"/>
                      <a:pt x="48304" y="3325"/>
                    </a:cubicBezTo>
                    <a:cubicBezTo>
                      <a:pt x="48304" y="3325"/>
                      <a:pt x="45816" y="146"/>
                      <a:pt x="37231" y="3"/>
                    </a:cubicBezTo>
                    <a:cubicBezTo>
                      <a:pt x="37124" y="1"/>
                      <a:pt x="37017" y="0"/>
                      <a:pt x="369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356;p59">
                <a:extLst>
                  <a:ext uri="{FF2B5EF4-FFF2-40B4-BE49-F238E27FC236}">
                    <a16:creationId xmlns:a16="http://schemas.microsoft.com/office/drawing/2014/main" id="{FAA58170-DC44-441F-8E54-CBDA7D04D318}"/>
                  </a:ext>
                </a:extLst>
              </p:cNvPr>
              <p:cNvSpPr/>
              <p:nvPr/>
            </p:nvSpPr>
            <p:spPr>
              <a:xfrm>
                <a:off x="3247425" y="2260675"/>
                <a:ext cx="210150" cy="169550"/>
              </a:xfrm>
              <a:custGeom>
                <a:avLst/>
                <a:gdLst/>
                <a:ahLst/>
                <a:cxnLst/>
                <a:rect l="l" t="t" r="r" b="b"/>
                <a:pathLst>
                  <a:path w="8406" h="6782" extrusionOk="0">
                    <a:moveTo>
                      <a:pt x="2551" y="1"/>
                    </a:moveTo>
                    <a:cubicBezTo>
                      <a:pt x="1495" y="1"/>
                      <a:pt x="89" y="1395"/>
                      <a:pt x="48" y="2781"/>
                    </a:cubicBezTo>
                    <a:cubicBezTo>
                      <a:pt x="0" y="4364"/>
                      <a:pt x="1750" y="4793"/>
                      <a:pt x="1750" y="4793"/>
                    </a:cubicBezTo>
                    <a:lnTo>
                      <a:pt x="1381" y="6436"/>
                    </a:lnTo>
                    <a:lnTo>
                      <a:pt x="4144" y="6781"/>
                    </a:lnTo>
                    <a:lnTo>
                      <a:pt x="4513" y="5507"/>
                    </a:lnTo>
                    <a:cubicBezTo>
                      <a:pt x="4513" y="5507"/>
                      <a:pt x="7525" y="5400"/>
                      <a:pt x="8406" y="2769"/>
                    </a:cubicBezTo>
                    <a:lnTo>
                      <a:pt x="8406" y="2769"/>
                    </a:lnTo>
                    <a:cubicBezTo>
                      <a:pt x="8406" y="2769"/>
                      <a:pt x="7274" y="3086"/>
                      <a:pt x="5655" y="3086"/>
                    </a:cubicBezTo>
                    <a:cubicBezTo>
                      <a:pt x="4648" y="3086"/>
                      <a:pt x="3454" y="2963"/>
                      <a:pt x="2227" y="2566"/>
                    </a:cubicBezTo>
                    <a:cubicBezTo>
                      <a:pt x="2227" y="2566"/>
                      <a:pt x="4036" y="626"/>
                      <a:pt x="3001" y="102"/>
                    </a:cubicBezTo>
                    <a:cubicBezTo>
                      <a:pt x="2863" y="33"/>
                      <a:pt x="2711" y="1"/>
                      <a:pt x="2551" y="1"/>
                    </a:cubicBezTo>
                    <a:close/>
                  </a:path>
                </a:pathLst>
              </a:custGeom>
              <a:solidFill>
                <a:srgbClr val="7847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357;p59">
                <a:extLst>
                  <a:ext uri="{FF2B5EF4-FFF2-40B4-BE49-F238E27FC236}">
                    <a16:creationId xmlns:a16="http://schemas.microsoft.com/office/drawing/2014/main" id="{8D049091-E6A4-4DDC-B16C-1BC35DA2BB13}"/>
                  </a:ext>
                </a:extLst>
              </p:cNvPr>
              <p:cNvSpPr/>
              <p:nvPr/>
            </p:nvSpPr>
            <p:spPr>
              <a:xfrm>
                <a:off x="2760150" y="2417225"/>
                <a:ext cx="688800" cy="614250"/>
              </a:xfrm>
              <a:custGeom>
                <a:avLst/>
                <a:gdLst/>
                <a:ahLst/>
                <a:cxnLst/>
                <a:rect l="l" t="t" r="r" b="b"/>
                <a:pathLst>
                  <a:path w="27552" h="24570" extrusionOk="0">
                    <a:moveTo>
                      <a:pt x="20330" y="1"/>
                    </a:moveTo>
                    <a:cubicBezTo>
                      <a:pt x="19635" y="1"/>
                      <a:pt x="19040" y="91"/>
                      <a:pt x="18646" y="281"/>
                    </a:cubicBezTo>
                    <a:cubicBezTo>
                      <a:pt x="16884" y="1138"/>
                      <a:pt x="17289" y="4186"/>
                      <a:pt x="13109" y="10044"/>
                    </a:cubicBezTo>
                    <a:cubicBezTo>
                      <a:pt x="8942" y="15890"/>
                      <a:pt x="1" y="17712"/>
                      <a:pt x="1" y="17712"/>
                    </a:cubicBezTo>
                    <a:lnTo>
                      <a:pt x="1560" y="24570"/>
                    </a:lnTo>
                    <a:cubicBezTo>
                      <a:pt x="1560" y="24570"/>
                      <a:pt x="8573" y="23117"/>
                      <a:pt x="14979" y="20081"/>
                    </a:cubicBezTo>
                    <a:cubicBezTo>
                      <a:pt x="21372" y="17033"/>
                      <a:pt x="27552" y="5139"/>
                      <a:pt x="26909" y="2865"/>
                    </a:cubicBezTo>
                    <a:cubicBezTo>
                      <a:pt x="26418" y="1105"/>
                      <a:pt x="22764" y="1"/>
                      <a:pt x="20330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358;p59">
                <a:extLst>
                  <a:ext uri="{FF2B5EF4-FFF2-40B4-BE49-F238E27FC236}">
                    <a16:creationId xmlns:a16="http://schemas.microsoft.com/office/drawing/2014/main" id="{FD47FA0D-25B6-4EE1-887F-81D3A05F3B9C}"/>
                  </a:ext>
                </a:extLst>
              </p:cNvPr>
              <p:cNvSpPr/>
              <p:nvPr/>
            </p:nvSpPr>
            <p:spPr>
              <a:xfrm>
                <a:off x="2466075" y="2860000"/>
                <a:ext cx="448300" cy="483300"/>
              </a:xfrm>
              <a:custGeom>
                <a:avLst/>
                <a:gdLst/>
                <a:ahLst/>
                <a:cxnLst/>
                <a:rect l="l" t="t" r="r" b="b"/>
                <a:pathLst>
                  <a:path w="17932" h="19332" extrusionOk="0">
                    <a:moveTo>
                      <a:pt x="11764" y="1"/>
                    </a:moveTo>
                    <a:cubicBezTo>
                      <a:pt x="11243" y="325"/>
                      <a:pt x="10560" y="423"/>
                      <a:pt x="9925" y="423"/>
                    </a:cubicBezTo>
                    <a:cubicBezTo>
                      <a:pt x="8950" y="423"/>
                      <a:pt x="8085" y="191"/>
                      <a:pt x="8085" y="191"/>
                    </a:cubicBezTo>
                    <a:cubicBezTo>
                      <a:pt x="8085" y="191"/>
                      <a:pt x="7533" y="138"/>
                      <a:pt x="6830" y="138"/>
                    </a:cubicBezTo>
                    <a:cubicBezTo>
                      <a:pt x="5945" y="138"/>
                      <a:pt x="4820" y="223"/>
                      <a:pt x="4263" y="608"/>
                    </a:cubicBezTo>
                    <a:cubicBezTo>
                      <a:pt x="3795" y="931"/>
                      <a:pt x="3134" y="1017"/>
                      <a:pt x="2564" y="1017"/>
                    </a:cubicBezTo>
                    <a:cubicBezTo>
                      <a:pt x="1914" y="1017"/>
                      <a:pt x="1381" y="906"/>
                      <a:pt x="1381" y="906"/>
                    </a:cubicBezTo>
                    <a:lnTo>
                      <a:pt x="1381" y="906"/>
                    </a:lnTo>
                    <a:cubicBezTo>
                      <a:pt x="1774" y="2680"/>
                      <a:pt x="0" y="17527"/>
                      <a:pt x="0" y="17527"/>
                    </a:cubicBezTo>
                    <a:cubicBezTo>
                      <a:pt x="0" y="17527"/>
                      <a:pt x="4730" y="19332"/>
                      <a:pt x="7785" y="19332"/>
                    </a:cubicBezTo>
                    <a:cubicBezTo>
                      <a:pt x="8050" y="19332"/>
                      <a:pt x="8302" y="19318"/>
                      <a:pt x="8537" y="19289"/>
                    </a:cubicBezTo>
                    <a:cubicBezTo>
                      <a:pt x="11490" y="18932"/>
                      <a:pt x="17931" y="14443"/>
                      <a:pt x="17931" y="14443"/>
                    </a:cubicBezTo>
                    <a:lnTo>
                      <a:pt x="11764" y="1"/>
                    </a:ln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359;p59">
                <a:extLst>
                  <a:ext uri="{FF2B5EF4-FFF2-40B4-BE49-F238E27FC236}">
                    <a16:creationId xmlns:a16="http://schemas.microsoft.com/office/drawing/2014/main" id="{9FFCBBFD-1E05-4F73-AC62-F2B3FE58EEF7}"/>
                  </a:ext>
                </a:extLst>
              </p:cNvPr>
              <p:cNvSpPr/>
              <p:nvPr/>
            </p:nvSpPr>
            <p:spPr>
              <a:xfrm>
                <a:off x="2186275" y="1840175"/>
                <a:ext cx="690268" cy="369800"/>
              </a:xfrm>
              <a:custGeom>
                <a:avLst/>
                <a:gdLst/>
                <a:ahLst/>
                <a:cxnLst/>
                <a:rect l="l" t="t" r="r" b="b"/>
                <a:pathLst>
                  <a:path w="26326" h="14792" extrusionOk="0">
                    <a:moveTo>
                      <a:pt x="19048" y="1"/>
                    </a:moveTo>
                    <a:cubicBezTo>
                      <a:pt x="16932" y="1"/>
                      <a:pt x="16467" y="1741"/>
                      <a:pt x="16467" y="1741"/>
                    </a:cubicBezTo>
                    <a:cubicBezTo>
                      <a:pt x="16467" y="1741"/>
                      <a:pt x="14812" y="211"/>
                      <a:pt x="12780" y="211"/>
                    </a:cubicBezTo>
                    <a:cubicBezTo>
                      <a:pt x="12461" y="211"/>
                      <a:pt x="12132" y="249"/>
                      <a:pt x="11800" y="336"/>
                    </a:cubicBezTo>
                    <a:cubicBezTo>
                      <a:pt x="9347" y="967"/>
                      <a:pt x="8394" y="3825"/>
                      <a:pt x="8394" y="3825"/>
                    </a:cubicBezTo>
                    <a:cubicBezTo>
                      <a:pt x="8394" y="3825"/>
                      <a:pt x="7221" y="3098"/>
                      <a:pt x="5357" y="3098"/>
                    </a:cubicBezTo>
                    <a:cubicBezTo>
                      <a:pt x="4641" y="3098"/>
                      <a:pt x="3822" y="3206"/>
                      <a:pt x="2929" y="3503"/>
                    </a:cubicBezTo>
                    <a:cubicBezTo>
                      <a:pt x="1441" y="5575"/>
                      <a:pt x="0" y="8778"/>
                      <a:pt x="2596" y="11516"/>
                    </a:cubicBezTo>
                    <a:cubicBezTo>
                      <a:pt x="3469" y="12433"/>
                      <a:pt x="4308" y="12739"/>
                      <a:pt x="5038" y="12739"/>
                    </a:cubicBezTo>
                    <a:cubicBezTo>
                      <a:pt x="6498" y="12739"/>
                      <a:pt x="7525" y="11516"/>
                      <a:pt x="7525" y="11516"/>
                    </a:cubicBezTo>
                    <a:lnTo>
                      <a:pt x="7525" y="11516"/>
                    </a:lnTo>
                    <a:cubicBezTo>
                      <a:pt x="7525" y="11517"/>
                      <a:pt x="6811" y="14719"/>
                      <a:pt x="10597" y="14791"/>
                    </a:cubicBezTo>
                    <a:cubicBezTo>
                      <a:pt x="10626" y="14791"/>
                      <a:pt x="10655" y="14791"/>
                      <a:pt x="10683" y="14791"/>
                    </a:cubicBezTo>
                    <a:cubicBezTo>
                      <a:pt x="14376" y="14791"/>
                      <a:pt x="14693" y="10254"/>
                      <a:pt x="14693" y="10254"/>
                    </a:cubicBezTo>
                    <a:cubicBezTo>
                      <a:pt x="14693" y="10254"/>
                      <a:pt x="15874" y="12685"/>
                      <a:pt x="17977" y="12685"/>
                    </a:cubicBezTo>
                    <a:cubicBezTo>
                      <a:pt x="18511" y="12685"/>
                      <a:pt x="19104" y="12528"/>
                      <a:pt x="19753" y="12135"/>
                    </a:cubicBezTo>
                    <a:cubicBezTo>
                      <a:pt x="22955" y="10195"/>
                      <a:pt x="21801" y="7909"/>
                      <a:pt x="21801" y="7909"/>
                    </a:cubicBezTo>
                    <a:lnTo>
                      <a:pt x="21801" y="7909"/>
                    </a:lnTo>
                    <a:cubicBezTo>
                      <a:pt x="21801" y="7909"/>
                      <a:pt x="22609" y="8943"/>
                      <a:pt x="23632" y="8943"/>
                    </a:cubicBezTo>
                    <a:cubicBezTo>
                      <a:pt x="24302" y="8943"/>
                      <a:pt x="25065" y="8498"/>
                      <a:pt x="25754" y="7028"/>
                    </a:cubicBezTo>
                    <a:cubicBezTo>
                      <a:pt x="26289" y="5861"/>
                      <a:pt x="26325" y="4837"/>
                      <a:pt x="26123" y="3968"/>
                    </a:cubicBezTo>
                    <a:cubicBezTo>
                      <a:pt x="26075" y="3920"/>
                      <a:pt x="26027" y="3873"/>
                      <a:pt x="25980" y="3825"/>
                    </a:cubicBezTo>
                    <a:cubicBezTo>
                      <a:pt x="25265" y="3101"/>
                      <a:pt x="24593" y="2880"/>
                      <a:pt x="24040" y="2880"/>
                    </a:cubicBezTo>
                    <a:cubicBezTo>
                      <a:pt x="23174" y="2880"/>
                      <a:pt x="22598" y="3420"/>
                      <a:pt x="22598" y="3420"/>
                    </a:cubicBezTo>
                    <a:cubicBezTo>
                      <a:pt x="22598" y="3420"/>
                      <a:pt x="22872" y="694"/>
                      <a:pt x="19967" y="98"/>
                    </a:cubicBezTo>
                    <a:cubicBezTo>
                      <a:pt x="19631" y="31"/>
                      <a:pt x="19325" y="1"/>
                      <a:pt x="190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360;p59">
                <a:extLst>
                  <a:ext uri="{FF2B5EF4-FFF2-40B4-BE49-F238E27FC236}">
                    <a16:creationId xmlns:a16="http://schemas.microsoft.com/office/drawing/2014/main" id="{0BE0E7DF-EEE9-473D-A8E2-BD526C8D54F3}"/>
                  </a:ext>
                </a:extLst>
              </p:cNvPr>
              <p:cNvSpPr/>
              <p:nvPr/>
            </p:nvSpPr>
            <p:spPr>
              <a:xfrm>
                <a:off x="2036250" y="1918225"/>
                <a:ext cx="1001950" cy="839000"/>
              </a:xfrm>
              <a:custGeom>
                <a:avLst/>
                <a:gdLst/>
                <a:ahLst/>
                <a:cxnLst/>
                <a:rect l="l" t="t" r="r" b="b"/>
                <a:pathLst>
                  <a:path w="40078" h="33560" extrusionOk="0">
                    <a:moveTo>
                      <a:pt x="9680" y="0"/>
                    </a:moveTo>
                    <a:lnTo>
                      <a:pt x="9680" y="0"/>
                    </a:lnTo>
                    <a:cubicBezTo>
                      <a:pt x="9454" y="72"/>
                      <a:pt x="9216" y="167"/>
                      <a:pt x="8978" y="262"/>
                    </a:cubicBezTo>
                    <a:cubicBezTo>
                      <a:pt x="5394" y="1810"/>
                      <a:pt x="5978" y="6573"/>
                      <a:pt x="5978" y="6573"/>
                    </a:cubicBezTo>
                    <a:cubicBezTo>
                      <a:pt x="5978" y="6573"/>
                      <a:pt x="2799" y="7025"/>
                      <a:pt x="1572" y="10656"/>
                    </a:cubicBezTo>
                    <a:cubicBezTo>
                      <a:pt x="358" y="14288"/>
                      <a:pt x="2049" y="15490"/>
                      <a:pt x="2049" y="15490"/>
                    </a:cubicBezTo>
                    <a:cubicBezTo>
                      <a:pt x="2049" y="15490"/>
                      <a:pt x="1" y="16324"/>
                      <a:pt x="370" y="19848"/>
                    </a:cubicBezTo>
                    <a:cubicBezTo>
                      <a:pt x="727" y="23372"/>
                      <a:pt x="2680" y="23420"/>
                      <a:pt x="2680" y="23420"/>
                    </a:cubicBezTo>
                    <a:cubicBezTo>
                      <a:pt x="2680" y="23420"/>
                      <a:pt x="1275" y="24146"/>
                      <a:pt x="1953" y="25801"/>
                    </a:cubicBezTo>
                    <a:cubicBezTo>
                      <a:pt x="2632" y="27456"/>
                      <a:pt x="4537" y="27956"/>
                      <a:pt x="4537" y="27956"/>
                    </a:cubicBezTo>
                    <a:cubicBezTo>
                      <a:pt x="4537" y="27956"/>
                      <a:pt x="3561" y="29552"/>
                      <a:pt x="6299" y="30957"/>
                    </a:cubicBezTo>
                    <a:cubicBezTo>
                      <a:pt x="7296" y="31468"/>
                      <a:pt x="8082" y="31631"/>
                      <a:pt x="8678" y="31631"/>
                    </a:cubicBezTo>
                    <a:cubicBezTo>
                      <a:pt x="9718" y="31631"/>
                      <a:pt x="10180" y="31135"/>
                      <a:pt x="10181" y="31135"/>
                    </a:cubicBezTo>
                    <a:lnTo>
                      <a:pt x="10181" y="31135"/>
                    </a:lnTo>
                    <a:cubicBezTo>
                      <a:pt x="10180" y="31135"/>
                      <a:pt x="9847" y="32993"/>
                      <a:pt x="12621" y="33493"/>
                    </a:cubicBezTo>
                    <a:cubicBezTo>
                      <a:pt x="12873" y="33538"/>
                      <a:pt x="13109" y="33559"/>
                      <a:pt x="13329" y="33559"/>
                    </a:cubicBezTo>
                    <a:cubicBezTo>
                      <a:pt x="15518" y="33559"/>
                      <a:pt x="16157" y="31504"/>
                      <a:pt x="16157" y="31504"/>
                    </a:cubicBezTo>
                    <a:lnTo>
                      <a:pt x="31778" y="29504"/>
                    </a:lnTo>
                    <a:cubicBezTo>
                      <a:pt x="31778" y="29504"/>
                      <a:pt x="35088" y="28909"/>
                      <a:pt x="35862" y="27099"/>
                    </a:cubicBezTo>
                    <a:cubicBezTo>
                      <a:pt x="36624" y="25289"/>
                      <a:pt x="35136" y="24694"/>
                      <a:pt x="35136" y="24694"/>
                    </a:cubicBezTo>
                    <a:cubicBezTo>
                      <a:pt x="36624" y="24456"/>
                      <a:pt x="37886" y="23456"/>
                      <a:pt x="38446" y="22051"/>
                    </a:cubicBezTo>
                    <a:cubicBezTo>
                      <a:pt x="39398" y="19658"/>
                      <a:pt x="37446" y="18288"/>
                      <a:pt x="37446" y="18288"/>
                    </a:cubicBezTo>
                    <a:cubicBezTo>
                      <a:pt x="37446" y="18288"/>
                      <a:pt x="40077" y="17062"/>
                      <a:pt x="39708" y="14336"/>
                    </a:cubicBezTo>
                    <a:cubicBezTo>
                      <a:pt x="39351" y="11621"/>
                      <a:pt x="36529" y="11276"/>
                      <a:pt x="36529" y="11276"/>
                    </a:cubicBezTo>
                    <a:cubicBezTo>
                      <a:pt x="36529" y="11276"/>
                      <a:pt x="38684" y="10002"/>
                      <a:pt x="36755" y="6215"/>
                    </a:cubicBezTo>
                    <a:cubicBezTo>
                      <a:pt x="36102" y="4926"/>
                      <a:pt x="35262" y="4601"/>
                      <a:pt x="34580" y="4601"/>
                    </a:cubicBezTo>
                    <a:cubicBezTo>
                      <a:pt x="33883" y="4601"/>
                      <a:pt x="33350" y="4941"/>
                      <a:pt x="33350" y="4941"/>
                    </a:cubicBezTo>
                    <a:cubicBezTo>
                      <a:pt x="33350" y="4941"/>
                      <a:pt x="34517" y="2322"/>
                      <a:pt x="32874" y="465"/>
                    </a:cubicBezTo>
                    <a:lnTo>
                      <a:pt x="32874" y="465"/>
                    </a:lnTo>
                    <a:cubicBezTo>
                      <a:pt x="33088" y="1334"/>
                      <a:pt x="33052" y="2358"/>
                      <a:pt x="32505" y="3513"/>
                    </a:cubicBezTo>
                    <a:cubicBezTo>
                      <a:pt x="31819" y="4987"/>
                      <a:pt x="31055" y="5432"/>
                      <a:pt x="30383" y="5432"/>
                    </a:cubicBezTo>
                    <a:cubicBezTo>
                      <a:pt x="29362" y="5432"/>
                      <a:pt x="28552" y="4406"/>
                      <a:pt x="28552" y="4406"/>
                    </a:cubicBezTo>
                    <a:lnTo>
                      <a:pt x="28552" y="4406"/>
                    </a:lnTo>
                    <a:cubicBezTo>
                      <a:pt x="28552" y="4406"/>
                      <a:pt x="29707" y="6680"/>
                      <a:pt x="26516" y="8621"/>
                    </a:cubicBezTo>
                    <a:cubicBezTo>
                      <a:pt x="25866" y="9014"/>
                      <a:pt x="25271" y="9171"/>
                      <a:pt x="24736" y="9171"/>
                    </a:cubicBezTo>
                    <a:cubicBezTo>
                      <a:pt x="22636" y="9171"/>
                      <a:pt x="21456" y="6751"/>
                      <a:pt x="21456" y="6751"/>
                    </a:cubicBezTo>
                    <a:cubicBezTo>
                      <a:pt x="21456" y="6751"/>
                      <a:pt x="21139" y="11276"/>
                      <a:pt x="17435" y="11276"/>
                    </a:cubicBezTo>
                    <a:cubicBezTo>
                      <a:pt x="17406" y="11276"/>
                      <a:pt x="17377" y="11276"/>
                      <a:pt x="17348" y="11276"/>
                    </a:cubicBezTo>
                    <a:cubicBezTo>
                      <a:pt x="13574" y="11216"/>
                      <a:pt x="14288" y="8002"/>
                      <a:pt x="14288" y="8001"/>
                    </a:cubicBezTo>
                    <a:lnTo>
                      <a:pt x="14288" y="8001"/>
                    </a:lnTo>
                    <a:cubicBezTo>
                      <a:pt x="14288" y="8002"/>
                      <a:pt x="13256" y="9229"/>
                      <a:pt x="11796" y="9229"/>
                    </a:cubicBezTo>
                    <a:cubicBezTo>
                      <a:pt x="11066" y="9229"/>
                      <a:pt x="10228" y="8922"/>
                      <a:pt x="9359" y="8001"/>
                    </a:cubicBezTo>
                    <a:cubicBezTo>
                      <a:pt x="6763" y="5275"/>
                      <a:pt x="8192" y="2060"/>
                      <a:pt x="96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361;p59">
                <a:extLst>
                  <a:ext uri="{FF2B5EF4-FFF2-40B4-BE49-F238E27FC236}">
                    <a16:creationId xmlns:a16="http://schemas.microsoft.com/office/drawing/2014/main" id="{3CCA72CD-994B-4756-A643-FF4D4BFD6F37}"/>
                  </a:ext>
                </a:extLst>
              </p:cNvPr>
              <p:cNvSpPr/>
              <p:nvPr/>
            </p:nvSpPr>
            <p:spPr>
              <a:xfrm>
                <a:off x="2565475" y="2778750"/>
                <a:ext cx="102725" cy="109250"/>
              </a:xfrm>
              <a:custGeom>
                <a:avLst/>
                <a:gdLst/>
                <a:ahLst/>
                <a:cxnLst/>
                <a:rect l="l" t="t" r="r" b="b"/>
                <a:pathLst>
                  <a:path w="4109" h="4370" extrusionOk="0">
                    <a:moveTo>
                      <a:pt x="3609" y="0"/>
                    </a:moveTo>
                    <a:lnTo>
                      <a:pt x="1" y="655"/>
                    </a:lnTo>
                    <a:lnTo>
                      <a:pt x="299" y="3858"/>
                    </a:lnTo>
                    <a:cubicBezTo>
                      <a:pt x="299" y="3858"/>
                      <a:pt x="1174" y="4370"/>
                      <a:pt x="2181" y="4370"/>
                    </a:cubicBezTo>
                    <a:cubicBezTo>
                      <a:pt x="2836" y="4370"/>
                      <a:pt x="3546" y="4154"/>
                      <a:pt x="4109" y="3441"/>
                    </a:cubicBezTo>
                    <a:lnTo>
                      <a:pt x="3609" y="0"/>
                    </a:lnTo>
                    <a:close/>
                  </a:path>
                </a:pathLst>
              </a:custGeom>
              <a:solidFill>
                <a:srgbClr val="6538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362;p59">
                <a:extLst>
                  <a:ext uri="{FF2B5EF4-FFF2-40B4-BE49-F238E27FC236}">
                    <a16:creationId xmlns:a16="http://schemas.microsoft.com/office/drawing/2014/main" id="{DE7DD9EF-E8A0-4F67-95AE-278CD7CEF5E0}"/>
                  </a:ext>
                </a:extLst>
              </p:cNvPr>
              <p:cNvSpPr/>
              <p:nvPr/>
            </p:nvSpPr>
            <p:spPr>
              <a:xfrm>
                <a:off x="2186900" y="2461675"/>
                <a:ext cx="187825" cy="169400"/>
              </a:xfrm>
              <a:custGeom>
                <a:avLst/>
                <a:gdLst/>
                <a:ahLst/>
                <a:cxnLst/>
                <a:rect l="l" t="t" r="r" b="b"/>
                <a:pathLst>
                  <a:path w="7513" h="6776" extrusionOk="0">
                    <a:moveTo>
                      <a:pt x="3147" y="0"/>
                    </a:moveTo>
                    <a:cubicBezTo>
                      <a:pt x="2114" y="0"/>
                      <a:pt x="604" y="441"/>
                      <a:pt x="297" y="2920"/>
                    </a:cubicBezTo>
                    <a:cubicBezTo>
                      <a:pt x="0" y="5317"/>
                      <a:pt x="1715" y="6775"/>
                      <a:pt x="3410" y="6775"/>
                    </a:cubicBezTo>
                    <a:cubicBezTo>
                      <a:pt x="4435" y="6775"/>
                      <a:pt x="5451" y="6243"/>
                      <a:pt x="6012" y="5063"/>
                    </a:cubicBezTo>
                    <a:cubicBezTo>
                      <a:pt x="7512" y="1932"/>
                      <a:pt x="4143" y="134"/>
                      <a:pt x="4143" y="134"/>
                    </a:cubicBezTo>
                    <a:cubicBezTo>
                      <a:pt x="4143" y="134"/>
                      <a:pt x="3717" y="0"/>
                      <a:pt x="3147" y="0"/>
                    </a:cubicBezTo>
                    <a:close/>
                  </a:path>
                </a:pathLst>
              </a:custGeom>
              <a:solidFill>
                <a:srgbClr val="6538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363;p59">
                <a:extLst>
                  <a:ext uri="{FF2B5EF4-FFF2-40B4-BE49-F238E27FC236}">
                    <a16:creationId xmlns:a16="http://schemas.microsoft.com/office/drawing/2014/main" id="{35DE5265-7F22-46B8-BD56-C760022865C8}"/>
                  </a:ext>
                </a:extLst>
              </p:cNvPr>
              <p:cNvSpPr/>
              <p:nvPr/>
            </p:nvSpPr>
            <p:spPr>
              <a:xfrm>
                <a:off x="2799150" y="2314300"/>
                <a:ext cx="119375" cy="147475"/>
              </a:xfrm>
              <a:custGeom>
                <a:avLst/>
                <a:gdLst/>
                <a:ahLst/>
                <a:cxnLst/>
                <a:rect l="l" t="t" r="r" b="b"/>
                <a:pathLst>
                  <a:path w="4775" h="5899" extrusionOk="0">
                    <a:moveTo>
                      <a:pt x="1005" y="0"/>
                    </a:moveTo>
                    <a:cubicBezTo>
                      <a:pt x="427" y="0"/>
                      <a:pt x="0" y="136"/>
                      <a:pt x="0" y="136"/>
                    </a:cubicBezTo>
                    <a:lnTo>
                      <a:pt x="1548" y="5898"/>
                    </a:lnTo>
                    <a:cubicBezTo>
                      <a:pt x="1548" y="5898"/>
                      <a:pt x="4775" y="4827"/>
                      <a:pt x="3787" y="2041"/>
                    </a:cubicBezTo>
                    <a:cubicBezTo>
                      <a:pt x="3191" y="333"/>
                      <a:pt x="1912" y="0"/>
                      <a:pt x="1005" y="0"/>
                    </a:cubicBezTo>
                    <a:close/>
                  </a:path>
                </a:pathLst>
              </a:custGeom>
              <a:solidFill>
                <a:srgbClr val="6538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364;p59">
                <a:extLst>
                  <a:ext uri="{FF2B5EF4-FFF2-40B4-BE49-F238E27FC236}">
                    <a16:creationId xmlns:a16="http://schemas.microsoft.com/office/drawing/2014/main" id="{66C6F712-758A-45C2-9718-C5ED89537BE4}"/>
                  </a:ext>
                </a:extLst>
              </p:cNvPr>
              <p:cNvSpPr/>
              <p:nvPr/>
            </p:nvSpPr>
            <p:spPr>
              <a:xfrm>
                <a:off x="2290450" y="2257250"/>
                <a:ext cx="690300" cy="542600"/>
              </a:xfrm>
              <a:custGeom>
                <a:avLst/>
                <a:gdLst/>
                <a:ahLst/>
                <a:cxnLst/>
                <a:rect l="l" t="t" r="r" b="b"/>
                <a:pathLst>
                  <a:path w="27612" h="21704" extrusionOk="0">
                    <a:moveTo>
                      <a:pt x="16348" y="1"/>
                    </a:moveTo>
                    <a:cubicBezTo>
                      <a:pt x="16348" y="1"/>
                      <a:pt x="15967" y="1667"/>
                      <a:pt x="13490" y="2144"/>
                    </a:cubicBezTo>
                    <a:cubicBezTo>
                      <a:pt x="13150" y="2209"/>
                      <a:pt x="12830" y="2237"/>
                      <a:pt x="12533" y="2237"/>
                    </a:cubicBezTo>
                    <a:cubicBezTo>
                      <a:pt x="10662" y="2237"/>
                      <a:pt x="9668" y="1120"/>
                      <a:pt x="9668" y="1120"/>
                    </a:cubicBezTo>
                    <a:cubicBezTo>
                      <a:pt x="9607" y="3265"/>
                      <a:pt x="7838" y="4754"/>
                      <a:pt x="5935" y="4754"/>
                    </a:cubicBezTo>
                    <a:cubicBezTo>
                      <a:pt x="5260" y="4754"/>
                      <a:pt x="4568" y="4567"/>
                      <a:pt x="3930" y="4156"/>
                    </a:cubicBezTo>
                    <a:cubicBezTo>
                      <a:pt x="3624" y="8288"/>
                      <a:pt x="82" y="8311"/>
                      <a:pt x="2" y="8311"/>
                    </a:cubicBezTo>
                    <a:cubicBezTo>
                      <a:pt x="1" y="8311"/>
                      <a:pt x="1" y="8311"/>
                      <a:pt x="1" y="8311"/>
                    </a:cubicBezTo>
                    <a:lnTo>
                      <a:pt x="1" y="8311"/>
                    </a:lnTo>
                    <a:cubicBezTo>
                      <a:pt x="2374" y="15390"/>
                      <a:pt x="3763" y="21704"/>
                      <a:pt x="11529" y="21704"/>
                    </a:cubicBezTo>
                    <a:cubicBezTo>
                      <a:pt x="12802" y="21704"/>
                      <a:pt x="14247" y="21534"/>
                      <a:pt x="15895" y="21170"/>
                    </a:cubicBezTo>
                    <a:cubicBezTo>
                      <a:pt x="27611" y="18586"/>
                      <a:pt x="20348" y="2418"/>
                      <a:pt x="20348" y="2418"/>
                    </a:cubicBezTo>
                    <a:lnTo>
                      <a:pt x="20348" y="2418"/>
                    </a:lnTo>
                    <a:cubicBezTo>
                      <a:pt x="20290" y="2421"/>
                      <a:pt x="20232" y="2422"/>
                      <a:pt x="20175" y="2422"/>
                    </a:cubicBezTo>
                    <a:cubicBezTo>
                      <a:pt x="17944" y="2422"/>
                      <a:pt x="16348" y="1"/>
                      <a:pt x="16348" y="1"/>
                    </a:cubicBezTo>
                    <a:close/>
                  </a:path>
                </a:pathLst>
              </a:custGeom>
              <a:solidFill>
                <a:srgbClr val="7847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365;p59">
                <a:extLst>
                  <a:ext uri="{FF2B5EF4-FFF2-40B4-BE49-F238E27FC236}">
                    <a16:creationId xmlns:a16="http://schemas.microsoft.com/office/drawing/2014/main" id="{9243BB49-0EF5-4BA2-B8CB-F295D0DC07F9}"/>
                  </a:ext>
                </a:extLst>
              </p:cNvPr>
              <p:cNvSpPr/>
              <p:nvPr/>
            </p:nvSpPr>
            <p:spPr>
              <a:xfrm>
                <a:off x="2343150" y="2483175"/>
                <a:ext cx="155975" cy="1601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6406" extrusionOk="0">
                    <a:moveTo>
                      <a:pt x="2572" y="0"/>
                    </a:moveTo>
                    <a:cubicBezTo>
                      <a:pt x="0" y="2191"/>
                      <a:pt x="1536" y="6394"/>
                      <a:pt x="4917" y="6406"/>
                    </a:cubicBezTo>
                    <a:cubicBezTo>
                      <a:pt x="5096" y="6394"/>
                      <a:pt x="5274" y="6382"/>
                      <a:pt x="5453" y="6358"/>
                    </a:cubicBezTo>
                    <a:cubicBezTo>
                      <a:pt x="5929" y="5180"/>
                      <a:pt x="6239" y="3668"/>
                      <a:pt x="5596" y="2322"/>
                    </a:cubicBezTo>
                    <a:cubicBezTo>
                      <a:pt x="4953" y="953"/>
                      <a:pt x="3667" y="310"/>
                      <a:pt x="25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366;p59">
                <a:extLst>
                  <a:ext uri="{FF2B5EF4-FFF2-40B4-BE49-F238E27FC236}">
                    <a16:creationId xmlns:a16="http://schemas.microsoft.com/office/drawing/2014/main" id="{1DC2790B-608B-4956-96BF-1C9D7681CC15}"/>
                  </a:ext>
                </a:extLst>
              </p:cNvPr>
              <p:cNvSpPr/>
              <p:nvPr/>
            </p:nvSpPr>
            <p:spPr>
              <a:xfrm>
                <a:off x="2407425" y="2461475"/>
                <a:ext cx="149450" cy="180675"/>
              </a:xfrm>
              <a:custGeom>
                <a:avLst/>
                <a:gdLst/>
                <a:ahLst/>
                <a:cxnLst/>
                <a:rect l="l" t="t" r="r" b="b"/>
                <a:pathLst>
                  <a:path w="5978" h="7227" extrusionOk="0">
                    <a:moveTo>
                      <a:pt x="2327" y="0"/>
                    </a:moveTo>
                    <a:cubicBezTo>
                      <a:pt x="1526" y="0"/>
                      <a:pt x="707" y="270"/>
                      <a:pt x="1" y="868"/>
                    </a:cubicBezTo>
                    <a:cubicBezTo>
                      <a:pt x="1096" y="1166"/>
                      <a:pt x="2382" y="1821"/>
                      <a:pt x="3025" y="3190"/>
                    </a:cubicBezTo>
                    <a:cubicBezTo>
                      <a:pt x="3680" y="4559"/>
                      <a:pt x="3358" y="6048"/>
                      <a:pt x="2882" y="7226"/>
                    </a:cubicBezTo>
                    <a:cubicBezTo>
                      <a:pt x="4656" y="6964"/>
                      <a:pt x="5978" y="5440"/>
                      <a:pt x="5978" y="3643"/>
                    </a:cubicBezTo>
                    <a:cubicBezTo>
                      <a:pt x="5978" y="1474"/>
                      <a:pt x="4201" y="0"/>
                      <a:pt x="23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367;p59">
                <a:extLst>
                  <a:ext uri="{FF2B5EF4-FFF2-40B4-BE49-F238E27FC236}">
                    <a16:creationId xmlns:a16="http://schemas.microsoft.com/office/drawing/2014/main" id="{98ADC1BD-CF50-4621-AB64-6891556EB4F6}"/>
                  </a:ext>
                </a:extLst>
              </p:cNvPr>
              <p:cNvSpPr/>
              <p:nvPr/>
            </p:nvSpPr>
            <p:spPr>
              <a:xfrm>
                <a:off x="2605750" y="2402800"/>
                <a:ext cx="141325" cy="144700"/>
              </a:xfrm>
              <a:custGeom>
                <a:avLst/>
                <a:gdLst/>
                <a:ahLst/>
                <a:cxnLst/>
                <a:rect l="l" t="t" r="r" b="b"/>
                <a:pathLst>
                  <a:path w="5653" h="5788" extrusionOk="0">
                    <a:moveTo>
                      <a:pt x="2343" y="1"/>
                    </a:moveTo>
                    <a:lnTo>
                      <a:pt x="2343" y="1"/>
                    </a:lnTo>
                    <a:cubicBezTo>
                      <a:pt x="1" y="1962"/>
                      <a:pt x="1386" y="5787"/>
                      <a:pt x="4448" y="5787"/>
                    </a:cubicBezTo>
                    <a:cubicBezTo>
                      <a:pt x="4453" y="5787"/>
                      <a:pt x="4457" y="5787"/>
                      <a:pt x="4462" y="5787"/>
                    </a:cubicBezTo>
                    <a:cubicBezTo>
                      <a:pt x="4617" y="5775"/>
                      <a:pt x="4784" y="5763"/>
                      <a:pt x="4938" y="5740"/>
                    </a:cubicBezTo>
                    <a:cubicBezTo>
                      <a:pt x="5367" y="4680"/>
                      <a:pt x="5653" y="3311"/>
                      <a:pt x="5069" y="2096"/>
                    </a:cubicBezTo>
                    <a:cubicBezTo>
                      <a:pt x="4486" y="858"/>
                      <a:pt x="3331" y="275"/>
                      <a:pt x="23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368;p59">
                <a:extLst>
                  <a:ext uri="{FF2B5EF4-FFF2-40B4-BE49-F238E27FC236}">
                    <a16:creationId xmlns:a16="http://schemas.microsoft.com/office/drawing/2014/main" id="{52E7817F-62F7-49DB-A5F0-80655E544A82}"/>
                  </a:ext>
                </a:extLst>
              </p:cNvPr>
              <p:cNvSpPr/>
              <p:nvPr/>
            </p:nvSpPr>
            <p:spPr>
              <a:xfrm>
                <a:off x="2664300" y="2383125"/>
                <a:ext cx="135075" cy="163175"/>
              </a:xfrm>
              <a:custGeom>
                <a:avLst/>
                <a:gdLst/>
                <a:ahLst/>
                <a:cxnLst/>
                <a:rect l="l" t="t" r="r" b="b"/>
                <a:pathLst>
                  <a:path w="5403" h="6527" extrusionOk="0">
                    <a:moveTo>
                      <a:pt x="2108" y="1"/>
                    </a:moveTo>
                    <a:cubicBezTo>
                      <a:pt x="1382" y="1"/>
                      <a:pt x="640" y="245"/>
                      <a:pt x="1" y="788"/>
                    </a:cubicBezTo>
                    <a:cubicBezTo>
                      <a:pt x="989" y="1062"/>
                      <a:pt x="2144" y="1645"/>
                      <a:pt x="2727" y="2883"/>
                    </a:cubicBezTo>
                    <a:cubicBezTo>
                      <a:pt x="3323" y="4121"/>
                      <a:pt x="3025" y="5467"/>
                      <a:pt x="2596" y="6527"/>
                    </a:cubicBezTo>
                    <a:cubicBezTo>
                      <a:pt x="4204" y="6288"/>
                      <a:pt x="5394" y="4919"/>
                      <a:pt x="5394" y="3288"/>
                    </a:cubicBezTo>
                    <a:cubicBezTo>
                      <a:pt x="5403" y="1329"/>
                      <a:pt x="3801" y="1"/>
                      <a:pt x="21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369;p59">
                <a:extLst>
                  <a:ext uri="{FF2B5EF4-FFF2-40B4-BE49-F238E27FC236}">
                    <a16:creationId xmlns:a16="http://schemas.microsoft.com/office/drawing/2014/main" id="{3CC47CA4-BC2E-4478-9E82-56CC1C9B3B36}"/>
                  </a:ext>
                </a:extLst>
              </p:cNvPr>
              <p:cNvSpPr/>
              <p:nvPr/>
            </p:nvSpPr>
            <p:spPr>
              <a:xfrm>
                <a:off x="2655675" y="2559325"/>
                <a:ext cx="62525" cy="4382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753" extrusionOk="0">
                    <a:moveTo>
                      <a:pt x="1152" y="0"/>
                    </a:moveTo>
                    <a:cubicBezTo>
                      <a:pt x="271" y="0"/>
                      <a:pt x="1" y="1003"/>
                      <a:pt x="1" y="1003"/>
                    </a:cubicBezTo>
                    <a:cubicBezTo>
                      <a:pt x="366" y="819"/>
                      <a:pt x="683" y="746"/>
                      <a:pt x="956" y="746"/>
                    </a:cubicBezTo>
                    <a:cubicBezTo>
                      <a:pt x="1975" y="746"/>
                      <a:pt x="2382" y="1753"/>
                      <a:pt x="2382" y="1753"/>
                    </a:cubicBezTo>
                    <a:cubicBezTo>
                      <a:pt x="2382" y="1753"/>
                      <a:pt x="2501" y="229"/>
                      <a:pt x="1406" y="26"/>
                    </a:cubicBezTo>
                    <a:cubicBezTo>
                      <a:pt x="1316" y="9"/>
                      <a:pt x="1232" y="0"/>
                      <a:pt x="1152" y="0"/>
                    </a:cubicBezTo>
                    <a:close/>
                  </a:path>
                </a:pathLst>
              </a:custGeom>
              <a:solidFill>
                <a:srgbClr val="6538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370;p59">
                <a:extLst>
                  <a:ext uri="{FF2B5EF4-FFF2-40B4-BE49-F238E27FC236}">
                    <a16:creationId xmlns:a16="http://schemas.microsoft.com/office/drawing/2014/main" id="{F9103DBD-B7A1-4DA1-9877-C3736869519A}"/>
                  </a:ext>
                </a:extLst>
              </p:cNvPr>
              <p:cNvSpPr/>
              <p:nvPr/>
            </p:nvSpPr>
            <p:spPr>
              <a:xfrm>
                <a:off x="2506550" y="2673975"/>
                <a:ext cx="161650" cy="81875"/>
              </a:xfrm>
              <a:custGeom>
                <a:avLst/>
                <a:gdLst/>
                <a:ahLst/>
                <a:cxnLst/>
                <a:rect l="l" t="t" r="r" b="b"/>
                <a:pathLst>
                  <a:path w="6466" h="3275" extrusionOk="0">
                    <a:moveTo>
                      <a:pt x="6466" y="0"/>
                    </a:moveTo>
                    <a:lnTo>
                      <a:pt x="6466" y="0"/>
                    </a:lnTo>
                    <a:cubicBezTo>
                      <a:pt x="5317" y="378"/>
                      <a:pt x="4000" y="488"/>
                      <a:pt x="2856" y="488"/>
                    </a:cubicBezTo>
                    <a:cubicBezTo>
                      <a:pt x="1261" y="488"/>
                      <a:pt x="1" y="274"/>
                      <a:pt x="1" y="274"/>
                    </a:cubicBezTo>
                    <a:lnTo>
                      <a:pt x="1" y="274"/>
                    </a:lnTo>
                    <a:cubicBezTo>
                      <a:pt x="1" y="274"/>
                      <a:pt x="358" y="3275"/>
                      <a:pt x="3227" y="3275"/>
                    </a:cubicBezTo>
                    <a:cubicBezTo>
                      <a:pt x="6096" y="3275"/>
                      <a:pt x="6466" y="0"/>
                      <a:pt x="64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371;p59">
                <a:extLst>
                  <a:ext uri="{FF2B5EF4-FFF2-40B4-BE49-F238E27FC236}">
                    <a16:creationId xmlns:a16="http://schemas.microsoft.com/office/drawing/2014/main" id="{5B60204D-03BF-462E-86FA-DC9B19B4F2B5}"/>
                  </a:ext>
                </a:extLst>
              </p:cNvPr>
              <p:cNvSpPr/>
              <p:nvPr/>
            </p:nvSpPr>
            <p:spPr>
              <a:xfrm>
                <a:off x="2351550" y="2410175"/>
                <a:ext cx="72625" cy="5932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373" extrusionOk="0">
                    <a:moveTo>
                      <a:pt x="2227" y="0"/>
                    </a:moveTo>
                    <a:cubicBezTo>
                      <a:pt x="1519" y="0"/>
                      <a:pt x="1" y="1657"/>
                      <a:pt x="521" y="2313"/>
                    </a:cubicBezTo>
                    <a:cubicBezTo>
                      <a:pt x="553" y="2354"/>
                      <a:pt x="600" y="2373"/>
                      <a:pt x="660" y="2373"/>
                    </a:cubicBezTo>
                    <a:cubicBezTo>
                      <a:pt x="1229" y="2373"/>
                      <a:pt x="2905" y="671"/>
                      <a:pt x="2474" y="111"/>
                    </a:cubicBezTo>
                    <a:cubicBezTo>
                      <a:pt x="2414" y="34"/>
                      <a:pt x="2329" y="0"/>
                      <a:pt x="22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372;p59">
                <a:extLst>
                  <a:ext uri="{FF2B5EF4-FFF2-40B4-BE49-F238E27FC236}">
                    <a16:creationId xmlns:a16="http://schemas.microsoft.com/office/drawing/2014/main" id="{500E7D49-CEFB-45FE-B504-1DE08812387F}"/>
                  </a:ext>
                </a:extLst>
              </p:cNvPr>
              <p:cNvSpPr/>
              <p:nvPr/>
            </p:nvSpPr>
            <p:spPr>
              <a:xfrm>
                <a:off x="2696150" y="2323800"/>
                <a:ext cx="64250" cy="2940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1176" extrusionOk="0">
                    <a:moveTo>
                      <a:pt x="661" y="0"/>
                    </a:moveTo>
                    <a:cubicBezTo>
                      <a:pt x="389" y="0"/>
                      <a:pt x="180" y="86"/>
                      <a:pt x="132" y="303"/>
                    </a:cubicBezTo>
                    <a:cubicBezTo>
                      <a:pt x="1" y="843"/>
                      <a:pt x="984" y="1176"/>
                      <a:pt x="1697" y="1176"/>
                    </a:cubicBezTo>
                    <a:cubicBezTo>
                      <a:pt x="2020" y="1176"/>
                      <a:pt x="2288" y="1107"/>
                      <a:pt x="2370" y="958"/>
                    </a:cubicBezTo>
                    <a:cubicBezTo>
                      <a:pt x="2569" y="612"/>
                      <a:pt x="1388" y="0"/>
                      <a:pt x="6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373;p59">
                <a:extLst>
                  <a:ext uri="{FF2B5EF4-FFF2-40B4-BE49-F238E27FC236}">
                    <a16:creationId xmlns:a16="http://schemas.microsoft.com/office/drawing/2014/main" id="{DDB59190-F499-4EC3-841D-27E123FFBC29}"/>
                  </a:ext>
                </a:extLst>
              </p:cNvPr>
              <p:cNvSpPr/>
              <p:nvPr/>
            </p:nvSpPr>
            <p:spPr>
              <a:xfrm>
                <a:off x="1405725" y="2142200"/>
                <a:ext cx="857675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4307" h="21784" extrusionOk="0">
                    <a:moveTo>
                      <a:pt x="8378" y="0"/>
                    </a:moveTo>
                    <a:cubicBezTo>
                      <a:pt x="2453" y="0"/>
                      <a:pt x="0" y="19601"/>
                      <a:pt x="4207" y="21557"/>
                    </a:cubicBezTo>
                    <a:cubicBezTo>
                      <a:pt x="4542" y="21712"/>
                      <a:pt x="4921" y="21784"/>
                      <a:pt x="5337" y="21784"/>
                    </a:cubicBezTo>
                    <a:cubicBezTo>
                      <a:pt x="10171" y="21784"/>
                      <a:pt x="19894" y="12125"/>
                      <a:pt x="20631" y="12125"/>
                    </a:cubicBezTo>
                    <a:cubicBezTo>
                      <a:pt x="20638" y="12125"/>
                      <a:pt x="20644" y="12126"/>
                      <a:pt x="20650" y="12127"/>
                    </a:cubicBezTo>
                    <a:cubicBezTo>
                      <a:pt x="21192" y="12305"/>
                      <a:pt x="24469" y="20585"/>
                      <a:pt x="28253" y="20585"/>
                    </a:cubicBezTo>
                    <a:cubicBezTo>
                      <a:pt x="28786" y="20585"/>
                      <a:pt x="29330" y="20420"/>
                      <a:pt x="29877" y="20045"/>
                    </a:cubicBezTo>
                    <a:cubicBezTo>
                      <a:pt x="34306" y="17009"/>
                      <a:pt x="23852" y="4162"/>
                      <a:pt x="21400" y="3412"/>
                    </a:cubicBezTo>
                    <a:cubicBezTo>
                      <a:pt x="21316" y="3386"/>
                      <a:pt x="21223" y="3374"/>
                      <a:pt x="21122" y="3374"/>
                    </a:cubicBezTo>
                    <a:cubicBezTo>
                      <a:pt x="18300" y="3374"/>
                      <a:pt x="8876" y="12923"/>
                      <a:pt x="8053" y="12923"/>
                    </a:cubicBezTo>
                    <a:cubicBezTo>
                      <a:pt x="8038" y="12923"/>
                      <a:pt x="8026" y="12919"/>
                      <a:pt x="8017" y="12913"/>
                    </a:cubicBezTo>
                    <a:cubicBezTo>
                      <a:pt x="7541" y="12568"/>
                      <a:pt x="14625" y="412"/>
                      <a:pt x="8565" y="7"/>
                    </a:cubicBezTo>
                    <a:cubicBezTo>
                      <a:pt x="8502" y="3"/>
                      <a:pt x="8440" y="0"/>
                      <a:pt x="8378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374;p59">
                <a:extLst>
                  <a:ext uri="{FF2B5EF4-FFF2-40B4-BE49-F238E27FC236}">
                    <a16:creationId xmlns:a16="http://schemas.microsoft.com/office/drawing/2014/main" id="{4654274D-FCCA-4106-9DCC-06C5AF91548C}"/>
                  </a:ext>
                </a:extLst>
              </p:cNvPr>
              <p:cNvSpPr/>
              <p:nvPr/>
            </p:nvSpPr>
            <p:spPr>
              <a:xfrm>
                <a:off x="1507325" y="2432275"/>
                <a:ext cx="440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63" extrusionOk="0">
                    <a:moveTo>
                      <a:pt x="881" y="0"/>
                    </a:moveTo>
                    <a:cubicBezTo>
                      <a:pt x="393" y="0"/>
                      <a:pt x="0" y="393"/>
                      <a:pt x="0" y="882"/>
                    </a:cubicBezTo>
                    <a:cubicBezTo>
                      <a:pt x="0" y="1370"/>
                      <a:pt x="393" y="1763"/>
                      <a:pt x="881" y="1763"/>
                    </a:cubicBezTo>
                    <a:cubicBezTo>
                      <a:pt x="1369" y="1763"/>
                      <a:pt x="1762" y="1370"/>
                      <a:pt x="1762" y="882"/>
                    </a:cubicBezTo>
                    <a:cubicBezTo>
                      <a:pt x="1762" y="393"/>
                      <a:pt x="1369" y="0"/>
                      <a:pt x="881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375;p59">
                <a:extLst>
                  <a:ext uri="{FF2B5EF4-FFF2-40B4-BE49-F238E27FC236}">
                    <a16:creationId xmlns:a16="http://schemas.microsoft.com/office/drawing/2014/main" id="{0C9CDBE4-7E23-42B3-A613-423FBD99F5FC}"/>
                  </a:ext>
                </a:extLst>
              </p:cNvPr>
              <p:cNvSpPr/>
              <p:nvPr/>
            </p:nvSpPr>
            <p:spPr>
              <a:xfrm>
                <a:off x="1516250" y="2214575"/>
                <a:ext cx="71750" cy="181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271" extrusionOk="0">
                    <a:moveTo>
                      <a:pt x="1849" y="1"/>
                    </a:moveTo>
                    <a:cubicBezTo>
                      <a:pt x="1220" y="1"/>
                      <a:pt x="517" y="1528"/>
                      <a:pt x="262" y="3482"/>
                    </a:cubicBezTo>
                    <a:cubicBezTo>
                      <a:pt x="0" y="5482"/>
                      <a:pt x="310" y="7184"/>
                      <a:pt x="953" y="7268"/>
                    </a:cubicBezTo>
                    <a:cubicBezTo>
                      <a:pt x="970" y="7270"/>
                      <a:pt x="987" y="7271"/>
                      <a:pt x="1003" y="7271"/>
                    </a:cubicBezTo>
                    <a:cubicBezTo>
                      <a:pt x="1645" y="7271"/>
                      <a:pt x="2341" y="5740"/>
                      <a:pt x="2608" y="3791"/>
                    </a:cubicBezTo>
                    <a:cubicBezTo>
                      <a:pt x="2870" y="1779"/>
                      <a:pt x="2560" y="88"/>
                      <a:pt x="1905" y="5"/>
                    </a:cubicBezTo>
                    <a:cubicBezTo>
                      <a:pt x="1887" y="2"/>
                      <a:pt x="1868" y="1"/>
                      <a:pt x="1849" y="1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376;p59">
                <a:extLst>
                  <a:ext uri="{FF2B5EF4-FFF2-40B4-BE49-F238E27FC236}">
                    <a16:creationId xmlns:a16="http://schemas.microsoft.com/office/drawing/2014/main" id="{DE2B6E10-0FDE-429F-A4B7-E1283AB43736}"/>
                  </a:ext>
                </a:extLst>
              </p:cNvPr>
              <p:cNvSpPr/>
              <p:nvPr/>
            </p:nvSpPr>
            <p:spPr>
              <a:xfrm>
                <a:off x="1927900" y="2299200"/>
                <a:ext cx="163450" cy="225700"/>
              </a:xfrm>
              <a:custGeom>
                <a:avLst/>
                <a:gdLst/>
                <a:ahLst/>
                <a:cxnLst/>
                <a:rect l="l" t="t" r="r" b="b"/>
                <a:pathLst>
                  <a:path w="6538" h="9028" extrusionOk="0">
                    <a:moveTo>
                      <a:pt x="945" y="0"/>
                    </a:moveTo>
                    <a:cubicBezTo>
                      <a:pt x="855" y="0"/>
                      <a:pt x="774" y="20"/>
                      <a:pt x="703" y="61"/>
                    </a:cubicBezTo>
                    <a:cubicBezTo>
                      <a:pt x="1" y="466"/>
                      <a:pt x="584" y="2787"/>
                      <a:pt x="2001" y="5252"/>
                    </a:cubicBezTo>
                    <a:cubicBezTo>
                      <a:pt x="3275" y="7457"/>
                      <a:pt x="4799" y="9027"/>
                      <a:pt x="5604" y="9027"/>
                    </a:cubicBezTo>
                    <a:cubicBezTo>
                      <a:pt x="5695" y="9027"/>
                      <a:pt x="5776" y="9008"/>
                      <a:pt x="5847" y="8967"/>
                    </a:cubicBezTo>
                    <a:cubicBezTo>
                      <a:pt x="6537" y="8562"/>
                      <a:pt x="5954" y="6240"/>
                      <a:pt x="4537" y="3788"/>
                    </a:cubicBezTo>
                    <a:cubicBezTo>
                      <a:pt x="3263" y="1571"/>
                      <a:pt x="1748" y="0"/>
                      <a:pt x="94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377;p59">
                <a:extLst>
                  <a:ext uri="{FF2B5EF4-FFF2-40B4-BE49-F238E27FC236}">
                    <a16:creationId xmlns:a16="http://schemas.microsoft.com/office/drawing/2014/main" id="{01BE8E3A-36B4-419E-ADCF-E8BF557BD2E2}"/>
                  </a:ext>
                </a:extLst>
              </p:cNvPr>
              <p:cNvSpPr/>
              <p:nvPr/>
            </p:nvSpPr>
            <p:spPr>
              <a:xfrm>
                <a:off x="1736525" y="2426900"/>
                <a:ext cx="184575" cy="254250"/>
              </a:xfrm>
              <a:custGeom>
                <a:avLst/>
                <a:gdLst/>
                <a:ahLst/>
                <a:cxnLst/>
                <a:rect l="l" t="t" r="r" b="b"/>
                <a:pathLst>
                  <a:path w="7383" h="10170" extrusionOk="0">
                    <a:moveTo>
                      <a:pt x="4738" y="0"/>
                    </a:moveTo>
                    <a:cubicBezTo>
                      <a:pt x="4505" y="0"/>
                      <a:pt x="4291" y="69"/>
                      <a:pt x="4120" y="215"/>
                    </a:cubicBezTo>
                    <a:cubicBezTo>
                      <a:pt x="3131" y="1049"/>
                      <a:pt x="4715" y="2799"/>
                      <a:pt x="4715" y="2799"/>
                    </a:cubicBezTo>
                    <a:lnTo>
                      <a:pt x="0" y="6526"/>
                    </a:lnTo>
                    <a:cubicBezTo>
                      <a:pt x="976" y="7461"/>
                      <a:pt x="1631" y="7660"/>
                      <a:pt x="2013" y="7660"/>
                    </a:cubicBezTo>
                    <a:cubicBezTo>
                      <a:pt x="2297" y="7660"/>
                      <a:pt x="2429" y="7550"/>
                      <a:pt x="2429" y="7550"/>
                    </a:cubicBezTo>
                    <a:lnTo>
                      <a:pt x="3227" y="10169"/>
                    </a:lnTo>
                    <a:lnTo>
                      <a:pt x="5644" y="7990"/>
                    </a:lnTo>
                    <a:lnTo>
                      <a:pt x="4858" y="6478"/>
                    </a:lnTo>
                    <a:cubicBezTo>
                      <a:pt x="4858" y="6478"/>
                      <a:pt x="6060" y="5871"/>
                      <a:pt x="6703" y="3764"/>
                    </a:cubicBezTo>
                    <a:cubicBezTo>
                      <a:pt x="7382" y="1569"/>
                      <a:pt x="5848" y="0"/>
                      <a:pt x="4738" y="0"/>
                    </a:cubicBezTo>
                    <a:close/>
                  </a:path>
                </a:pathLst>
              </a:custGeom>
              <a:solidFill>
                <a:srgbClr val="7847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378;p59">
                <a:extLst>
                  <a:ext uri="{FF2B5EF4-FFF2-40B4-BE49-F238E27FC236}">
                    <a16:creationId xmlns:a16="http://schemas.microsoft.com/office/drawing/2014/main" id="{E3C0ED88-C183-4BA0-9648-0A448FE60996}"/>
                  </a:ext>
                </a:extLst>
              </p:cNvPr>
              <p:cNvSpPr/>
              <p:nvPr/>
            </p:nvSpPr>
            <p:spPr>
              <a:xfrm>
                <a:off x="1751100" y="2612575"/>
                <a:ext cx="770650" cy="437825"/>
              </a:xfrm>
              <a:custGeom>
                <a:avLst/>
                <a:gdLst/>
                <a:ahLst/>
                <a:cxnLst/>
                <a:rect l="l" t="t" r="r" b="b"/>
                <a:pathLst>
                  <a:path w="30826" h="17513" extrusionOk="0">
                    <a:moveTo>
                      <a:pt x="7908" y="0"/>
                    </a:moveTo>
                    <a:cubicBezTo>
                      <a:pt x="6483" y="0"/>
                      <a:pt x="5078" y="410"/>
                      <a:pt x="3870" y="1182"/>
                    </a:cubicBezTo>
                    <a:cubicBezTo>
                      <a:pt x="0" y="3706"/>
                      <a:pt x="167" y="7981"/>
                      <a:pt x="167" y="7981"/>
                    </a:cubicBezTo>
                    <a:cubicBezTo>
                      <a:pt x="167" y="7981"/>
                      <a:pt x="2858" y="12612"/>
                      <a:pt x="13205" y="15672"/>
                    </a:cubicBezTo>
                    <a:cubicBezTo>
                      <a:pt x="18111" y="17129"/>
                      <a:pt x="22062" y="17512"/>
                      <a:pt x="24860" y="17512"/>
                    </a:cubicBezTo>
                    <a:cubicBezTo>
                      <a:pt x="27962" y="17512"/>
                      <a:pt x="29647" y="17041"/>
                      <a:pt x="29647" y="17041"/>
                    </a:cubicBezTo>
                    <a:cubicBezTo>
                      <a:pt x="30826" y="13493"/>
                      <a:pt x="29992" y="10803"/>
                      <a:pt x="29992" y="10803"/>
                    </a:cubicBezTo>
                    <a:cubicBezTo>
                      <a:pt x="29992" y="10803"/>
                      <a:pt x="23825" y="9636"/>
                      <a:pt x="18408" y="7493"/>
                    </a:cubicBezTo>
                    <a:cubicBezTo>
                      <a:pt x="13002" y="5338"/>
                      <a:pt x="8775" y="51"/>
                      <a:pt x="8775" y="51"/>
                    </a:cubicBezTo>
                    <a:cubicBezTo>
                      <a:pt x="8486" y="17"/>
                      <a:pt x="8197" y="0"/>
                      <a:pt x="79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" name="Google Shape;39;p2">
              <a:extLst>
                <a:ext uri="{FF2B5EF4-FFF2-40B4-BE49-F238E27FC236}">
                  <a16:creationId xmlns:a16="http://schemas.microsoft.com/office/drawing/2014/main" id="{D99A20A3-DB3A-451F-88F4-EDC66DE29184}"/>
                </a:ext>
              </a:extLst>
            </p:cNvPr>
            <p:cNvSpPr/>
            <p:nvPr/>
          </p:nvSpPr>
          <p:spPr>
            <a:xfrm rot="2199912">
              <a:off x="8542844" y="138252"/>
              <a:ext cx="376218" cy="342995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Text Box 62">
            <a:extLst>
              <a:ext uri="{FF2B5EF4-FFF2-40B4-BE49-F238E27FC236}">
                <a16:creationId xmlns:a16="http://schemas.microsoft.com/office/drawing/2014/main" id="{FCB0D920-669F-4865-99EE-E2C3B5C69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34" y="85793"/>
            <a:ext cx="8907946" cy="169277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 x b x c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biểu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chứa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ba</a:t>
            </a:r>
            <a:r>
              <a:rPr lang="en-US" sz="26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chữ.</a:t>
            </a:r>
            <a:endParaRPr lang="en-US" sz="2600" b="1" dirty="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Nếu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 = 4, b = 3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 = 5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thì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trị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biểu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 x b x c </a:t>
            </a:r>
            <a:r>
              <a:rPr lang="en-US" sz="26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en-US" sz="26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 </a:t>
            </a:r>
            <a:r>
              <a:rPr lang="en-US" sz="26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 b x c = 4 x 3 x 5 = 12 x 5 </a:t>
            </a:r>
            <a:r>
              <a:rPr lang="en-US" sz="26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60</a:t>
            </a:r>
            <a:endParaRPr lang="en-US" sz="2600" b="1" dirty="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4" name="Text Box 62">
            <a:extLst>
              <a:ext uri="{FF2B5EF4-FFF2-40B4-BE49-F238E27FC236}">
                <a16:creationId xmlns:a16="http://schemas.microsoft.com/office/drawing/2014/main" id="{E7944917-889B-4F59-89F9-6FE13E587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958" y="2243016"/>
            <a:ext cx="6343305" cy="24314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sz="3800" b="1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Tính </a:t>
            </a:r>
            <a:r>
              <a:rPr lang="en-US" sz="3800" b="1" dirty="0" err="1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giá</a:t>
            </a:r>
            <a:r>
              <a:rPr lang="en-US" sz="3800" b="1" dirty="0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3800" b="1" dirty="0" err="1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trị</a:t>
            </a:r>
            <a:r>
              <a:rPr lang="en-US" sz="3800" b="1" dirty="0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3800" b="1" dirty="0" err="1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của</a:t>
            </a:r>
            <a:r>
              <a:rPr lang="en-US" sz="3800" b="1" dirty="0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a x b x c </a:t>
            </a:r>
            <a:r>
              <a:rPr lang="en-US" sz="3800" b="1" dirty="0" err="1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nếu</a:t>
            </a:r>
            <a:r>
              <a:rPr lang="en-US" sz="3800" b="1" dirty="0">
                <a:solidFill>
                  <a:srgbClr val="FFFF00"/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n-US" sz="3800" b="1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a) a </a:t>
            </a:r>
            <a:r>
              <a:rPr lang="en-US" sz="3800" b="1" dirty="0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= 9 , b = 5 </a:t>
            </a:r>
            <a:r>
              <a:rPr lang="en-US" sz="3800" b="1" dirty="0" err="1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3800" b="1" dirty="0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c = 2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n-US" sz="3800" b="1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b) a 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= 15 , b = 0 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c = 37</a:t>
            </a:r>
          </a:p>
        </p:txBody>
      </p:sp>
    </p:spTree>
    <p:extLst>
      <p:ext uri="{BB962C8B-B14F-4D97-AF65-F5344CB8AC3E}">
        <p14:creationId xmlns:p14="http://schemas.microsoft.com/office/powerpoint/2010/main" val="263768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62">
            <a:extLst>
              <a:ext uri="{FF2B5EF4-FFF2-40B4-BE49-F238E27FC236}">
                <a16:creationId xmlns:a16="http://schemas.microsoft.com/office/drawing/2014/main" id="{7758E045-02F7-40B7-8C18-2510D780D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15" y="250314"/>
            <a:ext cx="6343305" cy="6771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  <a:defRPr/>
            </a:pPr>
            <a:r>
              <a:rPr lang="en-US" sz="3800" b="1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a) a </a:t>
            </a:r>
            <a:r>
              <a:rPr lang="en-US" sz="3800" b="1" dirty="0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= 9 , b = 5 </a:t>
            </a:r>
            <a:r>
              <a:rPr lang="en-US" sz="3800" b="1" dirty="0" err="1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3800" b="1" dirty="0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c </a:t>
            </a:r>
            <a:r>
              <a:rPr lang="en-US" sz="3800" b="1">
                <a:solidFill>
                  <a:schemeClr val="accent5">
                    <a:lumMod val="75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= 2</a:t>
            </a:r>
            <a:endParaRPr lang="en-US" sz="3800" b="1" dirty="0">
              <a:solidFill>
                <a:schemeClr val="accent5">
                  <a:lumMod val="75000"/>
                </a:schemeClr>
              </a:solidFill>
              <a:latin typeface="UVF TypoSlabserif" panose="02000403050000020004" pitchFamily="2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9" name="Rectangle 13">
            <a:extLst>
              <a:ext uri="{FF2B5EF4-FFF2-40B4-BE49-F238E27FC236}">
                <a16:creationId xmlns:a16="http://schemas.microsoft.com/office/drawing/2014/main" id="{1E029017-875F-4955-B908-DB93ECA91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1640" y="3076662"/>
            <a:ext cx="3209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4955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4955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4955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>
                <a:solidFill>
                  <a:schemeClr val="tx1">
                    <a:lumMod val="10000"/>
                    <a:lumOff val="90000"/>
                  </a:schemeClr>
                </a:solidFill>
                <a:latin typeface="UVF TypoSlabserif" panose="0200040305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0" name="Text Box 62">
            <a:extLst>
              <a:ext uri="{FF2B5EF4-FFF2-40B4-BE49-F238E27FC236}">
                <a16:creationId xmlns:a16="http://schemas.microsoft.com/office/drawing/2014/main" id="{48129E94-7673-4F9F-A648-33E335FB4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8" y="1071279"/>
            <a:ext cx="76604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n-US" altLang="en-US" b="1">
                <a:solidFill>
                  <a:schemeClr val="tx1">
                    <a:lumMod val="10000"/>
                    <a:lumOff val="9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9 , b = 5 và c = 2 thì giá trị của biểu thức  a x b x c là:</a:t>
            </a:r>
          </a:p>
        </p:txBody>
      </p:sp>
      <p:sp>
        <p:nvSpPr>
          <p:cNvPr id="62" name="Text Box 62">
            <a:extLst>
              <a:ext uri="{FF2B5EF4-FFF2-40B4-BE49-F238E27FC236}">
                <a16:creationId xmlns:a16="http://schemas.microsoft.com/office/drawing/2014/main" id="{ABDA8AFA-BC4B-4A8C-9B2D-113D131E3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554" y="2824209"/>
            <a:ext cx="6343305" cy="6771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None/>
              <a:defRPr/>
            </a:pPr>
            <a:r>
              <a:rPr lang="en-US" sz="3800" b="1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b) a 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= 15 , b = 0 </a:t>
            </a:r>
            <a:r>
              <a:rPr lang="en-US" sz="38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và</a:t>
            </a:r>
            <a:r>
              <a:rPr lang="en-US" sz="3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  <a:ea typeface="Cambria" panose="02040503050406030204" pitchFamily="18" charset="0"/>
                <a:cs typeface="+mn-cs"/>
              </a:rPr>
              <a:t> c = 37</a:t>
            </a:r>
          </a:p>
        </p:txBody>
      </p:sp>
      <p:sp>
        <p:nvSpPr>
          <p:cNvPr id="63" name="Text Box 62">
            <a:extLst>
              <a:ext uri="{FF2B5EF4-FFF2-40B4-BE49-F238E27FC236}">
                <a16:creationId xmlns:a16="http://schemas.microsoft.com/office/drawing/2014/main" id="{17AFF56B-F544-47CD-AAF3-AC96B55E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8" y="3433857"/>
            <a:ext cx="88804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tx1">
                    <a:lumMod val="10000"/>
                    <a:lumOff val="9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15 , b = 0 và c = 37 thì giá trị của biểu thức  a x b x c là:</a:t>
            </a:r>
          </a:p>
        </p:txBody>
      </p:sp>
      <p:sp>
        <p:nvSpPr>
          <p:cNvPr id="64" name="Text Box 62">
            <a:extLst>
              <a:ext uri="{FF2B5EF4-FFF2-40B4-BE49-F238E27FC236}">
                <a16:creationId xmlns:a16="http://schemas.microsoft.com/office/drawing/2014/main" id="{92ACA7A0-4AA0-4DC8-98E4-20A20D685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478" y="4307398"/>
            <a:ext cx="64404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x b x c = 15 x 0 x 37 = 0 x 37 = 0</a:t>
            </a:r>
          </a:p>
        </p:txBody>
      </p:sp>
      <p:sp>
        <p:nvSpPr>
          <p:cNvPr id="65" name="Text Box 62">
            <a:extLst>
              <a:ext uri="{FF2B5EF4-FFF2-40B4-BE49-F238E27FC236}">
                <a16:creationId xmlns:a16="http://schemas.microsoft.com/office/drawing/2014/main" id="{55AFDC79-1B2D-47AB-A743-D6FC70698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222" y="2138313"/>
            <a:ext cx="634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en-US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x b x c = 9 x 5 x 2 = 45 x 2 = 90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/>
      <p:bldP spid="64" grpId="0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;p2">
            <a:extLst>
              <a:ext uri="{FF2B5EF4-FFF2-40B4-BE49-F238E27FC236}">
                <a16:creationId xmlns:a16="http://schemas.microsoft.com/office/drawing/2014/main" id="{DDB8E42E-CA78-4A67-81F3-C194B220186A}"/>
              </a:ext>
            </a:extLst>
          </p:cNvPr>
          <p:cNvSpPr/>
          <p:nvPr/>
        </p:nvSpPr>
        <p:spPr>
          <a:xfrm>
            <a:off x="1410612" y="-25048"/>
            <a:ext cx="7047994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oogle Shape;12;p2">
            <a:extLst>
              <a:ext uri="{FF2B5EF4-FFF2-40B4-BE49-F238E27FC236}">
                <a16:creationId xmlns:a16="http://schemas.microsoft.com/office/drawing/2014/main" id="{54BF5491-26A2-4961-86E4-0E6E5D2A5203}"/>
              </a:ext>
            </a:extLst>
          </p:cNvPr>
          <p:cNvGrpSpPr/>
          <p:nvPr/>
        </p:nvGrpSpPr>
        <p:grpSpPr>
          <a:xfrm rot="-822785">
            <a:off x="501646" y="1235392"/>
            <a:ext cx="986748" cy="979526"/>
            <a:chOff x="1193082" y="841697"/>
            <a:chExt cx="1170763" cy="1162329"/>
          </a:xfrm>
        </p:grpSpPr>
        <p:sp>
          <p:nvSpPr>
            <p:cNvPr id="6" name="Google Shape;13;p2">
              <a:extLst>
                <a:ext uri="{FF2B5EF4-FFF2-40B4-BE49-F238E27FC236}">
                  <a16:creationId xmlns:a16="http://schemas.microsoft.com/office/drawing/2014/main" id="{959F5320-D14E-4108-B0B9-B04839D9D04E}"/>
                </a:ext>
              </a:extLst>
            </p:cNvPr>
            <p:cNvSpPr/>
            <p:nvPr/>
          </p:nvSpPr>
          <p:spPr>
            <a:xfrm rot="-2361516">
              <a:off x="1348852" y="102358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4;p2">
              <a:extLst>
                <a:ext uri="{FF2B5EF4-FFF2-40B4-BE49-F238E27FC236}">
                  <a16:creationId xmlns:a16="http://schemas.microsoft.com/office/drawing/2014/main" id="{2B5E98BA-3B71-4164-9964-478B4071A466}"/>
                </a:ext>
              </a:extLst>
            </p:cNvPr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;p2">
              <a:extLst>
                <a:ext uri="{FF2B5EF4-FFF2-40B4-BE49-F238E27FC236}">
                  <a16:creationId xmlns:a16="http://schemas.microsoft.com/office/drawing/2014/main" id="{39803AC9-8081-40AE-AC65-33D68C99864E}"/>
                </a:ext>
              </a:extLst>
            </p:cNvPr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6;p2">
            <a:extLst>
              <a:ext uri="{FF2B5EF4-FFF2-40B4-BE49-F238E27FC236}">
                <a16:creationId xmlns:a16="http://schemas.microsoft.com/office/drawing/2014/main" id="{27E9E9BF-1B82-4ED2-B4A2-0B3A7D1C9EBF}"/>
              </a:ext>
            </a:extLst>
          </p:cNvPr>
          <p:cNvGrpSpPr/>
          <p:nvPr/>
        </p:nvGrpSpPr>
        <p:grpSpPr>
          <a:xfrm>
            <a:off x="2775080" y="298217"/>
            <a:ext cx="732039" cy="701437"/>
            <a:chOff x="7039475" y="481968"/>
            <a:chExt cx="476805" cy="456783"/>
          </a:xfrm>
        </p:grpSpPr>
        <p:sp>
          <p:nvSpPr>
            <p:cNvPr id="10" name="Google Shape;17;p2">
              <a:extLst>
                <a:ext uri="{FF2B5EF4-FFF2-40B4-BE49-F238E27FC236}">
                  <a16:creationId xmlns:a16="http://schemas.microsoft.com/office/drawing/2014/main" id="{035C0CD8-496A-49A8-8463-71ECBA790469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;p2">
              <a:extLst>
                <a:ext uri="{FF2B5EF4-FFF2-40B4-BE49-F238E27FC236}">
                  <a16:creationId xmlns:a16="http://schemas.microsoft.com/office/drawing/2014/main" id="{AF65EE1F-47B6-4995-B30E-89C996F95379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;p2">
              <a:extLst>
                <a:ext uri="{FF2B5EF4-FFF2-40B4-BE49-F238E27FC236}">
                  <a16:creationId xmlns:a16="http://schemas.microsoft.com/office/drawing/2014/main" id="{A226C31B-7041-47D5-9C78-499CB0553EBD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;p2">
              <a:extLst>
                <a:ext uri="{FF2B5EF4-FFF2-40B4-BE49-F238E27FC236}">
                  <a16:creationId xmlns:a16="http://schemas.microsoft.com/office/drawing/2014/main" id="{947A18FD-69C1-48AD-A561-8903529E8601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;p2">
              <a:extLst>
                <a:ext uri="{FF2B5EF4-FFF2-40B4-BE49-F238E27FC236}">
                  <a16:creationId xmlns:a16="http://schemas.microsoft.com/office/drawing/2014/main" id="{4E5B6532-489D-47F5-BAC5-604301820F7B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22;p2">
            <a:extLst>
              <a:ext uri="{FF2B5EF4-FFF2-40B4-BE49-F238E27FC236}">
                <a16:creationId xmlns:a16="http://schemas.microsoft.com/office/drawing/2014/main" id="{094C09D4-0859-409F-87A0-E4EFB3C9FC45}"/>
              </a:ext>
            </a:extLst>
          </p:cNvPr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16" name="Google Shape;23;p2">
              <a:extLst>
                <a:ext uri="{FF2B5EF4-FFF2-40B4-BE49-F238E27FC236}">
                  <a16:creationId xmlns:a16="http://schemas.microsoft.com/office/drawing/2014/main" id="{12E92C8A-E895-4765-84AA-CDC2646323EE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;p2">
              <a:extLst>
                <a:ext uri="{FF2B5EF4-FFF2-40B4-BE49-F238E27FC236}">
                  <a16:creationId xmlns:a16="http://schemas.microsoft.com/office/drawing/2014/main" id="{E5C60BF0-E815-4BDE-96DF-D9B3F112443A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;p2">
              <a:extLst>
                <a:ext uri="{FF2B5EF4-FFF2-40B4-BE49-F238E27FC236}">
                  <a16:creationId xmlns:a16="http://schemas.microsoft.com/office/drawing/2014/main" id="{71231DE5-32F3-4CAE-B703-3FA256766BF1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26;p2">
            <a:extLst>
              <a:ext uri="{FF2B5EF4-FFF2-40B4-BE49-F238E27FC236}">
                <a16:creationId xmlns:a16="http://schemas.microsoft.com/office/drawing/2014/main" id="{545D6917-B8D1-467B-9FB0-C82556595796}"/>
              </a:ext>
            </a:extLst>
          </p:cNvPr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0" name="Google Shape;27;p2">
              <a:extLst>
                <a:ext uri="{FF2B5EF4-FFF2-40B4-BE49-F238E27FC236}">
                  <a16:creationId xmlns:a16="http://schemas.microsoft.com/office/drawing/2014/main" id="{2260B094-8C22-436E-AE99-6E850A985083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8;p2">
              <a:extLst>
                <a:ext uri="{FF2B5EF4-FFF2-40B4-BE49-F238E27FC236}">
                  <a16:creationId xmlns:a16="http://schemas.microsoft.com/office/drawing/2014/main" id="{CCC7CD3B-64F1-49DD-9E1B-EA65C8F98800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9;p2">
              <a:extLst>
                <a:ext uri="{FF2B5EF4-FFF2-40B4-BE49-F238E27FC236}">
                  <a16:creationId xmlns:a16="http://schemas.microsoft.com/office/drawing/2014/main" id="{FFE761CB-45D8-4A25-BF90-8B1F1185C544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30;p2">
            <a:extLst>
              <a:ext uri="{FF2B5EF4-FFF2-40B4-BE49-F238E27FC236}">
                <a16:creationId xmlns:a16="http://schemas.microsoft.com/office/drawing/2014/main" id="{E7F431B5-2383-44C3-AFEB-3194D6D7C674}"/>
              </a:ext>
            </a:extLst>
          </p:cNvPr>
          <p:cNvGrpSpPr/>
          <p:nvPr/>
        </p:nvGrpSpPr>
        <p:grpSpPr>
          <a:xfrm rot="848546">
            <a:off x="7976180" y="3537506"/>
            <a:ext cx="669524" cy="727617"/>
            <a:chOff x="1761950" y="1669000"/>
            <a:chExt cx="482700" cy="529100"/>
          </a:xfrm>
        </p:grpSpPr>
        <p:sp>
          <p:nvSpPr>
            <p:cNvPr id="24" name="Google Shape;31;p2">
              <a:extLst>
                <a:ext uri="{FF2B5EF4-FFF2-40B4-BE49-F238E27FC236}">
                  <a16:creationId xmlns:a16="http://schemas.microsoft.com/office/drawing/2014/main" id="{4F228346-8381-494F-A722-9F4BE2A8B3B9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;p2">
              <a:extLst>
                <a:ext uri="{FF2B5EF4-FFF2-40B4-BE49-F238E27FC236}">
                  <a16:creationId xmlns:a16="http://schemas.microsoft.com/office/drawing/2014/main" id="{531B5C4F-C631-41B6-9C61-416860EB4663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;p2">
              <a:extLst>
                <a:ext uri="{FF2B5EF4-FFF2-40B4-BE49-F238E27FC236}">
                  <a16:creationId xmlns:a16="http://schemas.microsoft.com/office/drawing/2014/main" id="{D0223942-1931-4916-9ABF-A2231CFD794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34;p2">
            <a:extLst>
              <a:ext uri="{FF2B5EF4-FFF2-40B4-BE49-F238E27FC236}">
                <a16:creationId xmlns:a16="http://schemas.microsoft.com/office/drawing/2014/main" id="{A19480FE-5505-4E5E-BCD2-6E71DE0DE80B}"/>
              </a:ext>
            </a:extLst>
          </p:cNvPr>
          <p:cNvGrpSpPr/>
          <p:nvPr/>
        </p:nvGrpSpPr>
        <p:grpSpPr>
          <a:xfrm rot="-822750">
            <a:off x="8601662" y="2817419"/>
            <a:ext cx="408183" cy="349991"/>
            <a:chOff x="2321700" y="1787550"/>
            <a:chExt cx="450675" cy="386425"/>
          </a:xfrm>
        </p:grpSpPr>
        <p:sp>
          <p:nvSpPr>
            <p:cNvPr id="28" name="Google Shape;35;p2">
              <a:extLst>
                <a:ext uri="{FF2B5EF4-FFF2-40B4-BE49-F238E27FC236}">
                  <a16:creationId xmlns:a16="http://schemas.microsoft.com/office/drawing/2014/main" id="{3B5FD7DD-33A8-4F07-BC58-9EEDE85835C5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;p2">
              <a:extLst>
                <a:ext uri="{FF2B5EF4-FFF2-40B4-BE49-F238E27FC236}">
                  <a16:creationId xmlns:a16="http://schemas.microsoft.com/office/drawing/2014/main" id="{EBA3A959-9BBF-4EA3-9A86-1E163A7A16BD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;p2">
              <a:extLst>
                <a:ext uri="{FF2B5EF4-FFF2-40B4-BE49-F238E27FC236}">
                  <a16:creationId xmlns:a16="http://schemas.microsoft.com/office/drawing/2014/main" id="{D2728E76-8FBF-426B-8AE5-151ADACF0E51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8;p2">
            <a:extLst>
              <a:ext uri="{FF2B5EF4-FFF2-40B4-BE49-F238E27FC236}">
                <a16:creationId xmlns:a16="http://schemas.microsoft.com/office/drawing/2014/main" id="{3EA10962-9FD8-411D-943E-294B0E52A4B8}"/>
              </a:ext>
            </a:extLst>
          </p:cNvPr>
          <p:cNvGrpSpPr/>
          <p:nvPr/>
        </p:nvGrpSpPr>
        <p:grpSpPr>
          <a:xfrm rot="-822915">
            <a:off x="403611" y="2687833"/>
            <a:ext cx="1016239" cy="1014109"/>
            <a:chOff x="345025" y="221948"/>
            <a:chExt cx="1016224" cy="1014094"/>
          </a:xfrm>
        </p:grpSpPr>
        <p:sp>
          <p:nvSpPr>
            <p:cNvPr id="32" name="Google Shape;39;p2">
              <a:extLst>
                <a:ext uri="{FF2B5EF4-FFF2-40B4-BE49-F238E27FC236}">
                  <a16:creationId xmlns:a16="http://schemas.microsoft.com/office/drawing/2014/main" id="{1A926ECB-D7A4-4ECF-870A-0ABC12AEEBC1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0;p2">
              <a:extLst>
                <a:ext uri="{FF2B5EF4-FFF2-40B4-BE49-F238E27FC236}">
                  <a16:creationId xmlns:a16="http://schemas.microsoft.com/office/drawing/2014/main" id="{6F1FA744-A3EB-47B1-8E75-136209551292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1;p2">
              <a:extLst>
                <a:ext uri="{FF2B5EF4-FFF2-40B4-BE49-F238E27FC236}">
                  <a16:creationId xmlns:a16="http://schemas.microsoft.com/office/drawing/2014/main" id="{59C0E5FC-2374-44FC-8F1B-EF88C3CB9135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42;p2">
            <a:extLst>
              <a:ext uri="{FF2B5EF4-FFF2-40B4-BE49-F238E27FC236}">
                <a16:creationId xmlns:a16="http://schemas.microsoft.com/office/drawing/2014/main" id="{443D01BB-662E-4EDF-B5AA-1D43C2ED3CC3}"/>
              </a:ext>
            </a:extLst>
          </p:cNvPr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43;p2">
            <a:extLst>
              <a:ext uri="{FF2B5EF4-FFF2-40B4-BE49-F238E27FC236}">
                <a16:creationId xmlns:a16="http://schemas.microsoft.com/office/drawing/2014/main" id="{47C8E308-BF6F-4BA2-82A1-7AED58B85C44}"/>
              </a:ext>
            </a:extLst>
          </p:cNvPr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44;p2">
            <a:extLst>
              <a:ext uri="{FF2B5EF4-FFF2-40B4-BE49-F238E27FC236}">
                <a16:creationId xmlns:a16="http://schemas.microsoft.com/office/drawing/2014/main" id="{B1CFACCE-696A-45A3-89CF-97ED84EDE60D}"/>
              </a:ext>
            </a:extLst>
          </p:cNvPr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45;p2">
            <a:extLst>
              <a:ext uri="{FF2B5EF4-FFF2-40B4-BE49-F238E27FC236}">
                <a16:creationId xmlns:a16="http://schemas.microsoft.com/office/drawing/2014/main" id="{D9D81538-8C81-4C37-9F82-72959980ED41}"/>
              </a:ext>
            </a:extLst>
          </p:cNvPr>
          <p:cNvGrpSpPr/>
          <p:nvPr/>
        </p:nvGrpSpPr>
        <p:grpSpPr>
          <a:xfrm rot="-1313014">
            <a:off x="7624095" y="4398365"/>
            <a:ext cx="417958" cy="427891"/>
            <a:chOff x="2797650" y="3803725"/>
            <a:chExt cx="787175" cy="819250"/>
          </a:xfrm>
        </p:grpSpPr>
        <p:sp>
          <p:nvSpPr>
            <p:cNvPr id="39" name="Google Shape;46;p2">
              <a:extLst>
                <a:ext uri="{FF2B5EF4-FFF2-40B4-BE49-F238E27FC236}">
                  <a16:creationId xmlns:a16="http://schemas.microsoft.com/office/drawing/2014/main" id="{F1D3A36D-8494-43DF-B0FD-3B0BD57873D4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7;p2">
              <a:extLst>
                <a:ext uri="{FF2B5EF4-FFF2-40B4-BE49-F238E27FC236}">
                  <a16:creationId xmlns:a16="http://schemas.microsoft.com/office/drawing/2014/main" id="{9C5E3CA2-88E8-43B6-8B95-F8FB9FCE8D26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8;p2">
              <a:extLst>
                <a:ext uri="{FF2B5EF4-FFF2-40B4-BE49-F238E27FC236}">
                  <a16:creationId xmlns:a16="http://schemas.microsoft.com/office/drawing/2014/main" id="{6EC7F704-4825-4BEE-9F27-B69FD13D5FD7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9;p2">
              <a:extLst>
                <a:ext uri="{FF2B5EF4-FFF2-40B4-BE49-F238E27FC236}">
                  <a16:creationId xmlns:a16="http://schemas.microsoft.com/office/drawing/2014/main" id="{3E06D988-2F03-4B2F-9FA5-71E019414776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50;p2">
            <a:extLst>
              <a:ext uri="{FF2B5EF4-FFF2-40B4-BE49-F238E27FC236}">
                <a16:creationId xmlns:a16="http://schemas.microsoft.com/office/drawing/2014/main" id="{6892363E-9A78-4CA1-9323-D56464BE8673}"/>
              </a:ext>
            </a:extLst>
          </p:cNvPr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51;p2">
            <a:extLst>
              <a:ext uri="{FF2B5EF4-FFF2-40B4-BE49-F238E27FC236}">
                <a16:creationId xmlns:a16="http://schemas.microsoft.com/office/drawing/2014/main" id="{599CA882-39F9-48FB-8748-B8CB47D22D10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52;p2">
            <a:extLst>
              <a:ext uri="{FF2B5EF4-FFF2-40B4-BE49-F238E27FC236}">
                <a16:creationId xmlns:a16="http://schemas.microsoft.com/office/drawing/2014/main" id="{E1E6F36D-C3A6-4D64-9362-5D676CDAC519}"/>
              </a:ext>
            </a:extLst>
          </p:cNvPr>
          <p:cNvGrpSpPr/>
          <p:nvPr/>
        </p:nvGrpSpPr>
        <p:grpSpPr>
          <a:xfrm rot="2390256">
            <a:off x="8512348" y="2055929"/>
            <a:ext cx="341244" cy="354176"/>
            <a:chOff x="614950" y="1682850"/>
            <a:chExt cx="438175" cy="454900"/>
          </a:xfrm>
        </p:grpSpPr>
        <p:sp>
          <p:nvSpPr>
            <p:cNvPr id="46" name="Google Shape;53;p2">
              <a:extLst>
                <a:ext uri="{FF2B5EF4-FFF2-40B4-BE49-F238E27FC236}">
                  <a16:creationId xmlns:a16="http://schemas.microsoft.com/office/drawing/2014/main" id="{6B037630-1EBA-4335-8242-AB54878522F3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4;p2">
              <a:extLst>
                <a:ext uri="{FF2B5EF4-FFF2-40B4-BE49-F238E27FC236}">
                  <a16:creationId xmlns:a16="http://schemas.microsoft.com/office/drawing/2014/main" id="{851F3847-92C5-44F8-A4C4-06C7B9535181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5;p2">
              <a:extLst>
                <a:ext uri="{FF2B5EF4-FFF2-40B4-BE49-F238E27FC236}">
                  <a16:creationId xmlns:a16="http://schemas.microsoft.com/office/drawing/2014/main" id="{833056BE-FEF8-4138-B8C2-B8DE663F110B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56;p2">
            <a:extLst>
              <a:ext uri="{FF2B5EF4-FFF2-40B4-BE49-F238E27FC236}">
                <a16:creationId xmlns:a16="http://schemas.microsoft.com/office/drawing/2014/main" id="{1C61D932-C10A-492D-94C8-85549E0B3F35}"/>
              </a:ext>
            </a:extLst>
          </p:cNvPr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34"/>
          <p:cNvSpPr txBox="1">
            <a:spLocks noGrp="1"/>
          </p:cNvSpPr>
          <p:nvPr>
            <p:ph type="subTitle" idx="1"/>
          </p:nvPr>
        </p:nvSpPr>
        <p:spPr>
          <a:xfrm>
            <a:off x="1249655" y="1038018"/>
            <a:ext cx="7436081" cy="3377011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solidFill>
                  <a:srgbClr val="FFC000"/>
                </a:solidFill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1. Kiến thức</a:t>
            </a:r>
            <a:endParaRPr lang="en-US" sz="2200" b="1">
              <a:solidFill>
                <a:srgbClr val="FFC000"/>
              </a:solidFill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- Nhận biết được biểu thức có chứa ba chữ , giá trị của biểu thức có chứa ba chữ.</a:t>
            </a:r>
            <a:endParaRPr lang="en-US" sz="2200" b="1"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solidFill>
                  <a:srgbClr val="FFC000"/>
                </a:solidFill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2. Kĩ năng</a:t>
            </a:r>
            <a:endParaRPr lang="en-US" sz="2200" b="1">
              <a:solidFill>
                <a:srgbClr val="FFC000"/>
              </a:solidFill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- Biết cách tính giá trị của biểu thức theo giá trị cụ thể của chữ.</a:t>
            </a:r>
            <a:endParaRPr lang="en-US" sz="2200" b="1"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solidFill>
                  <a:srgbClr val="FFC000"/>
                </a:solidFill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3. Phẩm chất</a:t>
            </a:r>
            <a:endParaRPr lang="en-US" sz="2200" b="1">
              <a:solidFill>
                <a:srgbClr val="FFC000"/>
              </a:solidFill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- Học tập tích cực, tính toán chính xác</a:t>
            </a:r>
            <a:endParaRPr lang="en-US" sz="2200" b="1"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solidFill>
                  <a:srgbClr val="FFC000"/>
                </a:solidFill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4. Góp phần phát triền các NL:</a:t>
            </a:r>
            <a:endParaRPr lang="en-US" sz="2200" b="1">
              <a:solidFill>
                <a:srgbClr val="FFC000"/>
              </a:solidFill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- NL tự học, NL sáng tạo, NL giải quyết vấn đề</a:t>
            </a:r>
            <a:endParaRPr lang="en-US" sz="2200" b="1"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133350" indent="0" algn="just">
              <a:lnSpc>
                <a:spcPct val="100000"/>
              </a:lnSpc>
              <a:buNone/>
            </a:pPr>
            <a:r>
              <a:rPr lang="nl-NL" sz="2200" b="1">
                <a:effectLst/>
                <a:latin typeface="UVF TypoSlabserif" panose="02000403050000020004" pitchFamily="2" charset="0"/>
                <a:ea typeface="Cambria" panose="02040503050406030204" pitchFamily="18" charset="0"/>
              </a:rPr>
              <a:t>* Bài tập cần làm:  Bài 1, bài 2</a:t>
            </a:r>
            <a:endParaRPr lang="en-US" sz="2200" b="1">
              <a:effectLst/>
              <a:latin typeface="UVF TypoSlabserif" panose="02000403050000020004" pitchFamily="2" charset="0"/>
              <a:ea typeface="Cambria" panose="020405030504060302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200" b="1">
              <a:latin typeface="UVF TypoSlabserif" panose="02000403050000020004" pitchFamily="2" charset="0"/>
              <a:ea typeface="Cambria" panose="02040503050406030204" pitchFamily="18" charset="0"/>
            </a:endParaRPr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3558083" y="251320"/>
            <a:ext cx="3636715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latin typeface="#9Slide05 SVNUT Triumph" panose="00000500000000000000" pitchFamily="2" charset="0"/>
              </a:rPr>
              <a:t>Yêu cầu cần đạt</a:t>
            </a:r>
            <a:endParaRPr>
              <a:solidFill>
                <a:srgbClr val="FFFF00"/>
              </a:solidFill>
              <a:latin typeface="#9Slide05 SVNUT Triumph" panose="00000500000000000000" pitchFamily="2" charset="0"/>
            </a:endParaRP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1E206E06-9D87-426E-BA62-1464F4373EFE}"/>
              </a:ext>
            </a:extLst>
          </p:cNvPr>
          <p:cNvSpPr txBox="1">
            <a:spLocks/>
          </p:cNvSpPr>
          <p:nvPr/>
        </p:nvSpPr>
        <p:spPr>
          <a:xfrm>
            <a:off x="-103600" y="4458716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" grpId="0"/>
      <p:bldP spid="4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6"/>
          <p:cNvSpPr/>
          <p:nvPr/>
        </p:nvSpPr>
        <p:spPr>
          <a:xfrm rot="10800000" flipH="1">
            <a:off x="6962775" y="70"/>
            <a:ext cx="2181288" cy="5152955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46"/>
          <p:cNvGrpSpPr/>
          <p:nvPr/>
        </p:nvGrpSpPr>
        <p:grpSpPr>
          <a:xfrm rot="-270634">
            <a:off x="7152560" y="2470358"/>
            <a:ext cx="2320150" cy="2327304"/>
            <a:chOff x="6135822" y="-350895"/>
            <a:chExt cx="1642292" cy="2123269"/>
          </a:xfrm>
        </p:grpSpPr>
        <p:grpSp>
          <p:nvGrpSpPr>
            <p:cNvPr id="824" name="Google Shape;824;p46"/>
            <p:cNvGrpSpPr/>
            <p:nvPr/>
          </p:nvGrpSpPr>
          <p:grpSpPr>
            <a:xfrm>
              <a:off x="7130801" y="378075"/>
              <a:ext cx="647313" cy="755099"/>
              <a:chOff x="7049801" y="540000"/>
              <a:chExt cx="647313" cy="755099"/>
            </a:xfrm>
          </p:grpSpPr>
          <p:sp>
            <p:nvSpPr>
              <p:cNvPr id="825" name="Google Shape;825;p46"/>
              <p:cNvSpPr/>
              <p:nvPr/>
            </p:nvSpPr>
            <p:spPr>
              <a:xfrm>
                <a:off x="7049801" y="540000"/>
                <a:ext cx="647313" cy="755090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26" name="Google Shape;826;p46"/>
              <p:cNvSpPr/>
              <p:nvPr/>
            </p:nvSpPr>
            <p:spPr>
              <a:xfrm>
                <a:off x="7063983" y="601325"/>
                <a:ext cx="616076" cy="693728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27" name="Google Shape;827;p46"/>
              <p:cNvSpPr/>
              <p:nvPr/>
            </p:nvSpPr>
            <p:spPr>
              <a:xfrm>
                <a:off x="7052101" y="1055397"/>
                <a:ext cx="219195" cy="239662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28" name="Google Shape;828;p46"/>
              <p:cNvSpPr/>
              <p:nvPr/>
            </p:nvSpPr>
            <p:spPr>
              <a:xfrm>
                <a:off x="7059383" y="1184103"/>
                <a:ext cx="108658" cy="110996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829" name="Google Shape;829;p46"/>
            <p:cNvGrpSpPr/>
            <p:nvPr/>
          </p:nvGrpSpPr>
          <p:grpSpPr>
            <a:xfrm>
              <a:off x="6135822" y="-350895"/>
              <a:ext cx="994972" cy="1036821"/>
              <a:chOff x="6335847" y="-303270"/>
              <a:chExt cx="994972" cy="1036821"/>
            </a:xfrm>
          </p:grpSpPr>
          <p:sp>
            <p:nvSpPr>
              <p:cNvPr id="830" name="Google Shape;830;p46"/>
              <p:cNvSpPr/>
              <p:nvPr/>
            </p:nvSpPr>
            <p:spPr>
              <a:xfrm rot="1798800" flipH="1">
                <a:off x="6490026" y="-185306"/>
                <a:ext cx="686615" cy="800893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1" name="Google Shape;831;p46"/>
              <p:cNvSpPr/>
              <p:nvPr/>
            </p:nvSpPr>
            <p:spPr>
              <a:xfrm rot="1798800" flipH="1">
                <a:off x="6491670" y="-123851"/>
                <a:ext cx="653482" cy="735809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2" name="Google Shape;832;p46"/>
              <p:cNvSpPr/>
              <p:nvPr/>
            </p:nvSpPr>
            <p:spPr>
              <a:xfrm rot="1798800" flipH="1">
                <a:off x="6775047" y="437011"/>
                <a:ext cx="232504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3" name="Google Shape;833;p46"/>
              <p:cNvSpPr/>
              <p:nvPr/>
            </p:nvSpPr>
            <p:spPr>
              <a:xfrm rot="1798800" flipH="1">
                <a:off x="6843636" y="589819"/>
                <a:ext cx="115256" cy="117729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834" name="Google Shape;834;p46"/>
            <p:cNvGrpSpPr/>
            <p:nvPr/>
          </p:nvGrpSpPr>
          <p:grpSpPr>
            <a:xfrm flipH="1">
              <a:off x="6359336" y="1133182"/>
              <a:ext cx="547951" cy="639192"/>
              <a:chOff x="7049801" y="540000"/>
              <a:chExt cx="647313" cy="755099"/>
            </a:xfrm>
          </p:grpSpPr>
          <p:sp>
            <p:nvSpPr>
              <p:cNvPr id="835" name="Google Shape;835;p46"/>
              <p:cNvSpPr/>
              <p:nvPr/>
            </p:nvSpPr>
            <p:spPr>
              <a:xfrm>
                <a:off x="7049801" y="540000"/>
                <a:ext cx="647313" cy="755090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6" name="Google Shape;836;p46"/>
              <p:cNvSpPr/>
              <p:nvPr/>
            </p:nvSpPr>
            <p:spPr>
              <a:xfrm>
                <a:off x="7063983" y="601325"/>
                <a:ext cx="616076" cy="693728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7" name="Google Shape;837;p46"/>
              <p:cNvSpPr/>
              <p:nvPr/>
            </p:nvSpPr>
            <p:spPr>
              <a:xfrm>
                <a:off x="7052101" y="1055397"/>
                <a:ext cx="219195" cy="239662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838" name="Google Shape;838;p46"/>
              <p:cNvSpPr/>
              <p:nvPr/>
            </p:nvSpPr>
            <p:spPr>
              <a:xfrm>
                <a:off x="7059383" y="1184103"/>
                <a:ext cx="108658" cy="110996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6F9C0D63-28D7-4318-8342-A75C21EDD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055" y="2669057"/>
            <a:ext cx="2188592" cy="2508874"/>
          </a:xfrm>
          <a:prstGeom prst="rect">
            <a:avLst/>
          </a:prstGeom>
        </p:spPr>
      </p:pic>
      <p:sp>
        <p:nvSpPr>
          <p:cNvPr id="27" name="Rectangle 13">
            <a:extLst>
              <a:ext uri="{FF2B5EF4-FFF2-40B4-BE49-F238E27FC236}">
                <a16:creationId xmlns:a16="http://schemas.microsoft.com/office/drawing/2014/main" id="{750A5EEC-31A9-4245-9135-E2808F209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127250"/>
            <a:ext cx="287338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4955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4955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4955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4955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en-US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" name="Text Box 62">
            <a:extLst>
              <a:ext uri="{FF2B5EF4-FFF2-40B4-BE49-F238E27FC236}">
                <a16:creationId xmlns:a16="http://schemas.microsoft.com/office/drawing/2014/main" id="{6316600B-CC22-4500-A569-33A48F3B2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638" y="348486"/>
            <a:ext cx="8929687" cy="43396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sz="24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* Cho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m = 10, n = 5, p = 2,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trị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biểu</a:t>
            </a:r>
            <a:r>
              <a:rPr lang="en-US" sz="2400" b="1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n-US" sz="2800" b="1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a. 	m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+ n + p 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sz="2800" b="1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m </a:t>
            </a: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+ (n + p)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n-US" sz="2800" b="1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b.	m 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– n – p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sz="2800" b="1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m 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– (n + p)</a:t>
            </a:r>
          </a:p>
          <a:p>
            <a:pPr algn="just">
              <a:spcBef>
                <a:spcPct val="50000"/>
              </a:spcBef>
              <a:buNone/>
              <a:defRPr/>
            </a:pPr>
            <a:r>
              <a:rPr lang="en-US" sz="2800" b="1">
                <a:solidFill>
                  <a:schemeClr val="accent3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c.	m </a:t>
            </a:r>
            <a:r>
              <a:rPr 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+ n × p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n-US" sz="2800" b="1">
                <a:solidFill>
                  <a:schemeClr val="accent3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(</a:t>
            </a:r>
            <a:r>
              <a:rPr 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 + n) × p</a:t>
            </a:r>
          </a:p>
        </p:txBody>
      </p:sp>
      <p:sp>
        <p:nvSpPr>
          <p:cNvPr id="29" name="Hộp Văn bản 1">
            <a:extLst>
              <a:ext uri="{FF2B5EF4-FFF2-40B4-BE49-F238E27FC236}">
                <a16:creationId xmlns:a16="http://schemas.microsoft.com/office/drawing/2014/main" id="{90F3C1EC-7E4A-49D8-9FBB-A70BED732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758" y="1060517"/>
            <a:ext cx="3733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 + 5 + 2 = 17</a:t>
            </a:r>
          </a:p>
        </p:txBody>
      </p:sp>
      <p:sp>
        <p:nvSpPr>
          <p:cNvPr id="30" name="Hộp Văn bản 9">
            <a:extLst>
              <a:ext uri="{FF2B5EF4-FFF2-40B4-BE49-F238E27FC236}">
                <a16:creationId xmlns:a16="http://schemas.microsoft.com/office/drawing/2014/main" id="{BF3D3D86-2A74-4972-993F-DF2B71574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333" y="1677356"/>
            <a:ext cx="39060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 + (5 + 2) = 17</a:t>
            </a:r>
          </a:p>
        </p:txBody>
      </p:sp>
      <p:sp>
        <p:nvSpPr>
          <p:cNvPr id="31" name="Hộp Văn bản 10">
            <a:extLst>
              <a:ext uri="{FF2B5EF4-FFF2-40B4-BE49-F238E27FC236}">
                <a16:creationId xmlns:a16="http://schemas.microsoft.com/office/drawing/2014/main" id="{E38658E6-B48F-4409-BA55-E1A688F64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333" y="2409240"/>
            <a:ext cx="3184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10 - 5 - 2 = 3</a:t>
            </a:r>
          </a:p>
        </p:txBody>
      </p:sp>
      <p:sp>
        <p:nvSpPr>
          <p:cNvPr id="32" name="Hộp Văn bản 12">
            <a:extLst>
              <a:ext uri="{FF2B5EF4-FFF2-40B4-BE49-F238E27FC236}">
                <a16:creationId xmlns:a16="http://schemas.microsoft.com/office/drawing/2014/main" id="{84AA142C-7C5F-4ED7-A71A-7ECD8047D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0535" y="3002468"/>
            <a:ext cx="38978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 – (5 + 2) = 3</a:t>
            </a:r>
          </a:p>
        </p:txBody>
      </p:sp>
      <p:sp>
        <p:nvSpPr>
          <p:cNvPr id="33" name="Hộp Văn bản 13">
            <a:extLst>
              <a:ext uri="{FF2B5EF4-FFF2-40B4-BE49-F238E27FC236}">
                <a16:creationId xmlns:a16="http://schemas.microsoft.com/office/drawing/2014/main" id="{C971429F-D93B-44FA-B910-6902588C6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758" y="3606995"/>
            <a:ext cx="34586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10 + 5 × 2 = 20</a:t>
            </a:r>
          </a:p>
        </p:txBody>
      </p:sp>
      <p:sp>
        <p:nvSpPr>
          <p:cNvPr id="34" name="Hộp Văn bản 14">
            <a:extLst>
              <a:ext uri="{FF2B5EF4-FFF2-40B4-BE49-F238E27FC236}">
                <a16:creationId xmlns:a16="http://schemas.microsoft.com/office/drawing/2014/main" id="{80078084-73F1-464F-B739-44837AEE3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333" y="4231034"/>
            <a:ext cx="36782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chemeClr val="accent1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(10 + 5) × 2 = 30</a:t>
            </a:r>
          </a:p>
        </p:txBody>
      </p:sp>
      <p:sp>
        <p:nvSpPr>
          <p:cNvPr id="35" name="Google Shape;851;p47">
            <a:extLst>
              <a:ext uri="{FF2B5EF4-FFF2-40B4-BE49-F238E27FC236}">
                <a16:creationId xmlns:a16="http://schemas.microsoft.com/office/drawing/2014/main" id="{BAF2E68B-EAC7-49A7-B23E-42BEB387365F}"/>
              </a:ext>
            </a:extLst>
          </p:cNvPr>
          <p:cNvSpPr txBox="1">
            <a:spLocks/>
          </p:cNvSpPr>
          <p:nvPr/>
        </p:nvSpPr>
        <p:spPr>
          <a:xfrm>
            <a:off x="6503507" y="2024627"/>
            <a:ext cx="1837172" cy="417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6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None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Aft>
                <a:spcPts val="1600"/>
              </a:spcAft>
            </a:pPr>
            <a:r>
              <a:rPr lang="en-US" sz="2400" i="1">
                <a:latin typeface="Cambria" panose="02040503050406030204" pitchFamily="18" charset="0"/>
                <a:ea typeface="Cambria" panose="02040503050406030204" pitchFamily="18" charset="0"/>
              </a:rPr>
              <a:t>Bài tập chờ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2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49"/>
          <p:cNvGrpSpPr/>
          <p:nvPr/>
        </p:nvGrpSpPr>
        <p:grpSpPr>
          <a:xfrm>
            <a:off x="2475175" y="663324"/>
            <a:ext cx="6422138" cy="2685803"/>
            <a:chOff x="2180925" y="540000"/>
            <a:chExt cx="4796700" cy="2370300"/>
          </a:xfrm>
        </p:grpSpPr>
        <p:sp>
          <p:nvSpPr>
            <p:cNvPr id="953" name="Google Shape;953;p49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9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9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9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9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9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4B2840D-4D67-46C9-999D-99CE97BA0073}"/>
              </a:ext>
            </a:extLst>
          </p:cNvPr>
          <p:cNvGrpSpPr/>
          <p:nvPr/>
        </p:nvGrpSpPr>
        <p:grpSpPr>
          <a:xfrm>
            <a:off x="2713121" y="1626075"/>
            <a:ext cx="5610981" cy="1337659"/>
            <a:chOff x="1019114" y="923896"/>
            <a:chExt cx="5610981" cy="1337659"/>
          </a:xfrm>
        </p:grpSpPr>
        <p:sp>
          <p:nvSpPr>
            <p:cNvPr id="32" name="Google Shape;959;p49">
              <a:extLst>
                <a:ext uri="{FF2B5EF4-FFF2-40B4-BE49-F238E27FC236}">
                  <a16:creationId xmlns:a16="http://schemas.microsoft.com/office/drawing/2014/main" id="{6380081F-C920-49AF-9A44-FE84764E3FBB}"/>
                </a:ext>
              </a:extLst>
            </p:cNvPr>
            <p:cNvSpPr txBox="1">
              <a:spLocks/>
            </p:cNvSpPr>
            <p:nvPr/>
          </p:nvSpPr>
          <p:spPr>
            <a:xfrm>
              <a:off x="1095995" y="923896"/>
              <a:ext cx="5534100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ln w="92075">
                    <a:solidFill>
                      <a:schemeClr val="tx2">
                        <a:lumMod val="7500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#9Slide07 IcielStormtrooper" panose="020B0500000000000000" pitchFamily="34" charset="0"/>
                </a:rPr>
                <a:t>CỦNG CỐ</a:t>
              </a:r>
            </a:p>
          </p:txBody>
        </p:sp>
        <p:sp>
          <p:nvSpPr>
            <p:cNvPr id="33" name="Google Shape;959;p49">
              <a:extLst>
                <a:ext uri="{FF2B5EF4-FFF2-40B4-BE49-F238E27FC236}">
                  <a16:creationId xmlns:a16="http://schemas.microsoft.com/office/drawing/2014/main" id="{F9960CAE-0435-453F-8B41-093A4E3ABD6D}"/>
                </a:ext>
              </a:extLst>
            </p:cNvPr>
            <p:cNvSpPr txBox="1">
              <a:spLocks/>
            </p:cNvSpPr>
            <p:nvPr/>
          </p:nvSpPr>
          <p:spPr>
            <a:xfrm>
              <a:off x="1019114" y="1011155"/>
              <a:ext cx="5534100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accent4"/>
                  </a:solidFill>
                  <a:latin typeface="#9Slide07 IcielStormtrooper" panose="020B0500000000000000" pitchFamily="34" charset="0"/>
                </a:rPr>
                <a:t>CỦNG CỐ</a:t>
              </a:r>
            </a:p>
          </p:txBody>
        </p: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id="{B614BA88-B56A-459B-AC9D-50ED32A55DBD}"/>
              </a:ext>
            </a:extLst>
          </p:cNvPr>
          <p:cNvSpPr txBox="1">
            <a:spLocks/>
          </p:cNvSpPr>
          <p:nvPr/>
        </p:nvSpPr>
        <p:spPr>
          <a:xfrm>
            <a:off x="6365917" y="4741691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D73051F-B7C7-4188-942B-928D4F0A4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62" y="384739"/>
            <a:ext cx="3191768" cy="46816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hlinkClick r:id="rId2" action="ppaction://hlinksldjump"/>
            <a:extLst>
              <a:ext uri="{FF2B5EF4-FFF2-40B4-BE49-F238E27FC236}">
                <a16:creationId xmlns:a16="http://schemas.microsoft.com/office/drawing/2014/main" id="{F65969CC-A099-4773-B8FA-4159917DA9A9}"/>
              </a:ext>
            </a:extLst>
          </p:cNvPr>
          <p:cNvSpPr txBox="1"/>
          <p:nvPr/>
        </p:nvSpPr>
        <p:spPr>
          <a:xfrm>
            <a:off x="753456" y="891141"/>
            <a:ext cx="7774951" cy="1169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7000" dirty="0" err="1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Vừng</a:t>
            </a:r>
            <a:r>
              <a:rPr lang="en-US" sz="700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7000" dirty="0" err="1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ơi</a:t>
            </a:r>
            <a:r>
              <a:rPr lang="en-US" sz="700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! </a:t>
            </a:r>
            <a:r>
              <a:rPr lang="en-US" sz="7000" dirty="0" err="1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Mở</a:t>
            </a:r>
            <a:r>
              <a:rPr lang="en-US" sz="700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 </a:t>
            </a:r>
            <a:r>
              <a:rPr lang="en-US" sz="7000" dirty="0" err="1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ra</a:t>
            </a:r>
            <a:r>
              <a:rPr lang="en-US" sz="7000" dirty="0">
                <a:ln>
                  <a:solidFill>
                    <a:srgbClr val="FFFF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Loko" panose="02040603050506020204" pitchFamily="18" charset="0"/>
              </a:rPr>
              <a:t>!</a:t>
            </a:r>
          </a:p>
        </p:txBody>
      </p:sp>
      <p:sp>
        <p:nvSpPr>
          <p:cNvPr id="35" name="Arrow: Notched Right 34">
            <a:hlinkClick r:id="rId3" action="ppaction://hlinksldjump"/>
            <a:extLst>
              <a:ext uri="{FF2B5EF4-FFF2-40B4-BE49-F238E27FC236}">
                <a16:creationId xmlns:a16="http://schemas.microsoft.com/office/drawing/2014/main" id="{6FAB6386-CDBA-44D4-A6A1-3E524039CF92}"/>
              </a:ext>
            </a:extLst>
          </p:cNvPr>
          <p:cNvSpPr/>
          <p:nvPr/>
        </p:nvSpPr>
        <p:spPr>
          <a:xfrm>
            <a:off x="8336811" y="4555777"/>
            <a:ext cx="752974" cy="522920"/>
          </a:xfrm>
          <a:prstGeom prst="notch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hlinkClick r:id="rId4" action="ppaction://hlinksldjump"/>
            <a:extLst>
              <a:ext uri="{FF2B5EF4-FFF2-40B4-BE49-F238E27FC236}">
                <a16:creationId xmlns:a16="http://schemas.microsoft.com/office/drawing/2014/main" id="{2BFB7A59-13FC-4173-9814-E48912568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3959" y="1151467"/>
            <a:ext cx="2248124" cy="2674470"/>
          </a:xfrm>
          <a:prstGeom prst="rect">
            <a:avLst/>
          </a:prstGeom>
        </p:spPr>
      </p:pic>
      <p:pic>
        <p:nvPicPr>
          <p:cNvPr id="45" name="Picture 44">
            <a:hlinkClick r:id="rId2" action="ppaction://hlinksldjump"/>
            <a:extLst>
              <a:ext uri="{FF2B5EF4-FFF2-40B4-BE49-F238E27FC236}">
                <a16:creationId xmlns:a16="http://schemas.microsoft.com/office/drawing/2014/main" id="{6A4F4CF8-6F91-4AA9-B00E-D7F1EBB59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446" y="2142792"/>
            <a:ext cx="2330705" cy="2908044"/>
          </a:xfrm>
          <a:prstGeom prst="rect">
            <a:avLst/>
          </a:prstGeom>
        </p:spPr>
      </p:pic>
      <p:pic>
        <p:nvPicPr>
          <p:cNvPr id="46" name="Picture 45">
            <a:hlinkClick r:id="rId7" action="ppaction://hlinksldjump"/>
            <a:extLst>
              <a:ext uri="{FF2B5EF4-FFF2-40B4-BE49-F238E27FC236}">
                <a16:creationId xmlns:a16="http://schemas.microsoft.com/office/drawing/2014/main" id="{CADB0A73-C1FD-4EF9-84B8-6A656B4917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5706" y="1151467"/>
            <a:ext cx="2247947" cy="2755467"/>
          </a:xfrm>
          <a:prstGeom prst="rect">
            <a:avLst/>
          </a:prstGeom>
        </p:spPr>
      </p:pic>
      <p:sp>
        <p:nvSpPr>
          <p:cNvPr id="47" name="Title 1">
            <a:extLst>
              <a:ext uri="{FF2B5EF4-FFF2-40B4-BE49-F238E27FC236}">
                <a16:creationId xmlns:a16="http://schemas.microsoft.com/office/drawing/2014/main" id="{C1A96916-724C-494F-B4F9-AFCFF2F22B67}"/>
              </a:ext>
            </a:extLst>
          </p:cNvPr>
          <p:cNvSpPr txBox="1">
            <a:spLocks/>
          </p:cNvSpPr>
          <p:nvPr/>
        </p:nvSpPr>
        <p:spPr>
          <a:xfrm>
            <a:off x="-297172" y="4676888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grpSp>
        <p:nvGrpSpPr>
          <p:cNvPr id="9" name="Google Shape;430;p33">
            <a:extLst>
              <a:ext uri="{FF2B5EF4-FFF2-40B4-BE49-F238E27FC236}">
                <a16:creationId xmlns:a16="http://schemas.microsoft.com/office/drawing/2014/main" id="{CB241B2E-A297-BAB4-E3AE-4EA66F2A1F81}"/>
              </a:ext>
            </a:extLst>
          </p:cNvPr>
          <p:cNvGrpSpPr/>
          <p:nvPr/>
        </p:nvGrpSpPr>
        <p:grpSpPr>
          <a:xfrm flipH="1">
            <a:off x="-6122" y="1232775"/>
            <a:ext cx="2828065" cy="3910725"/>
            <a:chOff x="6727039" y="1229170"/>
            <a:chExt cx="2581060" cy="3910725"/>
          </a:xfrm>
        </p:grpSpPr>
        <p:sp>
          <p:nvSpPr>
            <p:cNvPr id="10" name="Google Shape;431;p33">
              <a:extLst>
                <a:ext uri="{FF2B5EF4-FFF2-40B4-BE49-F238E27FC236}">
                  <a16:creationId xmlns:a16="http://schemas.microsoft.com/office/drawing/2014/main" id="{EFF8342A-2083-6FC8-4984-939F877D28E9}"/>
                </a:ext>
              </a:extLst>
            </p:cNvPr>
            <p:cNvSpPr/>
            <p:nvPr/>
          </p:nvSpPr>
          <p:spPr>
            <a:xfrm>
              <a:off x="7754966" y="4075026"/>
              <a:ext cx="128747" cy="264786"/>
            </a:xfrm>
            <a:custGeom>
              <a:avLst/>
              <a:gdLst/>
              <a:ahLst/>
              <a:cxnLst/>
              <a:rect l="l" t="t" r="r" b="b"/>
              <a:pathLst>
                <a:path w="2966" h="5740" extrusionOk="0">
                  <a:moveTo>
                    <a:pt x="2965" y="0"/>
                  </a:moveTo>
                  <a:lnTo>
                    <a:pt x="2965" y="0"/>
                  </a:lnTo>
                  <a:cubicBezTo>
                    <a:pt x="2310" y="1131"/>
                    <a:pt x="1429" y="2131"/>
                    <a:pt x="381" y="2917"/>
                  </a:cubicBezTo>
                  <a:lnTo>
                    <a:pt x="0" y="5739"/>
                  </a:lnTo>
                  <a:cubicBezTo>
                    <a:pt x="2643" y="3965"/>
                    <a:pt x="2965" y="1"/>
                    <a:pt x="2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32;p33">
              <a:extLst>
                <a:ext uri="{FF2B5EF4-FFF2-40B4-BE49-F238E27FC236}">
                  <a16:creationId xmlns:a16="http://schemas.microsoft.com/office/drawing/2014/main" id="{07579D02-DE10-996A-4CA6-19D25783A7E3}"/>
                </a:ext>
              </a:extLst>
            </p:cNvPr>
            <p:cNvSpPr/>
            <p:nvPr/>
          </p:nvSpPr>
          <p:spPr>
            <a:xfrm>
              <a:off x="7795025" y="3797500"/>
              <a:ext cx="782839" cy="354228"/>
            </a:xfrm>
            <a:custGeom>
              <a:avLst/>
              <a:gdLst/>
              <a:ahLst/>
              <a:cxnLst/>
              <a:rect l="l" t="t" r="r" b="b"/>
              <a:pathLst>
                <a:path w="19277" h="8434" extrusionOk="0">
                  <a:moveTo>
                    <a:pt x="751" y="1"/>
                  </a:moveTo>
                  <a:lnTo>
                    <a:pt x="1" y="5644"/>
                  </a:lnTo>
                  <a:cubicBezTo>
                    <a:pt x="2080" y="7061"/>
                    <a:pt x="5167" y="8433"/>
                    <a:pt x="9340" y="8433"/>
                  </a:cubicBezTo>
                  <a:cubicBezTo>
                    <a:pt x="9445" y="8433"/>
                    <a:pt x="9551" y="8432"/>
                    <a:pt x="9657" y="8431"/>
                  </a:cubicBezTo>
                  <a:cubicBezTo>
                    <a:pt x="12907" y="8395"/>
                    <a:pt x="16146" y="7930"/>
                    <a:pt x="19277" y="7049"/>
                  </a:cubicBezTo>
                  <a:cubicBezTo>
                    <a:pt x="19075" y="5156"/>
                    <a:pt x="18896" y="3859"/>
                    <a:pt x="18753" y="3561"/>
                  </a:cubicBezTo>
                  <a:cubicBezTo>
                    <a:pt x="18062" y="2049"/>
                    <a:pt x="751" y="1"/>
                    <a:pt x="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33;p33">
              <a:extLst>
                <a:ext uri="{FF2B5EF4-FFF2-40B4-BE49-F238E27FC236}">
                  <a16:creationId xmlns:a16="http://schemas.microsoft.com/office/drawing/2014/main" id="{385766FC-A6A8-01E2-D998-1DD48C65CDEA}"/>
                </a:ext>
              </a:extLst>
            </p:cNvPr>
            <p:cNvSpPr/>
            <p:nvPr/>
          </p:nvSpPr>
          <p:spPr>
            <a:xfrm>
              <a:off x="8404000" y="4142325"/>
              <a:ext cx="204192" cy="289628"/>
            </a:xfrm>
            <a:custGeom>
              <a:avLst/>
              <a:gdLst/>
              <a:ahLst/>
              <a:cxnLst/>
              <a:rect l="l" t="t" r="r" b="b"/>
              <a:pathLst>
                <a:path w="4739" h="6466" extrusionOk="0">
                  <a:moveTo>
                    <a:pt x="0" y="1"/>
                  </a:moveTo>
                  <a:cubicBezTo>
                    <a:pt x="0" y="2"/>
                    <a:pt x="465" y="5633"/>
                    <a:pt x="4739" y="6466"/>
                  </a:cubicBezTo>
                  <a:cubicBezTo>
                    <a:pt x="4679" y="5680"/>
                    <a:pt x="4608" y="4894"/>
                    <a:pt x="4548" y="4144"/>
                  </a:cubicBezTo>
                  <a:cubicBezTo>
                    <a:pt x="3310" y="3513"/>
                    <a:pt x="1226" y="22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34;p33">
              <a:extLst>
                <a:ext uri="{FF2B5EF4-FFF2-40B4-BE49-F238E27FC236}">
                  <a16:creationId xmlns:a16="http://schemas.microsoft.com/office/drawing/2014/main" id="{456772A5-B899-DCB3-2B22-176D83132095}"/>
                </a:ext>
              </a:extLst>
            </p:cNvPr>
            <p:cNvSpPr/>
            <p:nvPr/>
          </p:nvSpPr>
          <p:spPr>
            <a:xfrm>
              <a:off x="7649150" y="4029075"/>
              <a:ext cx="1013016" cy="1110821"/>
            </a:xfrm>
            <a:custGeom>
              <a:avLst/>
              <a:gdLst/>
              <a:ahLst/>
              <a:cxnLst/>
              <a:rect l="l" t="t" r="r" b="b"/>
              <a:pathLst>
                <a:path w="24945" h="27231" extrusionOk="0">
                  <a:moveTo>
                    <a:pt x="3585" y="1"/>
                  </a:moveTo>
                  <a:lnTo>
                    <a:pt x="2977" y="4585"/>
                  </a:lnTo>
                  <a:cubicBezTo>
                    <a:pt x="4025" y="3799"/>
                    <a:pt x="4906" y="2811"/>
                    <a:pt x="5561" y="1680"/>
                  </a:cubicBezTo>
                  <a:lnTo>
                    <a:pt x="5561" y="1680"/>
                  </a:lnTo>
                  <a:cubicBezTo>
                    <a:pt x="5561" y="1680"/>
                    <a:pt x="5227" y="5645"/>
                    <a:pt x="2596" y="7418"/>
                  </a:cubicBezTo>
                  <a:lnTo>
                    <a:pt x="1" y="27230"/>
                  </a:lnTo>
                  <a:lnTo>
                    <a:pt x="8776" y="27230"/>
                  </a:lnTo>
                  <a:cubicBezTo>
                    <a:pt x="8776" y="27230"/>
                    <a:pt x="10157" y="12300"/>
                    <a:pt x="10431" y="12026"/>
                  </a:cubicBezTo>
                  <a:cubicBezTo>
                    <a:pt x="10603" y="11854"/>
                    <a:pt x="11155" y="11715"/>
                    <a:pt x="11590" y="11715"/>
                  </a:cubicBezTo>
                  <a:cubicBezTo>
                    <a:pt x="11847" y="11715"/>
                    <a:pt x="12062" y="11764"/>
                    <a:pt x="12133" y="11883"/>
                  </a:cubicBezTo>
                  <a:cubicBezTo>
                    <a:pt x="12312" y="12205"/>
                    <a:pt x="13693" y="27230"/>
                    <a:pt x="13693" y="27230"/>
                  </a:cubicBezTo>
                  <a:lnTo>
                    <a:pt x="24944" y="27230"/>
                  </a:lnTo>
                  <a:cubicBezTo>
                    <a:pt x="24944" y="27230"/>
                    <a:pt x="24301" y="17955"/>
                    <a:pt x="23623" y="9835"/>
                  </a:cubicBezTo>
                  <a:cubicBezTo>
                    <a:pt x="19349" y="9002"/>
                    <a:pt x="18884" y="3371"/>
                    <a:pt x="18884" y="3370"/>
                  </a:cubicBezTo>
                  <a:lnTo>
                    <a:pt x="18884" y="3370"/>
                  </a:lnTo>
                  <a:cubicBezTo>
                    <a:pt x="20110" y="5573"/>
                    <a:pt x="22194" y="6883"/>
                    <a:pt x="23432" y="7514"/>
                  </a:cubicBezTo>
                  <a:cubicBezTo>
                    <a:pt x="23230" y="5192"/>
                    <a:pt x="23028" y="3073"/>
                    <a:pt x="22849" y="1406"/>
                  </a:cubicBezTo>
                  <a:cubicBezTo>
                    <a:pt x="19718" y="2287"/>
                    <a:pt x="16479" y="2751"/>
                    <a:pt x="13229" y="2787"/>
                  </a:cubicBezTo>
                  <a:cubicBezTo>
                    <a:pt x="13123" y="2789"/>
                    <a:pt x="13017" y="2790"/>
                    <a:pt x="12912" y="2790"/>
                  </a:cubicBezTo>
                  <a:cubicBezTo>
                    <a:pt x="8739" y="2790"/>
                    <a:pt x="5652" y="1418"/>
                    <a:pt x="3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35;p33">
              <a:extLst>
                <a:ext uri="{FF2B5EF4-FFF2-40B4-BE49-F238E27FC236}">
                  <a16:creationId xmlns:a16="http://schemas.microsoft.com/office/drawing/2014/main" id="{3C46E694-DBD8-45CF-995B-A460F22F6CAC}"/>
                </a:ext>
              </a:extLst>
            </p:cNvPr>
            <p:cNvSpPr/>
            <p:nvPr/>
          </p:nvSpPr>
          <p:spPr>
            <a:xfrm>
              <a:off x="6807698" y="2278051"/>
              <a:ext cx="181684" cy="462364"/>
            </a:xfrm>
            <a:custGeom>
              <a:avLst/>
              <a:gdLst/>
              <a:ahLst/>
              <a:cxnLst/>
              <a:rect l="l" t="t" r="r" b="b"/>
              <a:pathLst>
                <a:path w="4478" h="11396" extrusionOk="0">
                  <a:moveTo>
                    <a:pt x="2411" y="0"/>
                  </a:moveTo>
                  <a:cubicBezTo>
                    <a:pt x="2122" y="0"/>
                    <a:pt x="1890" y="63"/>
                    <a:pt x="1798" y="216"/>
                  </a:cubicBezTo>
                  <a:cubicBezTo>
                    <a:pt x="1513" y="668"/>
                    <a:pt x="0" y="10110"/>
                    <a:pt x="0" y="10110"/>
                  </a:cubicBezTo>
                  <a:cubicBezTo>
                    <a:pt x="48" y="10669"/>
                    <a:pt x="3227" y="11396"/>
                    <a:pt x="3227" y="11396"/>
                  </a:cubicBezTo>
                  <a:lnTo>
                    <a:pt x="3632" y="6526"/>
                  </a:lnTo>
                  <a:cubicBezTo>
                    <a:pt x="3632" y="6526"/>
                    <a:pt x="4477" y="1263"/>
                    <a:pt x="4322" y="763"/>
                  </a:cubicBezTo>
                  <a:cubicBezTo>
                    <a:pt x="4220" y="397"/>
                    <a:pt x="3137" y="0"/>
                    <a:pt x="2411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36;p33">
              <a:extLst>
                <a:ext uri="{FF2B5EF4-FFF2-40B4-BE49-F238E27FC236}">
                  <a16:creationId xmlns:a16="http://schemas.microsoft.com/office/drawing/2014/main" id="{89425D45-822F-E4BE-802D-EBABF24335BB}"/>
                </a:ext>
              </a:extLst>
            </p:cNvPr>
            <p:cNvSpPr/>
            <p:nvPr/>
          </p:nvSpPr>
          <p:spPr>
            <a:xfrm>
              <a:off x="6727039" y="2413035"/>
              <a:ext cx="349776" cy="403818"/>
            </a:xfrm>
            <a:custGeom>
              <a:avLst/>
              <a:gdLst/>
              <a:ahLst/>
              <a:cxnLst/>
              <a:rect l="l" t="t" r="r" b="b"/>
              <a:pathLst>
                <a:path w="8621" h="9953" extrusionOk="0">
                  <a:moveTo>
                    <a:pt x="2242" y="0"/>
                  </a:moveTo>
                  <a:cubicBezTo>
                    <a:pt x="1675" y="0"/>
                    <a:pt x="997" y="162"/>
                    <a:pt x="738" y="865"/>
                  </a:cubicBezTo>
                  <a:cubicBezTo>
                    <a:pt x="250" y="2151"/>
                    <a:pt x="1703" y="2282"/>
                    <a:pt x="1703" y="2282"/>
                  </a:cubicBezTo>
                  <a:cubicBezTo>
                    <a:pt x="1703" y="2282"/>
                    <a:pt x="274" y="2377"/>
                    <a:pt x="131" y="3366"/>
                  </a:cubicBezTo>
                  <a:cubicBezTo>
                    <a:pt x="0" y="4354"/>
                    <a:pt x="1441" y="4532"/>
                    <a:pt x="1441" y="4532"/>
                  </a:cubicBezTo>
                  <a:cubicBezTo>
                    <a:pt x="679" y="4735"/>
                    <a:pt x="179" y="5449"/>
                    <a:pt x="250" y="6235"/>
                  </a:cubicBezTo>
                  <a:cubicBezTo>
                    <a:pt x="322" y="7664"/>
                    <a:pt x="548" y="8831"/>
                    <a:pt x="4393" y="9593"/>
                  </a:cubicBezTo>
                  <a:cubicBezTo>
                    <a:pt x="5790" y="9866"/>
                    <a:pt x="6729" y="9953"/>
                    <a:pt x="7360" y="9953"/>
                  </a:cubicBezTo>
                  <a:cubicBezTo>
                    <a:pt x="8461" y="9953"/>
                    <a:pt x="8620" y="9688"/>
                    <a:pt x="8620" y="9688"/>
                  </a:cubicBezTo>
                  <a:lnTo>
                    <a:pt x="8108" y="7485"/>
                  </a:lnTo>
                  <a:cubicBezTo>
                    <a:pt x="8108" y="7485"/>
                    <a:pt x="7251" y="5914"/>
                    <a:pt x="7477" y="5152"/>
                  </a:cubicBezTo>
                  <a:cubicBezTo>
                    <a:pt x="7715" y="4401"/>
                    <a:pt x="8096" y="2699"/>
                    <a:pt x="7441" y="1961"/>
                  </a:cubicBezTo>
                  <a:cubicBezTo>
                    <a:pt x="7081" y="1547"/>
                    <a:pt x="6107" y="1208"/>
                    <a:pt x="5252" y="1208"/>
                  </a:cubicBezTo>
                  <a:cubicBezTo>
                    <a:pt x="4581" y="1208"/>
                    <a:pt x="3983" y="1416"/>
                    <a:pt x="3810" y="1961"/>
                  </a:cubicBezTo>
                  <a:cubicBezTo>
                    <a:pt x="3417" y="3199"/>
                    <a:pt x="5489" y="2877"/>
                    <a:pt x="5596" y="3104"/>
                  </a:cubicBezTo>
                  <a:cubicBezTo>
                    <a:pt x="5691" y="3342"/>
                    <a:pt x="4846" y="7354"/>
                    <a:pt x="4632" y="7485"/>
                  </a:cubicBezTo>
                  <a:cubicBezTo>
                    <a:pt x="4614" y="7497"/>
                    <a:pt x="4579" y="7502"/>
                    <a:pt x="4532" y="7502"/>
                  </a:cubicBezTo>
                  <a:cubicBezTo>
                    <a:pt x="4043" y="7502"/>
                    <a:pt x="2151" y="6939"/>
                    <a:pt x="2107" y="6830"/>
                  </a:cubicBezTo>
                  <a:cubicBezTo>
                    <a:pt x="2060" y="6723"/>
                    <a:pt x="3120" y="115"/>
                    <a:pt x="3120" y="115"/>
                  </a:cubicBezTo>
                  <a:cubicBezTo>
                    <a:pt x="3120" y="115"/>
                    <a:pt x="2720" y="0"/>
                    <a:pt x="2242" y="0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37;p33">
              <a:extLst>
                <a:ext uri="{FF2B5EF4-FFF2-40B4-BE49-F238E27FC236}">
                  <a16:creationId xmlns:a16="http://schemas.microsoft.com/office/drawing/2014/main" id="{1C3BB19B-CE8A-A7F8-0DD2-4DEC451E32ED}"/>
                </a:ext>
              </a:extLst>
            </p:cNvPr>
            <p:cNvSpPr/>
            <p:nvPr/>
          </p:nvSpPr>
          <p:spPr>
            <a:xfrm>
              <a:off x="6949214" y="2683857"/>
              <a:ext cx="1033828" cy="516123"/>
            </a:xfrm>
            <a:custGeom>
              <a:avLst/>
              <a:gdLst/>
              <a:ahLst/>
              <a:cxnLst/>
              <a:rect l="l" t="t" r="r" b="b"/>
              <a:pathLst>
                <a:path w="25481" h="12721" extrusionOk="0">
                  <a:moveTo>
                    <a:pt x="4275" y="1"/>
                  </a:moveTo>
                  <a:cubicBezTo>
                    <a:pt x="1299" y="763"/>
                    <a:pt x="1" y="4525"/>
                    <a:pt x="1" y="4525"/>
                  </a:cubicBezTo>
                  <a:cubicBezTo>
                    <a:pt x="1" y="4525"/>
                    <a:pt x="1799" y="8835"/>
                    <a:pt x="10621" y="11597"/>
                  </a:cubicBezTo>
                  <a:cubicBezTo>
                    <a:pt x="13292" y="12430"/>
                    <a:pt x="15597" y="12720"/>
                    <a:pt x="17512" y="12720"/>
                  </a:cubicBezTo>
                  <a:cubicBezTo>
                    <a:pt x="21922" y="12720"/>
                    <a:pt x="24266" y="11180"/>
                    <a:pt x="24266" y="11180"/>
                  </a:cubicBezTo>
                  <a:lnTo>
                    <a:pt x="25480" y="953"/>
                  </a:lnTo>
                  <a:lnTo>
                    <a:pt x="25480" y="953"/>
                  </a:lnTo>
                  <a:cubicBezTo>
                    <a:pt x="25480" y="953"/>
                    <a:pt x="23301" y="2215"/>
                    <a:pt x="17646" y="3787"/>
                  </a:cubicBezTo>
                  <a:cubicBezTo>
                    <a:pt x="16925" y="3985"/>
                    <a:pt x="16170" y="4072"/>
                    <a:pt x="15403" y="4072"/>
                  </a:cubicBezTo>
                  <a:cubicBezTo>
                    <a:pt x="10142" y="4072"/>
                    <a:pt x="427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38;p33">
              <a:extLst>
                <a:ext uri="{FF2B5EF4-FFF2-40B4-BE49-F238E27FC236}">
                  <a16:creationId xmlns:a16="http://schemas.microsoft.com/office/drawing/2014/main" id="{98A4E929-2D75-EF4B-737A-0D34DD1B8708}"/>
                </a:ext>
              </a:extLst>
            </p:cNvPr>
            <p:cNvSpPr/>
            <p:nvPr/>
          </p:nvSpPr>
          <p:spPr>
            <a:xfrm>
              <a:off x="8771853" y="4066892"/>
              <a:ext cx="384546" cy="394040"/>
            </a:xfrm>
            <a:custGeom>
              <a:avLst/>
              <a:gdLst/>
              <a:ahLst/>
              <a:cxnLst/>
              <a:rect l="l" t="t" r="r" b="b"/>
              <a:pathLst>
                <a:path w="9478" h="9712" extrusionOk="0">
                  <a:moveTo>
                    <a:pt x="5191" y="0"/>
                  </a:moveTo>
                  <a:cubicBezTo>
                    <a:pt x="5191" y="0"/>
                    <a:pt x="4798" y="2048"/>
                    <a:pt x="4429" y="2262"/>
                  </a:cubicBezTo>
                  <a:cubicBezTo>
                    <a:pt x="4368" y="2301"/>
                    <a:pt x="4281" y="2316"/>
                    <a:pt x="4174" y="2316"/>
                  </a:cubicBezTo>
                  <a:cubicBezTo>
                    <a:pt x="3814" y="2316"/>
                    <a:pt x="3238" y="2143"/>
                    <a:pt x="2742" y="2143"/>
                  </a:cubicBezTo>
                  <a:cubicBezTo>
                    <a:pt x="2533" y="2143"/>
                    <a:pt x="2337" y="2174"/>
                    <a:pt x="2179" y="2262"/>
                  </a:cubicBezTo>
                  <a:cubicBezTo>
                    <a:pt x="1536" y="2619"/>
                    <a:pt x="0" y="4739"/>
                    <a:pt x="846" y="5513"/>
                  </a:cubicBezTo>
                  <a:cubicBezTo>
                    <a:pt x="1415" y="6042"/>
                    <a:pt x="1747" y="6128"/>
                    <a:pt x="1903" y="6128"/>
                  </a:cubicBezTo>
                  <a:cubicBezTo>
                    <a:pt x="1978" y="6128"/>
                    <a:pt x="2012" y="6108"/>
                    <a:pt x="2012" y="6108"/>
                  </a:cubicBezTo>
                  <a:lnTo>
                    <a:pt x="2012" y="6108"/>
                  </a:lnTo>
                  <a:cubicBezTo>
                    <a:pt x="2012" y="6108"/>
                    <a:pt x="227" y="7894"/>
                    <a:pt x="1691" y="8942"/>
                  </a:cubicBezTo>
                  <a:cubicBezTo>
                    <a:pt x="2081" y="9217"/>
                    <a:pt x="2410" y="9318"/>
                    <a:pt x="2685" y="9318"/>
                  </a:cubicBezTo>
                  <a:cubicBezTo>
                    <a:pt x="3441" y="9318"/>
                    <a:pt x="3774" y="8549"/>
                    <a:pt x="3775" y="8549"/>
                  </a:cubicBezTo>
                  <a:lnTo>
                    <a:pt x="3775" y="8549"/>
                  </a:lnTo>
                  <a:cubicBezTo>
                    <a:pt x="3775" y="8549"/>
                    <a:pt x="3751" y="9382"/>
                    <a:pt x="4537" y="9656"/>
                  </a:cubicBezTo>
                  <a:cubicBezTo>
                    <a:pt x="4637" y="9692"/>
                    <a:pt x="4734" y="9707"/>
                    <a:pt x="4828" y="9707"/>
                  </a:cubicBezTo>
                  <a:cubicBezTo>
                    <a:pt x="5452" y="9707"/>
                    <a:pt x="5894" y="9013"/>
                    <a:pt x="5894" y="9013"/>
                  </a:cubicBezTo>
                  <a:cubicBezTo>
                    <a:pt x="5894" y="9013"/>
                    <a:pt x="6158" y="9712"/>
                    <a:pt x="7037" y="9712"/>
                  </a:cubicBezTo>
                  <a:cubicBezTo>
                    <a:pt x="7090" y="9712"/>
                    <a:pt x="7146" y="9709"/>
                    <a:pt x="7204" y="9704"/>
                  </a:cubicBezTo>
                  <a:cubicBezTo>
                    <a:pt x="8216" y="9608"/>
                    <a:pt x="9478" y="5858"/>
                    <a:pt x="8739" y="4179"/>
                  </a:cubicBezTo>
                  <a:cubicBezTo>
                    <a:pt x="8001" y="2500"/>
                    <a:pt x="8418" y="572"/>
                    <a:pt x="8418" y="572"/>
                  </a:cubicBezTo>
                  <a:lnTo>
                    <a:pt x="5191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39;p33">
              <a:extLst>
                <a:ext uri="{FF2B5EF4-FFF2-40B4-BE49-F238E27FC236}">
                  <a16:creationId xmlns:a16="http://schemas.microsoft.com/office/drawing/2014/main" id="{3FD6BF79-37A8-4D1A-3A54-1281E984743D}"/>
                </a:ext>
              </a:extLst>
            </p:cNvPr>
            <p:cNvSpPr/>
            <p:nvPr/>
          </p:nvSpPr>
          <p:spPr>
            <a:xfrm>
              <a:off x="8691154" y="2883839"/>
              <a:ext cx="616945" cy="1274707"/>
            </a:xfrm>
            <a:custGeom>
              <a:avLst/>
              <a:gdLst/>
              <a:ahLst/>
              <a:cxnLst/>
              <a:rect l="l" t="t" r="r" b="b"/>
              <a:pathLst>
                <a:path w="15206" h="31418" extrusionOk="0">
                  <a:moveTo>
                    <a:pt x="2477" y="1"/>
                  </a:moveTo>
                  <a:cubicBezTo>
                    <a:pt x="406" y="751"/>
                    <a:pt x="1" y="9049"/>
                    <a:pt x="1" y="9049"/>
                  </a:cubicBezTo>
                  <a:cubicBezTo>
                    <a:pt x="1" y="9049"/>
                    <a:pt x="4537" y="14657"/>
                    <a:pt x="6061" y="17872"/>
                  </a:cubicBezTo>
                  <a:cubicBezTo>
                    <a:pt x="7585" y="21087"/>
                    <a:pt x="6240" y="28945"/>
                    <a:pt x="6240" y="28945"/>
                  </a:cubicBezTo>
                  <a:cubicBezTo>
                    <a:pt x="8097" y="31139"/>
                    <a:pt x="10690" y="31418"/>
                    <a:pt x="11886" y="31418"/>
                  </a:cubicBezTo>
                  <a:cubicBezTo>
                    <a:pt x="12293" y="31418"/>
                    <a:pt x="12538" y="31386"/>
                    <a:pt x="12538" y="31386"/>
                  </a:cubicBezTo>
                  <a:cubicBezTo>
                    <a:pt x="12538" y="31386"/>
                    <a:pt x="15205" y="23158"/>
                    <a:pt x="13550" y="15122"/>
                  </a:cubicBezTo>
                  <a:cubicBezTo>
                    <a:pt x="11895" y="7073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0;p33">
              <a:extLst>
                <a:ext uri="{FF2B5EF4-FFF2-40B4-BE49-F238E27FC236}">
                  <a16:creationId xmlns:a16="http://schemas.microsoft.com/office/drawing/2014/main" id="{1322806D-51C1-68CF-8330-F4FD48047854}"/>
                </a:ext>
              </a:extLst>
            </p:cNvPr>
            <p:cNvSpPr/>
            <p:nvPr/>
          </p:nvSpPr>
          <p:spPr>
            <a:xfrm>
              <a:off x="8070050" y="2637075"/>
              <a:ext cx="634619" cy="640731"/>
            </a:xfrm>
            <a:custGeom>
              <a:avLst/>
              <a:gdLst/>
              <a:ahLst/>
              <a:cxnLst/>
              <a:rect l="l" t="t" r="r" b="b"/>
              <a:pathLst>
                <a:path w="13848" h="9063" extrusionOk="0">
                  <a:moveTo>
                    <a:pt x="4657" y="1"/>
                  </a:moveTo>
                  <a:cubicBezTo>
                    <a:pt x="3176" y="1"/>
                    <a:pt x="2108" y="106"/>
                    <a:pt x="2108" y="106"/>
                  </a:cubicBezTo>
                  <a:cubicBezTo>
                    <a:pt x="2108" y="106"/>
                    <a:pt x="1096" y="391"/>
                    <a:pt x="0" y="749"/>
                  </a:cubicBezTo>
                  <a:cubicBezTo>
                    <a:pt x="1619" y="3832"/>
                    <a:pt x="4370" y="8940"/>
                    <a:pt x="4858" y="9059"/>
                  </a:cubicBezTo>
                  <a:cubicBezTo>
                    <a:pt x="4866" y="9061"/>
                    <a:pt x="4875" y="9062"/>
                    <a:pt x="4885" y="9062"/>
                  </a:cubicBezTo>
                  <a:cubicBezTo>
                    <a:pt x="5534" y="9062"/>
                    <a:pt x="10965" y="5103"/>
                    <a:pt x="13847" y="2665"/>
                  </a:cubicBezTo>
                  <a:cubicBezTo>
                    <a:pt x="13133" y="2153"/>
                    <a:pt x="12395" y="1689"/>
                    <a:pt x="11633" y="1260"/>
                  </a:cubicBezTo>
                  <a:cubicBezTo>
                    <a:pt x="9746" y="216"/>
                    <a:pt x="6778" y="1"/>
                    <a:pt x="4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1;p33">
              <a:extLst>
                <a:ext uri="{FF2B5EF4-FFF2-40B4-BE49-F238E27FC236}">
                  <a16:creationId xmlns:a16="http://schemas.microsoft.com/office/drawing/2014/main" id="{70E312EE-5ED9-0551-6EE6-4289909778C8}"/>
                </a:ext>
              </a:extLst>
            </p:cNvPr>
            <p:cNvSpPr/>
            <p:nvPr/>
          </p:nvSpPr>
          <p:spPr>
            <a:xfrm>
              <a:off x="7819251" y="2684344"/>
              <a:ext cx="972442" cy="968506"/>
            </a:xfrm>
            <a:custGeom>
              <a:avLst/>
              <a:gdLst/>
              <a:ahLst/>
              <a:cxnLst/>
              <a:rect l="l" t="t" r="r" b="b"/>
              <a:pathLst>
                <a:path w="23968" h="23871" extrusionOk="0">
                  <a:moveTo>
                    <a:pt x="6465" y="0"/>
                  </a:moveTo>
                  <a:cubicBezTo>
                    <a:pt x="5501" y="310"/>
                    <a:pt x="4477" y="679"/>
                    <a:pt x="4036" y="941"/>
                  </a:cubicBezTo>
                  <a:cubicBezTo>
                    <a:pt x="4036" y="941"/>
                    <a:pt x="1179" y="15860"/>
                    <a:pt x="0" y="22944"/>
                  </a:cubicBezTo>
                  <a:cubicBezTo>
                    <a:pt x="1952" y="23409"/>
                    <a:pt x="4591" y="23870"/>
                    <a:pt x="7411" y="23870"/>
                  </a:cubicBezTo>
                  <a:cubicBezTo>
                    <a:pt x="10079" y="23870"/>
                    <a:pt x="12908" y="23457"/>
                    <a:pt x="15466" y="22241"/>
                  </a:cubicBezTo>
                  <a:cubicBezTo>
                    <a:pt x="17740" y="21170"/>
                    <a:pt x="19753" y="18729"/>
                    <a:pt x="21479" y="15788"/>
                  </a:cubicBezTo>
                  <a:cubicBezTo>
                    <a:pt x="22301" y="10585"/>
                    <a:pt x="23182" y="5870"/>
                    <a:pt x="23967" y="4930"/>
                  </a:cubicBezTo>
                  <a:cubicBezTo>
                    <a:pt x="22824" y="3834"/>
                    <a:pt x="21598" y="2822"/>
                    <a:pt x="20312" y="1905"/>
                  </a:cubicBezTo>
                  <a:cubicBezTo>
                    <a:pt x="17430" y="4343"/>
                    <a:pt x="11987" y="8302"/>
                    <a:pt x="11339" y="8302"/>
                  </a:cubicBezTo>
                  <a:cubicBezTo>
                    <a:pt x="11328" y="8302"/>
                    <a:pt x="11319" y="8301"/>
                    <a:pt x="11311" y="8299"/>
                  </a:cubicBezTo>
                  <a:cubicBezTo>
                    <a:pt x="10835" y="8180"/>
                    <a:pt x="8084" y="3072"/>
                    <a:pt x="6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2;p33">
              <a:extLst>
                <a:ext uri="{FF2B5EF4-FFF2-40B4-BE49-F238E27FC236}">
                  <a16:creationId xmlns:a16="http://schemas.microsoft.com/office/drawing/2014/main" id="{2DAEB8B6-6D2F-9875-18B5-98EB55BA5DF3}"/>
                </a:ext>
              </a:extLst>
            </p:cNvPr>
            <p:cNvSpPr/>
            <p:nvPr/>
          </p:nvSpPr>
          <p:spPr>
            <a:xfrm>
              <a:off x="7799175" y="3313975"/>
              <a:ext cx="891497" cy="704339"/>
            </a:xfrm>
            <a:custGeom>
              <a:avLst/>
              <a:gdLst/>
              <a:ahLst/>
              <a:cxnLst/>
              <a:rect l="l" t="t" r="r" b="b"/>
              <a:pathLst>
                <a:path w="22015" h="17360" extrusionOk="0">
                  <a:moveTo>
                    <a:pt x="22015" y="0"/>
                  </a:moveTo>
                  <a:lnTo>
                    <a:pt x="22015" y="0"/>
                  </a:lnTo>
                  <a:cubicBezTo>
                    <a:pt x="20289" y="2941"/>
                    <a:pt x="18276" y="5382"/>
                    <a:pt x="16002" y="6453"/>
                  </a:cubicBezTo>
                  <a:cubicBezTo>
                    <a:pt x="13444" y="7669"/>
                    <a:pt x="10615" y="8082"/>
                    <a:pt x="7947" y="8082"/>
                  </a:cubicBezTo>
                  <a:cubicBezTo>
                    <a:pt x="5127" y="8082"/>
                    <a:pt x="2488" y="7621"/>
                    <a:pt x="536" y="7156"/>
                  </a:cubicBezTo>
                  <a:cubicBezTo>
                    <a:pt x="203" y="9192"/>
                    <a:pt x="0" y="10573"/>
                    <a:pt x="48" y="10775"/>
                  </a:cubicBezTo>
                  <a:cubicBezTo>
                    <a:pt x="286" y="11656"/>
                    <a:pt x="2953" y="16931"/>
                    <a:pt x="10573" y="17300"/>
                  </a:cubicBezTo>
                  <a:cubicBezTo>
                    <a:pt x="11417" y="17341"/>
                    <a:pt x="12175" y="17359"/>
                    <a:pt x="12857" y="17359"/>
                  </a:cubicBezTo>
                  <a:cubicBezTo>
                    <a:pt x="18347" y="17359"/>
                    <a:pt x="18919" y="16168"/>
                    <a:pt x="19491" y="15871"/>
                  </a:cubicBezTo>
                  <a:cubicBezTo>
                    <a:pt x="19860" y="15692"/>
                    <a:pt x="20872" y="7346"/>
                    <a:pt x="2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3;p33">
              <a:extLst>
                <a:ext uri="{FF2B5EF4-FFF2-40B4-BE49-F238E27FC236}">
                  <a16:creationId xmlns:a16="http://schemas.microsoft.com/office/drawing/2014/main" id="{71A263C9-B448-E066-78A5-3B6EBA61078D}"/>
                </a:ext>
              </a:extLst>
            </p:cNvPr>
            <p:cNvSpPr/>
            <p:nvPr/>
          </p:nvSpPr>
          <p:spPr>
            <a:xfrm>
              <a:off x="8252079" y="2535077"/>
              <a:ext cx="227084" cy="180710"/>
            </a:xfrm>
            <a:custGeom>
              <a:avLst/>
              <a:gdLst/>
              <a:ahLst/>
              <a:cxnLst/>
              <a:rect l="l" t="t" r="r" b="b"/>
              <a:pathLst>
                <a:path w="5597" h="4454" extrusionOk="0">
                  <a:moveTo>
                    <a:pt x="5596" y="0"/>
                  </a:moveTo>
                  <a:cubicBezTo>
                    <a:pt x="5001" y="191"/>
                    <a:pt x="4394" y="334"/>
                    <a:pt x="3786" y="453"/>
                  </a:cubicBezTo>
                  <a:cubicBezTo>
                    <a:pt x="3280" y="543"/>
                    <a:pt x="2771" y="587"/>
                    <a:pt x="2264" y="587"/>
                  </a:cubicBezTo>
                  <a:cubicBezTo>
                    <a:pt x="1567" y="587"/>
                    <a:pt x="873" y="504"/>
                    <a:pt x="191" y="346"/>
                  </a:cubicBezTo>
                  <a:lnTo>
                    <a:pt x="0" y="1703"/>
                  </a:lnTo>
                  <a:lnTo>
                    <a:pt x="1441" y="4453"/>
                  </a:lnTo>
                  <a:lnTo>
                    <a:pt x="5394" y="1786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4;p33">
              <a:extLst>
                <a:ext uri="{FF2B5EF4-FFF2-40B4-BE49-F238E27FC236}">
                  <a16:creationId xmlns:a16="http://schemas.microsoft.com/office/drawing/2014/main" id="{334B0A7A-8E8E-D879-9F18-BA33F3E55670}"/>
                </a:ext>
              </a:extLst>
            </p:cNvPr>
            <p:cNvSpPr/>
            <p:nvPr/>
          </p:nvSpPr>
          <p:spPr>
            <a:xfrm>
              <a:off x="8258838" y="2434987"/>
              <a:ext cx="229965" cy="132467"/>
            </a:xfrm>
            <a:custGeom>
              <a:avLst/>
              <a:gdLst/>
              <a:ahLst/>
              <a:cxnLst/>
              <a:rect l="l" t="t" r="r" b="b"/>
              <a:pathLst>
                <a:path w="5668" h="2818" extrusionOk="0">
                  <a:moveTo>
                    <a:pt x="5668" y="0"/>
                  </a:moveTo>
                  <a:lnTo>
                    <a:pt x="239" y="774"/>
                  </a:lnTo>
                  <a:lnTo>
                    <a:pt x="1" y="2584"/>
                  </a:lnTo>
                  <a:cubicBezTo>
                    <a:pt x="669" y="2739"/>
                    <a:pt x="1349" y="2818"/>
                    <a:pt x="2031" y="2818"/>
                  </a:cubicBezTo>
                  <a:cubicBezTo>
                    <a:pt x="2553" y="2818"/>
                    <a:pt x="3076" y="2772"/>
                    <a:pt x="3596" y="2679"/>
                  </a:cubicBezTo>
                  <a:cubicBezTo>
                    <a:pt x="4204" y="2572"/>
                    <a:pt x="4811" y="2417"/>
                    <a:pt x="5406" y="2238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45;p33">
              <a:extLst>
                <a:ext uri="{FF2B5EF4-FFF2-40B4-BE49-F238E27FC236}">
                  <a16:creationId xmlns:a16="http://schemas.microsoft.com/office/drawing/2014/main" id="{FEA1E44D-72E3-5324-6381-5C44880AE5BE}"/>
                </a:ext>
              </a:extLst>
            </p:cNvPr>
            <p:cNvSpPr/>
            <p:nvPr/>
          </p:nvSpPr>
          <p:spPr>
            <a:xfrm>
              <a:off x="8006655" y="1229170"/>
              <a:ext cx="1033828" cy="782319"/>
            </a:xfrm>
            <a:custGeom>
              <a:avLst/>
              <a:gdLst/>
              <a:ahLst/>
              <a:cxnLst/>
              <a:rect l="l" t="t" r="r" b="b"/>
              <a:pathLst>
                <a:path w="25481" h="19282" extrusionOk="0">
                  <a:moveTo>
                    <a:pt x="4714" y="1"/>
                  </a:moveTo>
                  <a:cubicBezTo>
                    <a:pt x="4359" y="1"/>
                    <a:pt x="2954" y="170"/>
                    <a:pt x="1584" y="2672"/>
                  </a:cubicBezTo>
                  <a:cubicBezTo>
                    <a:pt x="1" y="5565"/>
                    <a:pt x="2108" y="10030"/>
                    <a:pt x="2108" y="10030"/>
                  </a:cubicBezTo>
                  <a:cubicBezTo>
                    <a:pt x="1310" y="12971"/>
                    <a:pt x="20503" y="19281"/>
                    <a:pt x="20503" y="19281"/>
                  </a:cubicBezTo>
                  <a:cubicBezTo>
                    <a:pt x="20503" y="19281"/>
                    <a:pt x="25480" y="16686"/>
                    <a:pt x="24706" y="12661"/>
                  </a:cubicBezTo>
                  <a:cubicBezTo>
                    <a:pt x="24175" y="9951"/>
                    <a:pt x="22705" y="9512"/>
                    <a:pt x="21807" y="9512"/>
                  </a:cubicBezTo>
                  <a:cubicBezTo>
                    <a:pt x="21375" y="9512"/>
                    <a:pt x="21075" y="9613"/>
                    <a:pt x="21075" y="9613"/>
                  </a:cubicBezTo>
                  <a:cubicBezTo>
                    <a:pt x="21075" y="9613"/>
                    <a:pt x="22027" y="6720"/>
                    <a:pt x="17646" y="3612"/>
                  </a:cubicBezTo>
                  <a:cubicBezTo>
                    <a:pt x="16129" y="2534"/>
                    <a:pt x="14605" y="2190"/>
                    <a:pt x="13156" y="2190"/>
                  </a:cubicBezTo>
                  <a:cubicBezTo>
                    <a:pt x="10603" y="2190"/>
                    <a:pt x="8285" y="3258"/>
                    <a:pt x="6654" y="3258"/>
                  </a:cubicBezTo>
                  <a:cubicBezTo>
                    <a:pt x="6544" y="3258"/>
                    <a:pt x="6438" y="3254"/>
                    <a:pt x="6335" y="3243"/>
                  </a:cubicBezTo>
                  <a:cubicBezTo>
                    <a:pt x="3835" y="2993"/>
                    <a:pt x="4799" y="5"/>
                    <a:pt x="4799" y="5"/>
                  </a:cubicBezTo>
                  <a:cubicBezTo>
                    <a:pt x="4799" y="5"/>
                    <a:pt x="4769" y="1"/>
                    <a:pt x="4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46;p33">
              <a:extLst>
                <a:ext uri="{FF2B5EF4-FFF2-40B4-BE49-F238E27FC236}">
                  <a16:creationId xmlns:a16="http://schemas.microsoft.com/office/drawing/2014/main" id="{FFCE9F90-A11E-6F70-DD55-EB9AAD5F79FA}"/>
                </a:ext>
              </a:extLst>
            </p:cNvPr>
            <p:cNvSpPr/>
            <p:nvPr/>
          </p:nvSpPr>
          <p:spPr>
            <a:xfrm>
              <a:off x="8215360" y="1413897"/>
              <a:ext cx="74410" cy="74897"/>
            </a:xfrm>
            <a:custGeom>
              <a:avLst/>
              <a:gdLst/>
              <a:ahLst/>
              <a:cxnLst/>
              <a:rect l="l" t="t" r="r" b="b"/>
              <a:pathLst>
                <a:path w="1834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29"/>
                    <a:pt x="417" y="1846"/>
                    <a:pt x="917" y="1846"/>
                  </a:cubicBezTo>
                  <a:cubicBezTo>
                    <a:pt x="1429" y="1846"/>
                    <a:pt x="1834" y="1429"/>
                    <a:pt x="1834" y="929"/>
                  </a:cubicBezTo>
                  <a:cubicBezTo>
                    <a:pt x="1834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47;p33">
              <a:extLst>
                <a:ext uri="{FF2B5EF4-FFF2-40B4-BE49-F238E27FC236}">
                  <a16:creationId xmlns:a16="http://schemas.microsoft.com/office/drawing/2014/main" id="{77FAB057-CDB4-690B-81DC-A8D2317ADAD1}"/>
                </a:ext>
              </a:extLst>
            </p:cNvPr>
            <p:cNvSpPr/>
            <p:nvPr/>
          </p:nvSpPr>
          <p:spPr>
            <a:xfrm>
              <a:off x="8356877" y="1399413"/>
              <a:ext cx="407754" cy="178194"/>
            </a:xfrm>
            <a:custGeom>
              <a:avLst/>
              <a:gdLst/>
              <a:ahLst/>
              <a:cxnLst/>
              <a:rect l="l" t="t" r="r" b="b"/>
              <a:pathLst>
                <a:path w="10050" h="4392" extrusionOk="0">
                  <a:moveTo>
                    <a:pt x="3056" y="0"/>
                  </a:moveTo>
                  <a:cubicBezTo>
                    <a:pt x="1635" y="0"/>
                    <a:pt x="468" y="416"/>
                    <a:pt x="298" y="1286"/>
                  </a:cubicBezTo>
                  <a:cubicBezTo>
                    <a:pt x="1" y="2810"/>
                    <a:pt x="2596" y="3143"/>
                    <a:pt x="5823" y="3286"/>
                  </a:cubicBezTo>
                  <a:cubicBezTo>
                    <a:pt x="8599" y="3399"/>
                    <a:pt x="9289" y="4391"/>
                    <a:pt x="9609" y="4391"/>
                  </a:cubicBezTo>
                  <a:cubicBezTo>
                    <a:pt x="9660" y="4391"/>
                    <a:pt x="9701" y="4367"/>
                    <a:pt x="9740" y="4310"/>
                  </a:cubicBezTo>
                  <a:cubicBezTo>
                    <a:pt x="10050" y="3881"/>
                    <a:pt x="8823" y="1750"/>
                    <a:pt x="6383" y="690"/>
                  </a:cubicBezTo>
                  <a:cubicBezTo>
                    <a:pt x="5340" y="235"/>
                    <a:pt x="4126" y="0"/>
                    <a:pt x="3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48;p33">
              <a:extLst>
                <a:ext uri="{FF2B5EF4-FFF2-40B4-BE49-F238E27FC236}">
                  <a16:creationId xmlns:a16="http://schemas.microsoft.com/office/drawing/2014/main" id="{27BB9150-2872-8764-3027-8180C28EEF95}"/>
                </a:ext>
              </a:extLst>
            </p:cNvPr>
            <p:cNvSpPr/>
            <p:nvPr/>
          </p:nvSpPr>
          <p:spPr>
            <a:xfrm>
              <a:off x="8059800" y="1654975"/>
              <a:ext cx="688913" cy="333266"/>
            </a:xfrm>
            <a:custGeom>
              <a:avLst/>
              <a:gdLst/>
              <a:ahLst/>
              <a:cxnLst/>
              <a:rect l="l" t="t" r="r" b="b"/>
              <a:pathLst>
                <a:path w="16813" h="8458" extrusionOk="0">
                  <a:moveTo>
                    <a:pt x="715" y="1"/>
                  </a:moveTo>
                  <a:cubicBezTo>
                    <a:pt x="465" y="691"/>
                    <a:pt x="215" y="1370"/>
                    <a:pt x="1" y="2037"/>
                  </a:cubicBezTo>
                  <a:cubicBezTo>
                    <a:pt x="1662" y="3549"/>
                    <a:pt x="4415" y="5547"/>
                    <a:pt x="7230" y="5547"/>
                  </a:cubicBezTo>
                  <a:cubicBezTo>
                    <a:pt x="7340" y="5547"/>
                    <a:pt x="7451" y="5544"/>
                    <a:pt x="7561" y="5537"/>
                  </a:cubicBezTo>
                  <a:cubicBezTo>
                    <a:pt x="12205" y="5263"/>
                    <a:pt x="13491" y="4752"/>
                    <a:pt x="13491" y="4752"/>
                  </a:cubicBezTo>
                  <a:cubicBezTo>
                    <a:pt x="13491" y="4752"/>
                    <a:pt x="14205" y="8458"/>
                    <a:pt x="15947" y="8458"/>
                  </a:cubicBezTo>
                  <a:cubicBezTo>
                    <a:pt x="16086" y="8458"/>
                    <a:pt x="16231" y="8434"/>
                    <a:pt x="16384" y="8383"/>
                  </a:cubicBezTo>
                  <a:cubicBezTo>
                    <a:pt x="16539" y="8323"/>
                    <a:pt x="16681" y="8252"/>
                    <a:pt x="16812" y="8145"/>
                  </a:cubicBezTo>
                  <a:cubicBezTo>
                    <a:pt x="15288" y="7609"/>
                    <a:pt x="15169" y="2085"/>
                    <a:pt x="15169" y="2085"/>
                  </a:cubicBezTo>
                  <a:cubicBezTo>
                    <a:pt x="13220" y="2569"/>
                    <a:pt x="11455" y="2760"/>
                    <a:pt x="9883" y="2760"/>
                  </a:cubicBezTo>
                  <a:cubicBezTo>
                    <a:pt x="3915" y="2760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49;p33">
              <a:extLst>
                <a:ext uri="{FF2B5EF4-FFF2-40B4-BE49-F238E27FC236}">
                  <a16:creationId xmlns:a16="http://schemas.microsoft.com/office/drawing/2014/main" id="{5501A856-1B82-67CE-5E0C-4E25B3DC9B7B}"/>
                </a:ext>
              </a:extLst>
            </p:cNvPr>
            <p:cNvSpPr/>
            <p:nvPr/>
          </p:nvSpPr>
          <p:spPr>
            <a:xfrm>
              <a:off x="7916828" y="1718678"/>
              <a:ext cx="1015530" cy="769701"/>
            </a:xfrm>
            <a:custGeom>
              <a:avLst/>
              <a:gdLst/>
              <a:ahLst/>
              <a:cxnLst/>
              <a:rect l="l" t="t" r="r" b="b"/>
              <a:pathLst>
                <a:path w="25030" h="18971" extrusionOk="0">
                  <a:moveTo>
                    <a:pt x="3608" y="1"/>
                  </a:moveTo>
                  <a:lnTo>
                    <a:pt x="3608" y="1"/>
                  </a:lnTo>
                  <a:cubicBezTo>
                    <a:pt x="0" y="10657"/>
                    <a:pt x="1107" y="16777"/>
                    <a:pt x="8870" y="18706"/>
                  </a:cubicBezTo>
                  <a:cubicBezTo>
                    <a:pt x="9603" y="18888"/>
                    <a:pt x="10289" y="18970"/>
                    <a:pt x="10929" y="18970"/>
                  </a:cubicBezTo>
                  <a:cubicBezTo>
                    <a:pt x="17495" y="18970"/>
                    <a:pt x="19324" y="10252"/>
                    <a:pt x="19324" y="10252"/>
                  </a:cubicBezTo>
                  <a:cubicBezTo>
                    <a:pt x="19971" y="10854"/>
                    <a:pt x="20627" y="11101"/>
                    <a:pt x="21243" y="11101"/>
                  </a:cubicBezTo>
                  <a:cubicBezTo>
                    <a:pt x="23381" y="11101"/>
                    <a:pt x="25029" y="8118"/>
                    <a:pt x="24087" y="6621"/>
                  </a:cubicBezTo>
                  <a:cubicBezTo>
                    <a:pt x="23599" y="5840"/>
                    <a:pt x="22907" y="5607"/>
                    <a:pt x="22256" y="5607"/>
                  </a:cubicBezTo>
                  <a:cubicBezTo>
                    <a:pt x="21300" y="5607"/>
                    <a:pt x="20431" y="6109"/>
                    <a:pt x="20431" y="6109"/>
                  </a:cubicBezTo>
                  <a:cubicBezTo>
                    <a:pt x="20300" y="6216"/>
                    <a:pt x="20157" y="6287"/>
                    <a:pt x="20003" y="6347"/>
                  </a:cubicBezTo>
                  <a:cubicBezTo>
                    <a:pt x="19865" y="6393"/>
                    <a:pt x="19732" y="6414"/>
                    <a:pt x="19605" y="6414"/>
                  </a:cubicBezTo>
                  <a:cubicBezTo>
                    <a:pt x="17822" y="6414"/>
                    <a:pt x="17086" y="2192"/>
                    <a:pt x="17086" y="2192"/>
                  </a:cubicBezTo>
                  <a:cubicBezTo>
                    <a:pt x="17086" y="2192"/>
                    <a:pt x="15978" y="3001"/>
                    <a:pt x="11263" y="3204"/>
                  </a:cubicBezTo>
                  <a:cubicBezTo>
                    <a:pt x="11169" y="3208"/>
                    <a:pt x="11074" y="3209"/>
                    <a:pt x="10979" y="3209"/>
                  </a:cubicBezTo>
                  <a:cubicBezTo>
                    <a:pt x="8131" y="3209"/>
                    <a:pt x="5279" y="1510"/>
                    <a:pt x="3608" y="1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0;p33">
              <a:extLst>
                <a:ext uri="{FF2B5EF4-FFF2-40B4-BE49-F238E27FC236}">
                  <a16:creationId xmlns:a16="http://schemas.microsoft.com/office/drawing/2014/main" id="{AF0C46F8-D103-364F-9C27-0CBDAAB73367}"/>
                </a:ext>
              </a:extLst>
            </p:cNvPr>
            <p:cNvSpPr/>
            <p:nvPr/>
          </p:nvSpPr>
          <p:spPr>
            <a:xfrm>
              <a:off x="8150120" y="2093081"/>
              <a:ext cx="159937" cy="164278"/>
            </a:xfrm>
            <a:custGeom>
              <a:avLst/>
              <a:gdLst/>
              <a:ahLst/>
              <a:cxnLst/>
              <a:rect l="l" t="t" r="r" b="b"/>
              <a:pathLst>
                <a:path w="3942" h="4049" extrusionOk="0">
                  <a:moveTo>
                    <a:pt x="3942" y="0"/>
                  </a:moveTo>
                  <a:lnTo>
                    <a:pt x="3192" y="1750"/>
                  </a:lnTo>
                  <a:cubicBezTo>
                    <a:pt x="3192" y="1750"/>
                    <a:pt x="2816" y="1511"/>
                    <a:pt x="2330" y="1511"/>
                  </a:cubicBezTo>
                  <a:cubicBezTo>
                    <a:pt x="1990" y="1511"/>
                    <a:pt x="1597" y="1628"/>
                    <a:pt x="1239" y="2024"/>
                  </a:cubicBezTo>
                  <a:cubicBezTo>
                    <a:pt x="1" y="3382"/>
                    <a:pt x="2156" y="4048"/>
                    <a:pt x="2156" y="4048"/>
                  </a:cubicBezTo>
                  <a:cubicBezTo>
                    <a:pt x="2156" y="4048"/>
                    <a:pt x="1346" y="3548"/>
                    <a:pt x="1858" y="2977"/>
                  </a:cubicBezTo>
                  <a:cubicBezTo>
                    <a:pt x="2084" y="2715"/>
                    <a:pt x="2379" y="2628"/>
                    <a:pt x="2672" y="2628"/>
                  </a:cubicBezTo>
                  <a:cubicBezTo>
                    <a:pt x="3258" y="2628"/>
                    <a:pt x="3835" y="2977"/>
                    <a:pt x="3835" y="2977"/>
                  </a:cubicBezTo>
                  <a:lnTo>
                    <a:pt x="3942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1;p33">
              <a:extLst>
                <a:ext uri="{FF2B5EF4-FFF2-40B4-BE49-F238E27FC236}">
                  <a16:creationId xmlns:a16="http://schemas.microsoft.com/office/drawing/2014/main" id="{1C5D8FF7-66B6-9019-9FA7-7116A9DB3286}"/>
                </a:ext>
              </a:extLst>
            </p:cNvPr>
            <p:cNvSpPr/>
            <p:nvPr/>
          </p:nvSpPr>
          <p:spPr>
            <a:xfrm>
              <a:off x="8106626" y="1852729"/>
              <a:ext cx="129507" cy="59885"/>
            </a:xfrm>
            <a:custGeom>
              <a:avLst/>
              <a:gdLst/>
              <a:ahLst/>
              <a:cxnLst/>
              <a:rect l="l" t="t" r="r" b="b"/>
              <a:pathLst>
                <a:path w="3192" h="1476" extrusionOk="0">
                  <a:moveTo>
                    <a:pt x="2019" y="0"/>
                  </a:moveTo>
                  <a:cubicBezTo>
                    <a:pt x="1153" y="0"/>
                    <a:pt x="1" y="896"/>
                    <a:pt x="180" y="1245"/>
                  </a:cubicBezTo>
                  <a:cubicBezTo>
                    <a:pt x="261" y="1408"/>
                    <a:pt x="481" y="1476"/>
                    <a:pt x="759" y="1476"/>
                  </a:cubicBezTo>
                  <a:cubicBezTo>
                    <a:pt x="1665" y="1476"/>
                    <a:pt x="3191" y="755"/>
                    <a:pt x="2609" y="209"/>
                  </a:cubicBezTo>
                  <a:cubicBezTo>
                    <a:pt x="2451" y="61"/>
                    <a:pt x="2245" y="0"/>
                    <a:pt x="20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2;p33">
              <a:extLst>
                <a:ext uri="{FF2B5EF4-FFF2-40B4-BE49-F238E27FC236}">
                  <a16:creationId xmlns:a16="http://schemas.microsoft.com/office/drawing/2014/main" id="{EFFCD31A-24DE-65AE-2ECB-2950AC4BB161}"/>
                </a:ext>
              </a:extLst>
            </p:cNvPr>
            <p:cNvSpPr/>
            <p:nvPr/>
          </p:nvSpPr>
          <p:spPr>
            <a:xfrm>
              <a:off x="8496487" y="1896629"/>
              <a:ext cx="124842" cy="82281"/>
            </a:xfrm>
            <a:custGeom>
              <a:avLst/>
              <a:gdLst/>
              <a:ahLst/>
              <a:cxnLst/>
              <a:rect l="l" t="t" r="r" b="b"/>
              <a:pathLst>
                <a:path w="3077" h="2028" extrusionOk="0">
                  <a:moveTo>
                    <a:pt x="1131" y="0"/>
                  </a:moveTo>
                  <a:cubicBezTo>
                    <a:pt x="1047" y="0"/>
                    <a:pt x="963" y="14"/>
                    <a:pt x="882" y="44"/>
                  </a:cubicBezTo>
                  <a:cubicBezTo>
                    <a:pt x="1" y="373"/>
                    <a:pt x="1694" y="2028"/>
                    <a:pt x="2485" y="2028"/>
                  </a:cubicBezTo>
                  <a:cubicBezTo>
                    <a:pt x="2581" y="2028"/>
                    <a:pt x="2664" y="2003"/>
                    <a:pt x="2727" y="1949"/>
                  </a:cubicBezTo>
                  <a:cubicBezTo>
                    <a:pt x="3076" y="1654"/>
                    <a:pt x="2056" y="0"/>
                    <a:pt x="1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3;p33">
              <a:extLst>
                <a:ext uri="{FF2B5EF4-FFF2-40B4-BE49-F238E27FC236}">
                  <a16:creationId xmlns:a16="http://schemas.microsoft.com/office/drawing/2014/main" id="{A8331D25-0EA9-C796-0167-1FF0C3CC99A2}"/>
                </a:ext>
              </a:extLst>
            </p:cNvPr>
            <p:cNvSpPr/>
            <p:nvPr/>
          </p:nvSpPr>
          <p:spPr>
            <a:xfrm>
              <a:off x="8263642" y="2271316"/>
              <a:ext cx="220349" cy="94534"/>
            </a:xfrm>
            <a:custGeom>
              <a:avLst/>
              <a:gdLst/>
              <a:ahLst/>
              <a:cxnLst/>
              <a:rect l="l" t="t" r="r" b="b"/>
              <a:pathLst>
                <a:path w="5431" h="2330" extrusionOk="0">
                  <a:moveTo>
                    <a:pt x="5430" y="1"/>
                  </a:moveTo>
                  <a:lnTo>
                    <a:pt x="5430" y="1"/>
                  </a:lnTo>
                  <a:cubicBezTo>
                    <a:pt x="4763" y="524"/>
                    <a:pt x="4025" y="941"/>
                    <a:pt x="3239" y="1251"/>
                  </a:cubicBezTo>
                  <a:cubicBezTo>
                    <a:pt x="2851" y="1406"/>
                    <a:pt x="2421" y="1462"/>
                    <a:pt x="2006" y="1462"/>
                  </a:cubicBezTo>
                  <a:cubicBezTo>
                    <a:pt x="959" y="1462"/>
                    <a:pt x="1" y="1108"/>
                    <a:pt x="1" y="1108"/>
                  </a:cubicBezTo>
                  <a:lnTo>
                    <a:pt x="1" y="1108"/>
                  </a:lnTo>
                  <a:cubicBezTo>
                    <a:pt x="518" y="1884"/>
                    <a:pt x="1379" y="2330"/>
                    <a:pt x="2278" y="2330"/>
                  </a:cubicBezTo>
                  <a:cubicBezTo>
                    <a:pt x="2538" y="2330"/>
                    <a:pt x="2802" y="2293"/>
                    <a:pt x="3061" y="2215"/>
                  </a:cubicBezTo>
                  <a:cubicBezTo>
                    <a:pt x="5132" y="1656"/>
                    <a:pt x="5430" y="1"/>
                    <a:pt x="54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4;p33">
              <a:extLst>
                <a:ext uri="{FF2B5EF4-FFF2-40B4-BE49-F238E27FC236}">
                  <a16:creationId xmlns:a16="http://schemas.microsoft.com/office/drawing/2014/main" id="{4A86A2F8-9E03-A080-2208-958680EE34C6}"/>
                </a:ext>
              </a:extLst>
            </p:cNvPr>
            <p:cNvSpPr/>
            <p:nvPr/>
          </p:nvSpPr>
          <p:spPr>
            <a:xfrm>
              <a:off x="8757815" y="2007067"/>
              <a:ext cx="67188" cy="77493"/>
            </a:xfrm>
            <a:custGeom>
              <a:avLst/>
              <a:gdLst/>
              <a:ahLst/>
              <a:cxnLst/>
              <a:rect l="l" t="t" r="r" b="b"/>
              <a:pathLst>
                <a:path w="1656" h="1910" extrusionOk="0">
                  <a:moveTo>
                    <a:pt x="572" y="1"/>
                  </a:moveTo>
                  <a:cubicBezTo>
                    <a:pt x="894" y="894"/>
                    <a:pt x="1" y="1882"/>
                    <a:pt x="1" y="1882"/>
                  </a:cubicBezTo>
                  <a:cubicBezTo>
                    <a:pt x="1" y="1882"/>
                    <a:pt x="149" y="1909"/>
                    <a:pt x="351" y="1909"/>
                  </a:cubicBezTo>
                  <a:cubicBezTo>
                    <a:pt x="745" y="1909"/>
                    <a:pt x="1347" y="1805"/>
                    <a:pt x="1465" y="1192"/>
                  </a:cubicBezTo>
                  <a:cubicBezTo>
                    <a:pt x="1656" y="251"/>
                    <a:pt x="573" y="1"/>
                    <a:pt x="572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55;p33">
              <a:extLst>
                <a:ext uri="{FF2B5EF4-FFF2-40B4-BE49-F238E27FC236}">
                  <a16:creationId xmlns:a16="http://schemas.microsoft.com/office/drawing/2014/main" id="{81FA2C38-F9BF-7494-0B87-7D450454693A}"/>
                </a:ext>
              </a:extLst>
            </p:cNvPr>
            <p:cNvSpPr/>
            <p:nvPr/>
          </p:nvSpPr>
          <p:spPr>
            <a:xfrm>
              <a:off x="8160263" y="2604091"/>
              <a:ext cx="393269" cy="225705"/>
            </a:xfrm>
            <a:custGeom>
              <a:avLst/>
              <a:gdLst/>
              <a:ahLst/>
              <a:cxnLst/>
              <a:rect l="l" t="t" r="r" b="b"/>
              <a:pathLst>
                <a:path w="9693" h="5563" extrusionOk="0">
                  <a:moveTo>
                    <a:pt x="2255" y="0"/>
                  </a:moveTo>
                  <a:cubicBezTo>
                    <a:pt x="2100" y="0"/>
                    <a:pt x="71" y="897"/>
                    <a:pt x="37" y="978"/>
                  </a:cubicBezTo>
                  <a:cubicBezTo>
                    <a:pt x="1" y="1062"/>
                    <a:pt x="1739" y="4872"/>
                    <a:pt x="1739" y="4872"/>
                  </a:cubicBezTo>
                  <a:lnTo>
                    <a:pt x="5192" y="5562"/>
                  </a:lnTo>
                  <a:cubicBezTo>
                    <a:pt x="5192" y="5562"/>
                    <a:pt x="9681" y="2550"/>
                    <a:pt x="9693" y="2478"/>
                  </a:cubicBezTo>
                  <a:cubicBezTo>
                    <a:pt x="9693" y="2395"/>
                    <a:pt x="7740" y="85"/>
                    <a:pt x="7657" y="85"/>
                  </a:cubicBezTo>
                  <a:cubicBezTo>
                    <a:pt x="7561" y="85"/>
                    <a:pt x="3894" y="2169"/>
                    <a:pt x="3811" y="2169"/>
                  </a:cubicBezTo>
                  <a:cubicBezTo>
                    <a:pt x="3716" y="2169"/>
                    <a:pt x="2370" y="73"/>
                    <a:pt x="2263" y="2"/>
                  </a:cubicBezTo>
                  <a:cubicBezTo>
                    <a:pt x="2262" y="1"/>
                    <a:pt x="2259" y="0"/>
                    <a:pt x="2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56;p33">
              <a:extLst>
                <a:ext uri="{FF2B5EF4-FFF2-40B4-BE49-F238E27FC236}">
                  <a16:creationId xmlns:a16="http://schemas.microsoft.com/office/drawing/2014/main" id="{B575AF53-A504-7B5B-92A6-84BB3B0E0974}"/>
                </a:ext>
              </a:extLst>
            </p:cNvPr>
            <p:cNvSpPr/>
            <p:nvPr/>
          </p:nvSpPr>
          <p:spPr>
            <a:xfrm>
              <a:off x="8059805" y="2668520"/>
              <a:ext cx="218848" cy="198927"/>
            </a:xfrm>
            <a:custGeom>
              <a:avLst/>
              <a:gdLst/>
              <a:ahLst/>
              <a:cxnLst/>
              <a:rect l="l" t="t" r="r" b="b"/>
              <a:pathLst>
                <a:path w="5394" h="4903" extrusionOk="0">
                  <a:moveTo>
                    <a:pt x="2950" y="0"/>
                  </a:moveTo>
                  <a:cubicBezTo>
                    <a:pt x="2639" y="0"/>
                    <a:pt x="2287" y="118"/>
                    <a:pt x="1894" y="414"/>
                  </a:cubicBezTo>
                  <a:cubicBezTo>
                    <a:pt x="0" y="1843"/>
                    <a:pt x="631" y="4903"/>
                    <a:pt x="1941" y="4903"/>
                  </a:cubicBezTo>
                  <a:cubicBezTo>
                    <a:pt x="3251" y="4903"/>
                    <a:pt x="5394" y="3641"/>
                    <a:pt x="5394" y="3641"/>
                  </a:cubicBezTo>
                  <a:lnTo>
                    <a:pt x="4727" y="1712"/>
                  </a:lnTo>
                  <a:cubicBezTo>
                    <a:pt x="4727" y="1712"/>
                    <a:pt x="4137" y="0"/>
                    <a:pt x="2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57;p33">
              <a:extLst>
                <a:ext uri="{FF2B5EF4-FFF2-40B4-BE49-F238E27FC236}">
                  <a16:creationId xmlns:a16="http://schemas.microsoft.com/office/drawing/2014/main" id="{EDF58407-32C8-3C96-8D1C-C7E87E04AD68}"/>
                </a:ext>
              </a:extLst>
            </p:cNvPr>
            <p:cNvSpPr/>
            <p:nvPr/>
          </p:nvSpPr>
          <p:spPr>
            <a:xfrm>
              <a:off x="8161156" y="2745081"/>
              <a:ext cx="110885" cy="76357"/>
            </a:xfrm>
            <a:custGeom>
              <a:avLst/>
              <a:gdLst/>
              <a:ahLst/>
              <a:cxnLst/>
              <a:rect l="l" t="t" r="r" b="b"/>
              <a:pathLst>
                <a:path w="2733" h="1882" extrusionOk="0">
                  <a:moveTo>
                    <a:pt x="967" y="0"/>
                  </a:moveTo>
                  <a:cubicBezTo>
                    <a:pt x="572" y="0"/>
                    <a:pt x="240" y="203"/>
                    <a:pt x="158" y="742"/>
                  </a:cubicBezTo>
                  <a:cubicBezTo>
                    <a:pt x="0" y="1716"/>
                    <a:pt x="864" y="1881"/>
                    <a:pt x="1470" y="1881"/>
                  </a:cubicBezTo>
                  <a:cubicBezTo>
                    <a:pt x="1783" y="1881"/>
                    <a:pt x="2027" y="1837"/>
                    <a:pt x="2027" y="1837"/>
                  </a:cubicBezTo>
                  <a:cubicBezTo>
                    <a:pt x="2027" y="1837"/>
                    <a:pt x="2064" y="1843"/>
                    <a:pt x="2120" y="1843"/>
                  </a:cubicBezTo>
                  <a:cubicBezTo>
                    <a:pt x="2314" y="1843"/>
                    <a:pt x="2733" y="1772"/>
                    <a:pt x="2622" y="1135"/>
                  </a:cubicBezTo>
                  <a:cubicBezTo>
                    <a:pt x="2531" y="613"/>
                    <a:pt x="1653" y="0"/>
                    <a:pt x="96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58;p33">
              <a:extLst>
                <a:ext uri="{FF2B5EF4-FFF2-40B4-BE49-F238E27FC236}">
                  <a16:creationId xmlns:a16="http://schemas.microsoft.com/office/drawing/2014/main" id="{38DCBEAD-0104-EB21-46E1-4C5613E2CA62}"/>
                </a:ext>
              </a:extLst>
            </p:cNvPr>
            <p:cNvSpPr/>
            <p:nvPr/>
          </p:nvSpPr>
          <p:spPr>
            <a:xfrm>
              <a:off x="8282021" y="2722319"/>
              <a:ext cx="227247" cy="206108"/>
            </a:xfrm>
            <a:custGeom>
              <a:avLst/>
              <a:gdLst/>
              <a:ahLst/>
              <a:cxnLst/>
              <a:rect l="l" t="t" r="r" b="b"/>
              <a:pathLst>
                <a:path w="5601" h="5080" extrusionOk="0">
                  <a:moveTo>
                    <a:pt x="3043" y="1"/>
                  </a:moveTo>
                  <a:cubicBezTo>
                    <a:pt x="2053" y="1"/>
                    <a:pt x="1203" y="1160"/>
                    <a:pt x="1203" y="1160"/>
                  </a:cubicBezTo>
                  <a:lnTo>
                    <a:pt x="0" y="2815"/>
                  </a:lnTo>
                  <a:cubicBezTo>
                    <a:pt x="0" y="2815"/>
                    <a:pt x="1667" y="4660"/>
                    <a:pt x="2917" y="5041"/>
                  </a:cubicBezTo>
                  <a:cubicBezTo>
                    <a:pt x="2999" y="5067"/>
                    <a:pt x="3082" y="5079"/>
                    <a:pt x="3165" y="5079"/>
                  </a:cubicBezTo>
                  <a:cubicBezTo>
                    <a:pt x="4354" y="5079"/>
                    <a:pt x="5600" y="2570"/>
                    <a:pt x="4298" y="767"/>
                  </a:cubicBezTo>
                  <a:cubicBezTo>
                    <a:pt x="3890" y="201"/>
                    <a:pt x="3454" y="1"/>
                    <a:pt x="30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59;p33">
              <a:extLst>
                <a:ext uri="{FF2B5EF4-FFF2-40B4-BE49-F238E27FC236}">
                  <a16:creationId xmlns:a16="http://schemas.microsoft.com/office/drawing/2014/main" id="{43805CDC-0613-CD30-7320-41B38D88A188}"/>
                </a:ext>
              </a:extLst>
            </p:cNvPr>
            <p:cNvSpPr/>
            <p:nvPr/>
          </p:nvSpPr>
          <p:spPr>
            <a:xfrm>
              <a:off x="8311477" y="2774861"/>
              <a:ext cx="102648" cy="67756"/>
            </a:xfrm>
            <a:custGeom>
              <a:avLst/>
              <a:gdLst/>
              <a:ahLst/>
              <a:cxnLst/>
              <a:rect l="l" t="t" r="r" b="b"/>
              <a:pathLst>
                <a:path w="2530" h="1670" extrusionOk="0">
                  <a:moveTo>
                    <a:pt x="1579" y="0"/>
                  </a:moveTo>
                  <a:cubicBezTo>
                    <a:pt x="1126" y="0"/>
                    <a:pt x="679" y="163"/>
                    <a:pt x="679" y="163"/>
                  </a:cubicBezTo>
                  <a:cubicBezTo>
                    <a:pt x="679" y="163"/>
                    <a:pt x="1" y="163"/>
                    <a:pt x="251" y="889"/>
                  </a:cubicBezTo>
                  <a:cubicBezTo>
                    <a:pt x="393" y="1294"/>
                    <a:pt x="1110" y="1669"/>
                    <a:pt x="1702" y="1669"/>
                  </a:cubicBezTo>
                  <a:cubicBezTo>
                    <a:pt x="2152" y="1669"/>
                    <a:pt x="2530" y="1452"/>
                    <a:pt x="2525" y="865"/>
                  </a:cubicBezTo>
                  <a:cubicBezTo>
                    <a:pt x="2519" y="171"/>
                    <a:pt x="2045" y="0"/>
                    <a:pt x="157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60;p33">
              <a:extLst>
                <a:ext uri="{FF2B5EF4-FFF2-40B4-BE49-F238E27FC236}">
                  <a16:creationId xmlns:a16="http://schemas.microsoft.com/office/drawing/2014/main" id="{D51C593B-8357-DBE6-1D5C-F94BC1773126}"/>
                </a:ext>
              </a:extLst>
            </p:cNvPr>
            <p:cNvSpPr/>
            <p:nvPr/>
          </p:nvSpPr>
          <p:spPr>
            <a:xfrm>
              <a:off x="8216780" y="2711689"/>
              <a:ext cx="135796" cy="169958"/>
            </a:xfrm>
            <a:custGeom>
              <a:avLst/>
              <a:gdLst/>
              <a:ahLst/>
              <a:cxnLst/>
              <a:rect l="l" t="t" r="r" b="b"/>
              <a:pathLst>
                <a:path w="3347" h="4189" extrusionOk="0">
                  <a:moveTo>
                    <a:pt x="1850" y="1"/>
                  </a:moveTo>
                  <a:cubicBezTo>
                    <a:pt x="1105" y="1"/>
                    <a:pt x="390" y="773"/>
                    <a:pt x="203" y="1839"/>
                  </a:cubicBezTo>
                  <a:cubicBezTo>
                    <a:pt x="1" y="2982"/>
                    <a:pt x="501" y="4029"/>
                    <a:pt x="1311" y="4172"/>
                  </a:cubicBezTo>
                  <a:cubicBezTo>
                    <a:pt x="1373" y="4183"/>
                    <a:pt x="1435" y="4189"/>
                    <a:pt x="1497" y="4189"/>
                  </a:cubicBezTo>
                  <a:cubicBezTo>
                    <a:pt x="2243" y="4189"/>
                    <a:pt x="2957" y="3417"/>
                    <a:pt x="3144" y="2351"/>
                  </a:cubicBezTo>
                  <a:cubicBezTo>
                    <a:pt x="3347" y="1208"/>
                    <a:pt x="2847" y="160"/>
                    <a:pt x="2037" y="17"/>
                  </a:cubicBezTo>
                  <a:cubicBezTo>
                    <a:pt x="1975" y="6"/>
                    <a:pt x="1912" y="1"/>
                    <a:pt x="18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61;p33">
              <a:extLst>
                <a:ext uri="{FF2B5EF4-FFF2-40B4-BE49-F238E27FC236}">
                  <a16:creationId xmlns:a16="http://schemas.microsoft.com/office/drawing/2014/main" id="{61FE3824-67BD-2E4C-3E71-A0F34479C1F7}"/>
                </a:ext>
              </a:extLst>
            </p:cNvPr>
            <p:cNvSpPr/>
            <p:nvPr/>
          </p:nvSpPr>
          <p:spPr>
            <a:xfrm>
              <a:off x="8467032" y="1988241"/>
              <a:ext cx="116443" cy="159450"/>
            </a:xfrm>
            <a:custGeom>
              <a:avLst/>
              <a:gdLst/>
              <a:ahLst/>
              <a:cxnLst/>
              <a:rect l="l" t="t" r="r" b="b"/>
              <a:pathLst>
                <a:path w="2870" h="3930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953" y="334"/>
                    <a:pt x="500" y="870"/>
                    <a:pt x="274" y="1525"/>
                  </a:cubicBezTo>
                  <a:cubicBezTo>
                    <a:pt x="0" y="2322"/>
                    <a:pt x="84" y="3203"/>
                    <a:pt x="524" y="3930"/>
                  </a:cubicBezTo>
                  <a:cubicBezTo>
                    <a:pt x="2286" y="3477"/>
                    <a:pt x="2870" y="1263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62;p33">
              <a:extLst>
                <a:ext uri="{FF2B5EF4-FFF2-40B4-BE49-F238E27FC236}">
                  <a16:creationId xmlns:a16="http://schemas.microsoft.com/office/drawing/2014/main" id="{1208A71C-C092-D885-263F-A2506CD316F7}"/>
                </a:ext>
              </a:extLst>
            </p:cNvPr>
            <p:cNvSpPr/>
            <p:nvPr/>
          </p:nvSpPr>
          <p:spPr>
            <a:xfrm>
              <a:off x="8381992" y="1969578"/>
              <a:ext cx="147887" cy="179817"/>
            </a:xfrm>
            <a:custGeom>
              <a:avLst/>
              <a:gdLst/>
              <a:ahLst/>
              <a:cxnLst/>
              <a:rect l="l" t="t" r="r" b="b"/>
              <a:pathLst>
                <a:path w="3645" h="4432" extrusionOk="0">
                  <a:moveTo>
                    <a:pt x="2394" y="0"/>
                  </a:moveTo>
                  <a:cubicBezTo>
                    <a:pt x="1476" y="0"/>
                    <a:pt x="605" y="667"/>
                    <a:pt x="322" y="1675"/>
                  </a:cubicBezTo>
                  <a:cubicBezTo>
                    <a:pt x="1" y="2854"/>
                    <a:pt x="620" y="4068"/>
                    <a:pt x="1703" y="4366"/>
                  </a:cubicBezTo>
                  <a:cubicBezTo>
                    <a:pt x="1865" y="4411"/>
                    <a:pt x="2030" y="4432"/>
                    <a:pt x="2196" y="4432"/>
                  </a:cubicBezTo>
                  <a:cubicBezTo>
                    <a:pt x="2337" y="4432"/>
                    <a:pt x="2478" y="4417"/>
                    <a:pt x="2620" y="4390"/>
                  </a:cubicBezTo>
                  <a:cubicBezTo>
                    <a:pt x="2180" y="3663"/>
                    <a:pt x="2096" y="2782"/>
                    <a:pt x="2370" y="1985"/>
                  </a:cubicBezTo>
                  <a:cubicBezTo>
                    <a:pt x="2596" y="1330"/>
                    <a:pt x="3049" y="794"/>
                    <a:pt x="3644" y="461"/>
                  </a:cubicBezTo>
                  <a:cubicBezTo>
                    <a:pt x="3430" y="282"/>
                    <a:pt x="3180" y="139"/>
                    <a:pt x="2894" y="68"/>
                  </a:cubicBezTo>
                  <a:cubicBezTo>
                    <a:pt x="2728" y="22"/>
                    <a:pt x="2560" y="0"/>
                    <a:pt x="2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63;p33">
              <a:extLst>
                <a:ext uri="{FF2B5EF4-FFF2-40B4-BE49-F238E27FC236}">
                  <a16:creationId xmlns:a16="http://schemas.microsoft.com/office/drawing/2014/main" id="{CBED97AD-72C8-B188-2888-352195CFC381}"/>
                </a:ext>
              </a:extLst>
            </p:cNvPr>
            <p:cNvSpPr/>
            <p:nvPr/>
          </p:nvSpPr>
          <p:spPr>
            <a:xfrm>
              <a:off x="8202296" y="1938499"/>
              <a:ext cx="116484" cy="159450"/>
            </a:xfrm>
            <a:custGeom>
              <a:avLst/>
              <a:gdLst/>
              <a:ahLst/>
              <a:cxnLst/>
              <a:rect l="l" t="t" r="r" b="b"/>
              <a:pathLst>
                <a:path w="2871" h="3930" extrusionOk="0">
                  <a:moveTo>
                    <a:pt x="1560" y="0"/>
                  </a:moveTo>
                  <a:cubicBezTo>
                    <a:pt x="953" y="334"/>
                    <a:pt x="501" y="869"/>
                    <a:pt x="275" y="1512"/>
                  </a:cubicBezTo>
                  <a:cubicBezTo>
                    <a:pt x="1" y="2322"/>
                    <a:pt x="96" y="3191"/>
                    <a:pt x="525" y="3929"/>
                  </a:cubicBezTo>
                  <a:cubicBezTo>
                    <a:pt x="2287" y="3477"/>
                    <a:pt x="2870" y="1262"/>
                    <a:pt x="1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64;p33">
              <a:extLst>
                <a:ext uri="{FF2B5EF4-FFF2-40B4-BE49-F238E27FC236}">
                  <a16:creationId xmlns:a16="http://schemas.microsoft.com/office/drawing/2014/main" id="{3858029F-953D-1A2A-CA8D-A5AD07151DF2}"/>
                </a:ext>
              </a:extLst>
            </p:cNvPr>
            <p:cNvSpPr/>
            <p:nvPr/>
          </p:nvSpPr>
          <p:spPr>
            <a:xfrm>
              <a:off x="8117297" y="1919349"/>
              <a:ext cx="148333" cy="180142"/>
            </a:xfrm>
            <a:custGeom>
              <a:avLst/>
              <a:gdLst/>
              <a:ahLst/>
              <a:cxnLst/>
              <a:rect l="l" t="t" r="r" b="b"/>
              <a:pathLst>
                <a:path w="3656" h="4440" extrusionOk="0">
                  <a:moveTo>
                    <a:pt x="2406" y="1"/>
                  </a:moveTo>
                  <a:cubicBezTo>
                    <a:pt x="1482" y="1"/>
                    <a:pt x="616" y="675"/>
                    <a:pt x="334" y="1675"/>
                  </a:cubicBezTo>
                  <a:cubicBezTo>
                    <a:pt x="0" y="2865"/>
                    <a:pt x="619" y="4068"/>
                    <a:pt x="1715" y="4377"/>
                  </a:cubicBezTo>
                  <a:cubicBezTo>
                    <a:pt x="1884" y="4418"/>
                    <a:pt x="2057" y="4439"/>
                    <a:pt x="2229" y="4439"/>
                  </a:cubicBezTo>
                  <a:cubicBezTo>
                    <a:pt x="2360" y="4439"/>
                    <a:pt x="2491" y="4427"/>
                    <a:pt x="2620" y="4401"/>
                  </a:cubicBezTo>
                  <a:cubicBezTo>
                    <a:pt x="2191" y="3663"/>
                    <a:pt x="2096" y="2794"/>
                    <a:pt x="2370" y="1984"/>
                  </a:cubicBezTo>
                  <a:cubicBezTo>
                    <a:pt x="2596" y="1341"/>
                    <a:pt x="3048" y="806"/>
                    <a:pt x="3655" y="472"/>
                  </a:cubicBezTo>
                  <a:cubicBezTo>
                    <a:pt x="3441" y="282"/>
                    <a:pt x="3179" y="151"/>
                    <a:pt x="2905" y="67"/>
                  </a:cubicBezTo>
                  <a:cubicBezTo>
                    <a:pt x="2739" y="22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6008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165" y="513697"/>
            <a:ext cx="6241211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 thức chứa 3 chữ là: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646981" y="1778340"/>
            <a:ext cx="3608171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latin typeface="UTM Loko" panose="02040603050506020204" pitchFamily="18" charset="0"/>
                <a:ea typeface="Cambria" panose="02040503050406030204" pitchFamily="18" charset="0"/>
              </a:rPr>
              <a:t>A. m + m x n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646981" y="3273080"/>
            <a:ext cx="3608171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a x b : a + b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4649638" y="1526639"/>
            <a:ext cx="3848093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b + a x (3 – c)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4648926" y="2899946"/>
            <a:ext cx="3848093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A và B đúng</a:t>
            </a:r>
          </a:p>
        </p:txBody>
      </p:sp>
      <p:sp>
        <p:nvSpPr>
          <p:cNvPr id="29" name="Arrow: Notched Right 28">
            <a:hlinkClick r:id="rId2" action="ppaction://hlinksldjump"/>
            <a:extLst>
              <a:ext uri="{FF2B5EF4-FFF2-40B4-BE49-F238E27FC236}">
                <a16:creationId xmlns:a16="http://schemas.microsoft.com/office/drawing/2014/main" id="{41B03BEA-99F3-4A8A-9D15-8A5A60790791}"/>
              </a:ext>
            </a:extLst>
          </p:cNvPr>
          <p:cNvSpPr/>
          <p:nvPr/>
        </p:nvSpPr>
        <p:spPr>
          <a:xfrm>
            <a:off x="8196818" y="425274"/>
            <a:ext cx="752974" cy="52292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27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1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510" y="205196"/>
            <a:ext cx="624121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70, b = 30, c = 15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thì a + b – c là: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568631" y="1707581"/>
            <a:ext cx="3608171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latin typeface="UTM Loko" panose="02040603050506020204" pitchFamily="18" charset="0"/>
                <a:ea typeface="Cambria" panose="02040503050406030204" pitchFamily="18" charset="0"/>
              </a:rPr>
              <a:t>A. 80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654896" y="3406679"/>
            <a:ext cx="3608171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85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4176802" y="2565509"/>
            <a:ext cx="3848093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90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4176802" y="4278443"/>
            <a:ext cx="3848093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100</a:t>
            </a:r>
          </a:p>
        </p:txBody>
      </p:sp>
      <p:sp>
        <p:nvSpPr>
          <p:cNvPr id="32" name="Arrow: Notched Right 31">
            <a:hlinkClick r:id="rId2" action="ppaction://hlinksldjump"/>
            <a:extLst>
              <a:ext uri="{FF2B5EF4-FFF2-40B4-BE49-F238E27FC236}">
                <a16:creationId xmlns:a16="http://schemas.microsoft.com/office/drawing/2014/main" id="{E4F910BD-3729-496A-B39D-4A7E553DDA2D}"/>
              </a:ext>
            </a:extLst>
          </p:cNvPr>
          <p:cNvSpPr/>
          <p:nvPr/>
        </p:nvSpPr>
        <p:spPr>
          <a:xfrm>
            <a:off x="8179565" y="439783"/>
            <a:ext cx="752974" cy="52292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2B88F9FD-F1F6-4994-A837-837B5F264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8510" y="205196"/>
            <a:ext cx="624121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 a = 70, b = 30, c = 15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thì a + b – c là:</a:t>
            </a:r>
          </a:p>
        </p:txBody>
      </p:sp>
      <p:sp>
        <p:nvSpPr>
          <p:cNvPr id="18" name="Google Shape;476;p35">
            <a:extLst>
              <a:ext uri="{FF2B5EF4-FFF2-40B4-BE49-F238E27FC236}">
                <a16:creationId xmlns:a16="http://schemas.microsoft.com/office/drawing/2014/main" id="{3881CFEC-05E4-48B3-8CE2-9D01828DE401}"/>
              </a:ext>
            </a:extLst>
          </p:cNvPr>
          <p:cNvSpPr txBox="1">
            <a:spLocks/>
          </p:cNvSpPr>
          <p:nvPr/>
        </p:nvSpPr>
        <p:spPr>
          <a:xfrm>
            <a:off x="568631" y="1707581"/>
            <a:ext cx="3608171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latin typeface="UTM Loko" panose="02040603050506020204" pitchFamily="18" charset="0"/>
                <a:ea typeface="Cambria" panose="02040503050406030204" pitchFamily="18" charset="0"/>
              </a:rPr>
              <a:t>A. 80</a:t>
            </a:r>
          </a:p>
        </p:txBody>
      </p:sp>
      <p:sp>
        <p:nvSpPr>
          <p:cNvPr id="19" name="Google Shape;478;p35">
            <a:extLst>
              <a:ext uri="{FF2B5EF4-FFF2-40B4-BE49-F238E27FC236}">
                <a16:creationId xmlns:a16="http://schemas.microsoft.com/office/drawing/2014/main" id="{CFD9FD0A-169D-488A-8B52-52593D3AE112}"/>
              </a:ext>
            </a:extLst>
          </p:cNvPr>
          <p:cNvSpPr txBox="1">
            <a:spLocks/>
          </p:cNvSpPr>
          <p:nvPr/>
        </p:nvSpPr>
        <p:spPr>
          <a:xfrm>
            <a:off x="654896" y="3406679"/>
            <a:ext cx="3608171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C. 85</a:t>
            </a:r>
          </a:p>
        </p:txBody>
      </p:sp>
      <p:sp>
        <p:nvSpPr>
          <p:cNvPr id="20" name="Google Shape;480;p35">
            <a:extLst>
              <a:ext uri="{FF2B5EF4-FFF2-40B4-BE49-F238E27FC236}">
                <a16:creationId xmlns:a16="http://schemas.microsoft.com/office/drawing/2014/main" id="{D2ABE936-6DA0-4499-AFD3-563494E24EC8}"/>
              </a:ext>
            </a:extLst>
          </p:cNvPr>
          <p:cNvSpPr txBox="1">
            <a:spLocks/>
          </p:cNvSpPr>
          <p:nvPr/>
        </p:nvSpPr>
        <p:spPr>
          <a:xfrm>
            <a:off x="4176802" y="2565509"/>
            <a:ext cx="3848093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B. 90</a:t>
            </a:r>
          </a:p>
        </p:txBody>
      </p:sp>
      <p:sp>
        <p:nvSpPr>
          <p:cNvPr id="21" name="Google Shape;483;p35">
            <a:extLst>
              <a:ext uri="{FF2B5EF4-FFF2-40B4-BE49-F238E27FC236}">
                <a16:creationId xmlns:a16="http://schemas.microsoft.com/office/drawing/2014/main" id="{537C255F-EACA-4F3D-A173-10A79DB94125}"/>
              </a:ext>
            </a:extLst>
          </p:cNvPr>
          <p:cNvSpPr txBox="1">
            <a:spLocks/>
          </p:cNvSpPr>
          <p:nvPr/>
        </p:nvSpPr>
        <p:spPr>
          <a:xfrm>
            <a:off x="4176802" y="4278443"/>
            <a:ext cx="3848093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  <a:ea typeface="Cambria" panose="02040503050406030204" pitchFamily="18" charset="0"/>
              </a:rPr>
              <a:t>D. 100</a:t>
            </a:r>
          </a:p>
        </p:txBody>
      </p:sp>
      <p:sp>
        <p:nvSpPr>
          <p:cNvPr id="27" name="Arrow: Notched Right 26">
            <a:hlinkClick r:id="rId2" action="ppaction://hlinksldjump"/>
            <a:extLst>
              <a:ext uri="{FF2B5EF4-FFF2-40B4-BE49-F238E27FC236}">
                <a16:creationId xmlns:a16="http://schemas.microsoft.com/office/drawing/2014/main" id="{CBCB631D-7AAB-4FB6-933B-883A646DDEEC}"/>
              </a:ext>
            </a:extLst>
          </p:cNvPr>
          <p:cNvSpPr/>
          <p:nvPr/>
        </p:nvSpPr>
        <p:spPr>
          <a:xfrm>
            <a:off x="8119180" y="605455"/>
            <a:ext cx="752974" cy="52292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8" grpId="1" animBg="1"/>
      <p:bldP spid="19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9;p2">
            <a:extLst>
              <a:ext uri="{FF2B5EF4-FFF2-40B4-BE49-F238E27FC236}">
                <a16:creationId xmlns:a16="http://schemas.microsoft.com/office/drawing/2014/main" id="{5B8DD714-91D3-43E7-B60E-013A7BBB016C}"/>
              </a:ext>
            </a:extLst>
          </p:cNvPr>
          <p:cNvSpPr/>
          <p:nvPr/>
        </p:nvSpPr>
        <p:spPr>
          <a:xfrm>
            <a:off x="413977" y="43220"/>
            <a:ext cx="9254244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" name="Google Shape;22;p2">
            <a:extLst>
              <a:ext uri="{FF2B5EF4-FFF2-40B4-BE49-F238E27FC236}">
                <a16:creationId xmlns:a16="http://schemas.microsoft.com/office/drawing/2014/main" id="{050E10F2-84A1-4923-BCAF-570E279ED010}"/>
              </a:ext>
            </a:extLst>
          </p:cNvPr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255" name="Google Shape;23;p2">
              <a:extLst>
                <a:ext uri="{FF2B5EF4-FFF2-40B4-BE49-F238E27FC236}">
                  <a16:creationId xmlns:a16="http://schemas.microsoft.com/office/drawing/2014/main" id="{E665292E-578C-4774-9494-EE9D6CF9F4F0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4;p2">
              <a:extLst>
                <a:ext uri="{FF2B5EF4-FFF2-40B4-BE49-F238E27FC236}">
                  <a16:creationId xmlns:a16="http://schemas.microsoft.com/office/drawing/2014/main" id="{0FDE9E8D-FCEB-4259-892A-7030423289C9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;p2">
              <a:extLst>
                <a:ext uri="{FF2B5EF4-FFF2-40B4-BE49-F238E27FC236}">
                  <a16:creationId xmlns:a16="http://schemas.microsoft.com/office/drawing/2014/main" id="{89113F07-1CB0-4328-92B8-58A6A1DDB230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6;p2">
            <a:extLst>
              <a:ext uri="{FF2B5EF4-FFF2-40B4-BE49-F238E27FC236}">
                <a16:creationId xmlns:a16="http://schemas.microsoft.com/office/drawing/2014/main" id="{6EE58B3B-2F3F-42D3-829B-6236F057564F}"/>
              </a:ext>
            </a:extLst>
          </p:cNvPr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59" name="Google Shape;27;p2">
              <a:extLst>
                <a:ext uri="{FF2B5EF4-FFF2-40B4-BE49-F238E27FC236}">
                  <a16:creationId xmlns:a16="http://schemas.microsoft.com/office/drawing/2014/main" id="{4A6ADAC4-987E-4438-A203-1062601ACAAE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8;p2">
              <a:extLst>
                <a:ext uri="{FF2B5EF4-FFF2-40B4-BE49-F238E27FC236}">
                  <a16:creationId xmlns:a16="http://schemas.microsoft.com/office/drawing/2014/main" id="{E4DEAEFF-F968-4F37-B8F5-82F50D536156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9;p2">
              <a:extLst>
                <a:ext uri="{FF2B5EF4-FFF2-40B4-BE49-F238E27FC236}">
                  <a16:creationId xmlns:a16="http://schemas.microsoft.com/office/drawing/2014/main" id="{A2A9D1F9-1308-439E-BC0C-1A3FDA32E536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34;p2">
            <a:extLst>
              <a:ext uri="{FF2B5EF4-FFF2-40B4-BE49-F238E27FC236}">
                <a16:creationId xmlns:a16="http://schemas.microsoft.com/office/drawing/2014/main" id="{C6BE5F55-7AF8-4D00-90E1-D3095D60A1E6}"/>
              </a:ext>
            </a:extLst>
          </p:cNvPr>
          <p:cNvGrpSpPr/>
          <p:nvPr/>
        </p:nvGrpSpPr>
        <p:grpSpPr>
          <a:xfrm rot="-822750">
            <a:off x="164298" y="1307038"/>
            <a:ext cx="408183" cy="349991"/>
            <a:chOff x="2321700" y="1787550"/>
            <a:chExt cx="450675" cy="386425"/>
          </a:xfrm>
        </p:grpSpPr>
        <p:sp>
          <p:nvSpPr>
            <p:cNvPr id="267" name="Google Shape;35;p2">
              <a:extLst>
                <a:ext uri="{FF2B5EF4-FFF2-40B4-BE49-F238E27FC236}">
                  <a16:creationId xmlns:a16="http://schemas.microsoft.com/office/drawing/2014/main" id="{4B304194-FE99-4196-8325-7A366099EF59}"/>
                </a:ext>
              </a:extLst>
            </p:cNvPr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6;p2">
              <a:extLst>
                <a:ext uri="{FF2B5EF4-FFF2-40B4-BE49-F238E27FC236}">
                  <a16:creationId xmlns:a16="http://schemas.microsoft.com/office/drawing/2014/main" id="{2E562051-107E-4A7E-AA9A-D38F705B823E}"/>
                </a:ext>
              </a:extLst>
            </p:cNvPr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7;p2">
              <a:extLst>
                <a:ext uri="{FF2B5EF4-FFF2-40B4-BE49-F238E27FC236}">
                  <a16:creationId xmlns:a16="http://schemas.microsoft.com/office/drawing/2014/main" id="{006E9146-532E-4292-9561-B88901B2B295}"/>
                </a:ext>
              </a:extLst>
            </p:cNvPr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" name="Google Shape;38;p2">
            <a:extLst>
              <a:ext uri="{FF2B5EF4-FFF2-40B4-BE49-F238E27FC236}">
                <a16:creationId xmlns:a16="http://schemas.microsoft.com/office/drawing/2014/main" id="{4A31D0B4-76CA-4123-8DF7-5311EA74A7E9}"/>
              </a:ext>
            </a:extLst>
          </p:cNvPr>
          <p:cNvGrpSpPr/>
          <p:nvPr/>
        </p:nvGrpSpPr>
        <p:grpSpPr>
          <a:xfrm rot="-822915">
            <a:off x="500219" y="1102584"/>
            <a:ext cx="1016239" cy="1014109"/>
            <a:chOff x="345025" y="221948"/>
            <a:chExt cx="1016224" cy="1014094"/>
          </a:xfrm>
        </p:grpSpPr>
        <p:sp>
          <p:nvSpPr>
            <p:cNvPr id="271" name="Google Shape;39;p2">
              <a:extLst>
                <a:ext uri="{FF2B5EF4-FFF2-40B4-BE49-F238E27FC236}">
                  <a16:creationId xmlns:a16="http://schemas.microsoft.com/office/drawing/2014/main" id="{1B8D86FC-202E-4505-BD3C-C82E359D7AFD}"/>
                </a:ext>
              </a:extLst>
            </p:cNvPr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40;p2">
              <a:extLst>
                <a:ext uri="{FF2B5EF4-FFF2-40B4-BE49-F238E27FC236}">
                  <a16:creationId xmlns:a16="http://schemas.microsoft.com/office/drawing/2014/main" id="{64722046-D687-4652-9E14-8858F79CC9C3}"/>
                </a:ext>
              </a:extLst>
            </p:cNvPr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41;p2">
              <a:extLst>
                <a:ext uri="{FF2B5EF4-FFF2-40B4-BE49-F238E27FC236}">
                  <a16:creationId xmlns:a16="http://schemas.microsoft.com/office/drawing/2014/main" id="{AB2C4DCD-4B68-4717-B6B7-2FB20966B493}"/>
                </a:ext>
              </a:extLst>
            </p:cNvPr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42;p2">
            <a:extLst>
              <a:ext uri="{FF2B5EF4-FFF2-40B4-BE49-F238E27FC236}">
                <a16:creationId xmlns:a16="http://schemas.microsoft.com/office/drawing/2014/main" id="{CD160847-2172-45B4-90E4-7D53478889C7}"/>
              </a:ext>
            </a:extLst>
          </p:cNvPr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43;p2">
            <a:extLst>
              <a:ext uri="{FF2B5EF4-FFF2-40B4-BE49-F238E27FC236}">
                <a16:creationId xmlns:a16="http://schemas.microsoft.com/office/drawing/2014/main" id="{77EFE5B1-C1C7-45C6-B1E5-1D5D5CDF7F53}"/>
              </a:ext>
            </a:extLst>
          </p:cNvPr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44;p2">
            <a:extLst>
              <a:ext uri="{FF2B5EF4-FFF2-40B4-BE49-F238E27FC236}">
                <a16:creationId xmlns:a16="http://schemas.microsoft.com/office/drawing/2014/main" id="{5E362E03-6E5C-4E9D-967D-D91751CC264C}"/>
              </a:ext>
            </a:extLst>
          </p:cNvPr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" name="Google Shape;45;p2">
            <a:extLst>
              <a:ext uri="{FF2B5EF4-FFF2-40B4-BE49-F238E27FC236}">
                <a16:creationId xmlns:a16="http://schemas.microsoft.com/office/drawing/2014/main" id="{E264819E-E285-477C-9886-68E661B1BDE5}"/>
              </a:ext>
            </a:extLst>
          </p:cNvPr>
          <p:cNvGrpSpPr/>
          <p:nvPr/>
        </p:nvGrpSpPr>
        <p:grpSpPr>
          <a:xfrm rot="-1313014">
            <a:off x="2548815" y="4481240"/>
            <a:ext cx="417958" cy="427891"/>
            <a:chOff x="2797650" y="3803725"/>
            <a:chExt cx="787175" cy="819250"/>
          </a:xfrm>
        </p:grpSpPr>
        <p:sp>
          <p:nvSpPr>
            <p:cNvPr id="278" name="Google Shape;46;p2">
              <a:extLst>
                <a:ext uri="{FF2B5EF4-FFF2-40B4-BE49-F238E27FC236}">
                  <a16:creationId xmlns:a16="http://schemas.microsoft.com/office/drawing/2014/main" id="{F95C6A01-C274-4824-8680-A55E53FEC9F2}"/>
                </a:ext>
              </a:extLst>
            </p:cNvPr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47;p2">
              <a:extLst>
                <a:ext uri="{FF2B5EF4-FFF2-40B4-BE49-F238E27FC236}">
                  <a16:creationId xmlns:a16="http://schemas.microsoft.com/office/drawing/2014/main" id="{400942D3-7225-45B6-8194-072A0A429109}"/>
                </a:ext>
              </a:extLst>
            </p:cNvPr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48;p2">
              <a:extLst>
                <a:ext uri="{FF2B5EF4-FFF2-40B4-BE49-F238E27FC236}">
                  <a16:creationId xmlns:a16="http://schemas.microsoft.com/office/drawing/2014/main" id="{559358D5-86E5-4837-8E69-A3F6268B23C6}"/>
                </a:ext>
              </a:extLst>
            </p:cNvPr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49;p2">
              <a:extLst>
                <a:ext uri="{FF2B5EF4-FFF2-40B4-BE49-F238E27FC236}">
                  <a16:creationId xmlns:a16="http://schemas.microsoft.com/office/drawing/2014/main" id="{C7F0D977-0CA5-47EC-B58F-1126C6ECCA11}"/>
                </a:ext>
              </a:extLst>
            </p:cNvPr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50;p2">
            <a:extLst>
              <a:ext uri="{FF2B5EF4-FFF2-40B4-BE49-F238E27FC236}">
                <a16:creationId xmlns:a16="http://schemas.microsoft.com/office/drawing/2014/main" id="{C79A54E3-A997-4818-ADDC-70BCB2179DEC}"/>
              </a:ext>
            </a:extLst>
          </p:cNvPr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51;p2">
            <a:extLst>
              <a:ext uri="{FF2B5EF4-FFF2-40B4-BE49-F238E27FC236}">
                <a16:creationId xmlns:a16="http://schemas.microsoft.com/office/drawing/2014/main" id="{3ADBB6A5-4920-4A2C-BCCD-A83ECB4F9C61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4" name="Google Shape;52;p2">
            <a:extLst>
              <a:ext uri="{FF2B5EF4-FFF2-40B4-BE49-F238E27FC236}">
                <a16:creationId xmlns:a16="http://schemas.microsoft.com/office/drawing/2014/main" id="{080893DE-24F7-4F41-85D1-7AE4054F535C}"/>
              </a:ext>
            </a:extLst>
          </p:cNvPr>
          <p:cNvGrpSpPr/>
          <p:nvPr/>
        </p:nvGrpSpPr>
        <p:grpSpPr>
          <a:xfrm rot="2390256">
            <a:off x="155961" y="2954282"/>
            <a:ext cx="341244" cy="354176"/>
            <a:chOff x="614950" y="1682850"/>
            <a:chExt cx="438175" cy="454900"/>
          </a:xfrm>
        </p:grpSpPr>
        <p:sp>
          <p:nvSpPr>
            <p:cNvPr id="285" name="Google Shape;53;p2">
              <a:extLst>
                <a:ext uri="{FF2B5EF4-FFF2-40B4-BE49-F238E27FC236}">
                  <a16:creationId xmlns:a16="http://schemas.microsoft.com/office/drawing/2014/main" id="{D3F9C491-B04D-4241-AAD6-6D7153E73D94}"/>
                </a:ext>
              </a:extLst>
            </p:cNvPr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54;p2">
              <a:extLst>
                <a:ext uri="{FF2B5EF4-FFF2-40B4-BE49-F238E27FC236}">
                  <a16:creationId xmlns:a16="http://schemas.microsoft.com/office/drawing/2014/main" id="{275B2921-8895-4B9B-B2FB-AEA391B47A68}"/>
                </a:ext>
              </a:extLst>
            </p:cNvPr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55;p2">
              <a:extLst>
                <a:ext uri="{FF2B5EF4-FFF2-40B4-BE49-F238E27FC236}">
                  <a16:creationId xmlns:a16="http://schemas.microsoft.com/office/drawing/2014/main" id="{13F0F15E-3D98-4765-B702-65EE755DAEDA}"/>
                </a:ext>
              </a:extLst>
            </p:cNvPr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56;p2">
            <a:extLst>
              <a:ext uri="{FF2B5EF4-FFF2-40B4-BE49-F238E27FC236}">
                <a16:creationId xmlns:a16="http://schemas.microsoft.com/office/drawing/2014/main" id="{85279145-89EE-488C-B747-347B6A34484C}"/>
              </a:ext>
            </a:extLst>
          </p:cNvPr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1" name="Google Shape;421;p33"/>
          <p:cNvGrpSpPr/>
          <p:nvPr/>
        </p:nvGrpSpPr>
        <p:grpSpPr>
          <a:xfrm>
            <a:off x="1764041" y="931301"/>
            <a:ext cx="6054287" cy="3172829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>
            <a:off x="3900904" y="4245868"/>
            <a:ext cx="2451132" cy="710611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548;p38">
            <a:extLst>
              <a:ext uri="{FF2B5EF4-FFF2-40B4-BE49-F238E27FC236}">
                <a16:creationId xmlns:a16="http://schemas.microsoft.com/office/drawing/2014/main" id="{C5A43586-C652-4CF0-9AE2-D110423B3E90}"/>
              </a:ext>
            </a:extLst>
          </p:cNvPr>
          <p:cNvGrpSpPr/>
          <p:nvPr/>
        </p:nvGrpSpPr>
        <p:grpSpPr>
          <a:xfrm>
            <a:off x="5242754" y="-147743"/>
            <a:ext cx="3304606" cy="1747862"/>
            <a:chOff x="3097975" y="807826"/>
            <a:chExt cx="2943183" cy="1556699"/>
          </a:xfrm>
        </p:grpSpPr>
        <p:grpSp>
          <p:nvGrpSpPr>
            <p:cNvPr id="97" name="Google Shape;549;p38">
              <a:extLst>
                <a:ext uri="{FF2B5EF4-FFF2-40B4-BE49-F238E27FC236}">
                  <a16:creationId xmlns:a16="http://schemas.microsoft.com/office/drawing/2014/main" id="{6FBE3309-B662-496C-A7BC-87739C9FD7BE}"/>
                </a:ext>
              </a:extLst>
            </p:cNvPr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0" name="Google Shape;550;p38">
                <a:extLst>
                  <a:ext uri="{FF2B5EF4-FFF2-40B4-BE49-F238E27FC236}">
                    <a16:creationId xmlns:a16="http://schemas.microsoft.com/office/drawing/2014/main" id="{7A00DD80-BB1F-42A8-BA06-D302216DF162}"/>
                  </a:ext>
                </a:extLst>
              </p:cNvPr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51;p38">
                <a:extLst>
                  <a:ext uri="{FF2B5EF4-FFF2-40B4-BE49-F238E27FC236}">
                    <a16:creationId xmlns:a16="http://schemas.microsoft.com/office/drawing/2014/main" id="{D5C7B009-ABA9-452E-9F35-781DAD321FCE}"/>
                  </a:ext>
                </a:extLst>
              </p:cNvPr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8" name="Google Shape;552;p38">
              <a:extLst>
                <a:ext uri="{FF2B5EF4-FFF2-40B4-BE49-F238E27FC236}">
                  <a16:creationId xmlns:a16="http://schemas.microsoft.com/office/drawing/2014/main" id="{E785E37F-3C5C-4D30-B62C-75FBA9E79006}"/>
                </a:ext>
              </a:extLst>
            </p:cNvPr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53;p38">
              <a:extLst>
                <a:ext uri="{FF2B5EF4-FFF2-40B4-BE49-F238E27FC236}">
                  <a16:creationId xmlns:a16="http://schemas.microsoft.com/office/drawing/2014/main" id="{DDBB6053-8BC1-4F40-99B6-0E26B2BC11A0}"/>
                </a:ext>
              </a:extLst>
            </p:cNvPr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54;p38">
              <a:extLst>
                <a:ext uri="{FF2B5EF4-FFF2-40B4-BE49-F238E27FC236}">
                  <a16:creationId xmlns:a16="http://schemas.microsoft.com/office/drawing/2014/main" id="{2B41A18D-7FF7-4EEB-9131-ACBBD977F6B4}"/>
                </a:ext>
              </a:extLst>
            </p:cNvPr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55;p38">
              <a:extLst>
                <a:ext uri="{FF2B5EF4-FFF2-40B4-BE49-F238E27FC236}">
                  <a16:creationId xmlns:a16="http://schemas.microsoft.com/office/drawing/2014/main" id="{2D37841A-B333-417C-9045-82C97D9C8473}"/>
                </a:ext>
              </a:extLst>
            </p:cNvPr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56;p38">
              <a:extLst>
                <a:ext uri="{FF2B5EF4-FFF2-40B4-BE49-F238E27FC236}">
                  <a16:creationId xmlns:a16="http://schemas.microsoft.com/office/drawing/2014/main" id="{4D19CAA6-4EF0-4910-A4EF-29D7FD6CEA73}"/>
                </a:ext>
              </a:extLst>
            </p:cNvPr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57;p38">
              <a:extLst>
                <a:ext uri="{FF2B5EF4-FFF2-40B4-BE49-F238E27FC236}">
                  <a16:creationId xmlns:a16="http://schemas.microsoft.com/office/drawing/2014/main" id="{B76639B4-6607-4142-8D16-DAF8AB23BF8C}"/>
                </a:ext>
              </a:extLst>
            </p:cNvPr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58;p38">
              <a:extLst>
                <a:ext uri="{FF2B5EF4-FFF2-40B4-BE49-F238E27FC236}">
                  <a16:creationId xmlns:a16="http://schemas.microsoft.com/office/drawing/2014/main" id="{D7C03B87-90EC-465C-BADC-251E549B465B}"/>
                </a:ext>
              </a:extLst>
            </p:cNvPr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59;p38">
              <a:extLst>
                <a:ext uri="{FF2B5EF4-FFF2-40B4-BE49-F238E27FC236}">
                  <a16:creationId xmlns:a16="http://schemas.microsoft.com/office/drawing/2014/main" id="{CC6015EE-2046-4525-9E89-F7FF889F1881}"/>
                </a:ext>
              </a:extLst>
            </p:cNvPr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60;p38">
              <a:extLst>
                <a:ext uri="{FF2B5EF4-FFF2-40B4-BE49-F238E27FC236}">
                  <a16:creationId xmlns:a16="http://schemas.microsoft.com/office/drawing/2014/main" id="{DA3704C9-129E-4744-B898-EDCC14428456}"/>
                </a:ext>
              </a:extLst>
            </p:cNvPr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61;p38">
              <a:extLst>
                <a:ext uri="{FF2B5EF4-FFF2-40B4-BE49-F238E27FC236}">
                  <a16:creationId xmlns:a16="http://schemas.microsoft.com/office/drawing/2014/main" id="{F39D40B6-B008-4732-975C-346211433A0F}"/>
                </a:ext>
              </a:extLst>
            </p:cNvPr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62;p38">
              <a:extLst>
                <a:ext uri="{FF2B5EF4-FFF2-40B4-BE49-F238E27FC236}">
                  <a16:creationId xmlns:a16="http://schemas.microsoft.com/office/drawing/2014/main" id="{688C151F-86EB-4C6A-A418-DA4C1B041562}"/>
                </a:ext>
              </a:extLst>
            </p:cNvPr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63;p38">
              <a:extLst>
                <a:ext uri="{FF2B5EF4-FFF2-40B4-BE49-F238E27FC236}">
                  <a16:creationId xmlns:a16="http://schemas.microsoft.com/office/drawing/2014/main" id="{3D2139EA-A981-4DFE-8452-1DAB6529BDA1}"/>
                </a:ext>
              </a:extLst>
            </p:cNvPr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64;p38">
              <a:extLst>
                <a:ext uri="{FF2B5EF4-FFF2-40B4-BE49-F238E27FC236}">
                  <a16:creationId xmlns:a16="http://schemas.microsoft.com/office/drawing/2014/main" id="{578D33BE-CF6E-48F8-81A5-F18FFA7943D9}"/>
                </a:ext>
              </a:extLst>
            </p:cNvPr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65;p38">
              <a:extLst>
                <a:ext uri="{FF2B5EF4-FFF2-40B4-BE49-F238E27FC236}">
                  <a16:creationId xmlns:a16="http://schemas.microsoft.com/office/drawing/2014/main" id="{5375F3B2-62CA-4C66-A051-3793611CE6FD}"/>
                </a:ext>
              </a:extLst>
            </p:cNvPr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66;p38">
              <a:extLst>
                <a:ext uri="{FF2B5EF4-FFF2-40B4-BE49-F238E27FC236}">
                  <a16:creationId xmlns:a16="http://schemas.microsoft.com/office/drawing/2014/main" id="{63973F1B-024D-4EF5-92F6-EF40C6EC4423}"/>
                </a:ext>
              </a:extLst>
            </p:cNvPr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67;p38">
              <a:extLst>
                <a:ext uri="{FF2B5EF4-FFF2-40B4-BE49-F238E27FC236}">
                  <a16:creationId xmlns:a16="http://schemas.microsoft.com/office/drawing/2014/main" id="{0DE1258C-F152-42DD-B5B0-63BDD7C5C22B}"/>
                </a:ext>
              </a:extLst>
            </p:cNvPr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68;p38">
              <a:extLst>
                <a:ext uri="{FF2B5EF4-FFF2-40B4-BE49-F238E27FC236}">
                  <a16:creationId xmlns:a16="http://schemas.microsoft.com/office/drawing/2014/main" id="{7F105814-4093-4422-9414-EDA2C15906D8}"/>
                </a:ext>
              </a:extLst>
            </p:cNvPr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69;p38">
              <a:extLst>
                <a:ext uri="{FF2B5EF4-FFF2-40B4-BE49-F238E27FC236}">
                  <a16:creationId xmlns:a16="http://schemas.microsoft.com/office/drawing/2014/main" id="{8FB9C6AB-0064-4868-AFCD-A401A0FA3B13}"/>
                </a:ext>
              </a:extLst>
            </p:cNvPr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70;p38">
              <a:extLst>
                <a:ext uri="{FF2B5EF4-FFF2-40B4-BE49-F238E27FC236}">
                  <a16:creationId xmlns:a16="http://schemas.microsoft.com/office/drawing/2014/main" id="{0B99327E-EFD0-4CBA-9540-B2F0A3C4BB43}"/>
                </a:ext>
              </a:extLst>
            </p:cNvPr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571;p38">
              <a:extLst>
                <a:ext uri="{FF2B5EF4-FFF2-40B4-BE49-F238E27FC236}">
                  <a16:creationId xmlns:a16="http://schemas.microsoft.com/office/drawing/2014/main" id="{8972A242-75AB-4BFF-A0D4-4302FFC4590E}"/>
                </a:ext>
              </a:extLst>
            </p:cNvPr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28" name="Google Shape;572;p38">
                <a:extLst>
                  <a:ext uri="{FF2B5EF4-FFF2-40B4-BE49-F238E27FC236}">
                    <a16:creationId xmlns:a16="http://schemas.microsoft.com/office/drawing/2014/main" id="{2AB96260-5D45-456E-A050-1D685A1982CB}"/>
                  </a:ext>
                </a:extLst>
              </p:cNvPr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573;p38">
                <a:extLst>
                  <a:ext uri="{FF2B5EF4-FFF2-40B4-BE49-F238E27FC236}">
                    <a16:creationId xmlns:a16="http://schemas.microsoft.com/office/drawing/2014/main" id="{4554CCDC-7777-4397-88DD-9D24EFAEC3EE}"/>
                  </a:ext>
                </a:extLst>
              </p:cNvPr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" name="Google Shape;574;p38">
              <a:extLst>
                <a:ext uri="{FF2B5EF4-FFF2-40B4-BE49-F238E27FC236}">
                  <a16:creationId xmlns:a16="http://schemas.microsoft.com/office/drawing/2014/main" id="{975BFBB8-3460-4722-98B0-354F3F912FC4}"/>
                </a:ext>
              </a:extLst>
            </p:cNvPr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75;p38">
              <a:extLst>
                <a:ext uri="{FF2B5EF4-FFF2-40B4-BE49-F238E27FC236}">
                  <a16:creationId xmlns:a16="http://schemas.microsoft.com/office/drawing/2014/main" id="{E8E2F628-D440-43E2-8BC5-F5DB03BD2D38}"/>
                </a:ext>
              </a:extLst>
            </p:cNvPr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576;p38">
              <a:extLst>
                <a:ext uri="{FF2B5EF4-FFF2-40B4-BE49-F238E27FC236}">
                  <a16:creationId xmlns:a16="http://schemas.microsoft.com/office/drawing/2014/main" id="{CCE6412D-C3BF-4A59-824D-9645A4D262D8}"/>
                </a:ext>
              </a:extLst>
            </p:cNvPr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25" name="Google Shape;577;p38">
                <a:extLst>
                  <a:ext uri="{FF2B5EF4-FFF2-40B4-BE49-F238E27FC236}">
                    <a16:creationId xmlns:a16="http://schemas.microsoft.com/office/drawing/2014/main" id="{99E7C4A6-8358-42AF-ACC1-F501D23F5E43}"/>
                  </a:ext>
                </a:extLst>
              </p:cNvPr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78;p38">
                <a:extLst>
                  <a:ext uri="{FF2B5EF4-FFF2-40B4-BE49-F238E27FC236}">
                    <a16:creationId xmlns:a16="http://schemas.microsoft.com/office/drawing/2014/main" id="{6BCFE9A6-5F2A-43DD-B743-A3EE995FEC7A}"/>
                  </a:ext>
                </a:extLst>
              </p:cNvPr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79;p38">
                <a:extLst>
                  <a:ext uri="{FF2B5EF4-FFF2-40B4-BE49-F238E27FC236}">
                    <a16:creationId xmlns:a16="http://schemas.microsoft.com/office/drawing/2014/main" id="{BC87DCD9-D8BB-4076-BCD9-8E14895AA136}"/>
                  </a:ext>
                </a:extLst>
              </p:cNvPr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580;p38">
              <a:extLst>
                <a:ext uri="{FF2B5EF4-FFF2-40B4-BE49-F238E27FC236}">
                  <a16:creationId xmlns:a16="http://schemas.microsoft.com/office/drawing/2014/main" id="{C7F7E3D8-E9CA-472C-8118-A958B066EB7F}"/>
                </a:ext>
              </a:extLst>
            </p:cNvPr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2" name="Google Shape;581;p38">
                <a:extLst>
                  <a:ext uri="{FF2B5EF4-FFF2-40B4-BE49-F238E27FC236}">
                    <a16:creationId xmlns:a16="http://schemas.microsoft.com/office/drawing/2014/main" id="{575CE687-2ECA-4F3F-98E7-210B5B37CB83}"/>
                  </a:ext>
                </a:extLst>
              </p:cNvPr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82;p38">
                <a:extLst>
                  <a:ext uri="{FF2B5EF4-FFF2-40B4-BE49-F238E27FC236}">
                    <a16:creationId xmlns:a16="http://schemas.microsoft.com/office/drawing/2014/main" id="{23C3FA03-3348-43FF-BA37-2ED60A6D3606}"/>
                  </a:ext>
                </a:extLst>
              </p:cNvPr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83;p38">
                <a:extLst>
                  <a:ext uri="{FF2B5EF4-FFF2-40B4-BE49-F238E27FC236}">
                    <a16:creationId xmlns:a16="http://schemas.microsoft.com/office/drawing/2014/main" id="{7DD1E276-5B09-41F4-B226-9E183D52B71E}"/>
                  </a:ext>
                </a:extLst>
              </p:cNvPr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8" name="Google Shape;16;p2">
            <a:extLst>
              <a:ext uri="{FF2B5EF4-FFF2-40B4-BE49-F238E27FC236}">
                <a16:creationId xmlns:a16="http://schemas.microsoft.com/office/drawing/2014/main" id="{E154C100-E649-4ACA-85B7-EB72BDB4D8EF}"/>
              </a:ext>
            </a:extLst>
          </p:cNvPr>
          <p:cNvGrpSpPr/>
          <p:nvPr/>
        </p:nvGrpSpPr>
        <p:grpSpPr>
          <a:xfrm>
            <a:off x="2073503" y="238733"/>
            <a:ext cx="732039" cy="701437"/>
            <a:chOff x="7039475" y="481968"/>
            <a:chExt cx="476805" cy="456783"/>
          </a:xfrm>
        </p:grpSpPr>
        <p:sp>
          <p:nvSpPr>
            <p:cNvPr id="249" name="Google Shape;17;p2">
              <a:extLst>
                <a:ext uri="{FF2B5EF4-FFF2-40B4-BE49-F238E27FC236}">
                  <a16:creationId xmlns:a16="http://schemas.microsoft.com/office/drawing/2014/main" id="{54923BCE-43A4-4093-A179-8133F9554EDD}"/>
                </a:ext>
              </a:extLst>
            </p:cNvPr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8;p2">
              <a:extLst>
                <a:ext uri="{FF2B5EF4-FFF2-40B4-BE49-F238E27FC236}">
                  <a16:creationId xmlns:a16="http://schemas.microsoft.com/office/drawing/2014/main" id="{3ADA0986-0A73-426A-8F17-FD41754145B7}"/>
                </a:ext>
              </a:extLst>
            </p:cNvPr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9;p2">
              <a:extLst>
                <a:ext uri="{FF2B5EF4-FFF2-40B4-BE49-F238E27FC236}">
                  <a16:creationId xmlns:a16="http://schemas.microsoft.com/office/drawing/2014/main" id="{729CFFF7-0A70-465D-B832-38B2237C14B1}"/>
                </a:ext>
              </a:extLst>
            </p:cNvPr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0;p2">
              <a:extLst>
                <a:ext uri="{FF2B5EF4-FFF2-40B4-BE49-F238E27FC236}">
                  <a16:creationId xmlns:a16="http://schemas.microsoft.com/office/drawing/2014/main" id="{15F97CFD-01C8-40AA-A475-27B4F49CC9D6}"/>
                </a:ext>
              </a:extLst>
            </p:cNvPr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1;p2">
              <a:extLst>
                <a:ext uri="{FF2B5EF4-FFF2-40B4-BE49-F238E27FC236}">
                  <a16:creationId xmlns:a16="http://schemas.microsoft.com/office/drawing/2014/main" id="{5F094E9D-BB1B-49DD-BCE1-8A75E30518C2}"/>
                </a:ext>
              </a:extLst>
            </p:cNvPr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30;p2">
            <a:extLst>
              <a:ext uri="{FF2B5EF4-FFF2-40B4-BE49-F238E27FC236}">
                <a16:creationId xmlns:a16="http://schemas.microsoft.com/office/drawing/2014/main" id="{3E471299-BA97-481A-9808-95C5FB34B32D}"/>
              </a:ext>
            </a:extLst>
          </p:cNvPr>
          <p:cNvGrpSpPr/>
          <p:nvPr/>
        </p:nvGrpSpPr>
        <p:grpSpPr>
          <a:xfrm rot="848546">
            <a:off x="2498213" y="3620381"/>
            <a:ext cx="669524" cy="727617"/>
            <a:chOff x="1761950" y="1669000"/>
            <a:chExt cx="482700" cy="529100"/>
          </a:xfrm>
        </p:grpSpPr>
        <p:sp>
          <p:nvSpPr>
            <p:cNvPr id="263" name="Google Shape;31;p2">
              <a:extLst>
                <a:ext uri="{FF2B5EF4-FFF2-40B4-BE49-F238E27FC236}">
                  <a16:creationId xmlns:a16="http://schemas.microsoft.com/office/drawing/2014/main" id="{E0CF0894-0306-4F18-A30B-011C19DD269A}"/>
                </a:ext>
              </a:extLst>
            </p:cNvPr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2;p2">
              <a:extLst>
                <a:ext uri="{FF2B5EF4-FFF2-40B4-BE49-F238E27FC236}">
                  <a16:creationId xmlns:a16="http://schemas.microsoft.com/office/drawing/2014/main" id="{1BD7FB81-1292-44FE-80A5-F6A199461BD7}"/>
                </a:ext>
              </a:extLst>
            </p:cNvPr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3;p2">
              <a:extLst>
                <a:ext uri="{FF2B5EF4-FFF2-40B4-BE49-F238E27FC236}">
                  <a16:creationId xmlns:a16="http://schemas.microsoft.com/office/drawing/2014/main" id="{207463E3-3E10-4A08-A44C-7C4068C7301C}"/>
                </a:ext>
              </a:extLst>
            </p:cNvPr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F60D424-F6C6-4483-AF94-181FB5260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130" y="1782661"/>
            <a:ext cx="2444708" cy="33774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387DC-349F-4D2F-AE5E-FBCC8A2B6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10" y="2166652"/>
            <a:ext cx="2749534" cy="3151905"/>
          </a:xfrm>
          <a:prstGeom prst="rect">
            <a:avLst/>
          </a:prstGeom>
        </p:spPr>
      </p:pic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C323904-87BE-4A12-8901-1118C633916C}"/>
              </a:ext>
            </a:extLst>
          </p:cNvPr>
          <p:cNvGrpSpPr/>
          <p:nvPr/>
        </p:nvGrpSpPr>
        <p:grpSpPr>
          <a:xfrm>
            <a:off x="1951377" y="1754940"/>
            <a:ext cx="5586284" cy="1311883"/>
            <a:chOff x="1043811" y="923896"/>
            <a:chExt cx="5586284" cy="1311883"/>
          </a:xfrm>
        </p:grpSpPr>
        <p:sp>
          <p:nvSpPr>
            <p:cNvPr id="133" name="Google Shape;959;p49">
              <a:extLst>
                <a:ext uri="{FF2B5EF4-FFF2-40B4-BE49-F238E27FC236}">
                  <a16:creationId xmlns:a16="http://schemas.microsoft.com/office/drawing/2014/main" id="{1B1CE85D-4E5C-4558-90E2-6E89FAE07E89}"/>
                </a:ext>
              </a:extLst>
            </p:cNvPr>
            <p:cNvSpPr txBox="1">
              <a:spLocks/>
            </p:cNvSpPr>
            <p:nvPr/>
          </p:nvSpPr>
          <p:spPr>
            <a:xfrm>
              <a:off x="1095995" y="923896"/>
              <a:ext cx="5534100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ln w="92075">
                    <a:solidFill>
                      <a:schemeClr val="tx2">
                        <a:lumMod val="7500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#9Slide07 IcielStormtrooper" panose="020B0500000000000000" pitchFamily="34" charset="0"/>
                </a:rPr>
                <a:t>DẶN DÒ</a:t>
              </a:r>
            </a:p>
          </p:txBody>
        </p:sp>
        <p:sp>
          <p:nvSpPr>
            <p:cNvPr id="134" name="Google Shape;959;p49">
              <a:extLst>
                <a:ext uri="{FF2B5EF4-FFF2-40B4-BE49-F238E27FC236}">
                  <a16:creationId xmlns:a16="http://schemas.microsoft.com/office/drawing/2014/main" id="{97393ED7-6988-43D5-AD69-A42876EA9523}"/>
                </a:ext>
              </a:extLst>
            </p:cNvPr>
            <p:cNvSpPr txBox="1">
              <a:spLocks/>
            </p:cNvSpPr>
            <p:nvPr/>
          </p:nvSpPr>
          <p:spPr>
            <a:xfrm>
              <a:off x="1043811" y="985379"/>
              <a:ext cx="5534100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accent4"/>
                  </a:solidFill>
                  <a:latin typeface="#9Slide07 IcielStormtrooper" panose="020B0500000000000000" pitchFamily="34" charset="0"/>
                </a:rPr>
                <a:t>DẶN DÒ</a:t>
              </a:r>
            </a:p>
          </p:txBody>
        </p:sp>
      </p:grpSp>
      <p:sp>
        <p:nvSpPr>
          <p:cNvPr id="135" name="Title 1">
            <a:extLst>
              <a:ext uri="{FF2B5EF4-FFF2-40B4-BE49-F238E27FC236}">
                <a16:creationId xmlns:a16="http://schemas.microsoft.com/office/drawing/2014/main" id="{AFB546AC-DADE-4947-8DC7-6479126227B7}"/>
              </a:ext>
            </a:extLst>
          </p:cNvPr>
          <p:cNvSpPr txBox="1">
            <a:spLocks/>
          </p:cNvSpPr>
          <p:nvPr/>
        </p:nvSpPr>
        <p:spPr>
          <a:xfrm>
            <a:off x="7576164" y="1020075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95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33"/>
          <p:cNvGrpSpPr/>
          <p:nvPr/>
        </p:nvGrpSpPr>
        <p:grpSpPr>
          <a:xfrm>
            <a:off x="202802" y="563009"/>
            <a:ext cx="7341995" cy="3870590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33"/>
          <p:cNvGrpSpPr/>
          <p:nvPr/>
        </p:nvGrpSpPr>
        <p:grpSpPr>
          <a:xfrm>
            <a:off x="6523570" y="1229759"/>
            <a:ext cx="2581060" cy="3910725"/>
            <a:chOff x="6727039" y="1229170"/>
            <a:chExt cx="2581060" cy="3910725"/>
          </a:xfrm>
        </p:grpSpPr>
        <p:sp>
          <p:nvSpPr>
            <p:cNvPr id="431" name="Google Shape;431;p33"/>
            <p:cNvSpPr/>
            <p:nvPr/>
          </p:nvSpPr>
          <p:spPr>
            <a:xfrm>
              <a:off x="7754966" y="4075026"/>
              <a:ext cx="128747" cy="264786"/>
            </a:xfrm>
            <a:custGeom>
              <a:avLst/>
              <a:gdLst/>
              <a:ahLst/>
              <a:cxnLst/>
              <a:rect l="l" t="t" r="r" b="b"/>
              <a:pathLst>
                <a:path w="2966" h="5740" extrusionOk="0">
                  <a:moveTo>
                    <a:pt x="2965" y="0"/>
                  </a:moveTo>
                  <a:lnTo>
                    <a:pt x="2965" y="0"/>
                  </a:lnTo>
                  <a:cubicBezTo>
                    <a:pt x="2310" y="1131"/>
                    <a:pt x="1429" y="2131"/>
                    <a:pt x="381" y="2917"/>
                  </a:cubicBezTo>
                  <a:lnTo>
                    <a:pt x="0" y="5739"/>
                  </a:lnTo>
                  <a:cubicBezTo>
                    <a:pt x="2643" y="3965"/>
                    <a:pt x="2965" y="1"/>
                    <a:pt x="2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7795025" y="3797500"/>
              <a:ext cx="782839" cy="354228"/>
            </a:xfrm>
            <a:custGeom>
              <a:avLst/>
              <a:gdLst/>
              <a:ahLst/>
              <a:cxnLst/>
              <a:rect l="l" t="t" r="r" b="b"/>
              <a:pathLst>
                <a:path w="19277" h="8434" extrusionOk="0">
                  <a:moveTo>
                    <a:pt x="751" y="1"/>
                  </a:moveTo>
                  <a:lnTo>
                    <a:pt x="1" y="5644"/>
                  </a:lnTo>
                  <a:cubicBezTo>
                    <a:pt x="2080" y="7061"/>
                    <a:pt x="5167" y="8433"/>
                    <a:pt x="9340" y="8433"/>
                  </a:cubicBezTo>
                  <a:cubicBezTo>
                    <a:pt x="9445" y="8433"/>
                    <a:pt x="9551" y="8432"/>
                    <a:pt x="9657" y="8431"/>
                  </a:cubicBezTo>
                  <a:cubicBezTo>
                    <a:pt x="12907" y="8395"/>
                    <a:pt x="16146" y="7930"/>
                    <a:pt x="19277" y="7049"/>
                  </a:cubicBezTo>
                  <a:cubicBezTo>
                    <a:pt x="19075" y="5156"/>
                    <a:pt x="18896" y="3859"/>
                    <a:pt x="18753" y="3561"/>
                  </a:cubicBezTo>
                  <a:cubicBezTo>
                    <a:pt x="18062" y="2049"/>
                    <a:pt x="751" y="1"/>
                    <a:pt x="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8404000" y="4142325"/>
              <a:ext cx="204192" cy="289628"/>
            </a:xfrm>
            <a:custGeom>
              <a:avLst/>
              <a:gdLst/>
              <a:ahLst/>
              <a:cxnLst/>
              <a:rect l="l" t="t" r="r" b="b"/>
              <a:pathLst>
                <a:path w="4739" h="6466" extrusionOk="0">
                  <a:moveTo>
                    <a:pt x="0" y="1"/>
                  </a:moveTo>
                  <a:cubicBezTo>
                    <a:pt x="0" y="2"/>
                    <a:pt x="465" y="5633"/>
                    <a:pt x="4739" y="6466"/>
                  </a:cubicBezTo>
                  <a:cubicBezTo>
                    <a:pt x="4679" y="5680"/>
                    <a:pt x="4608" y="4894"/>
                    <a:pt x="4548" y="4144"/>
                  </a:cubicBezTo>
                  <a:cubicBezTo>
                    <a:pt x="3310" y="3513"/>
                    <a:pt x="1226" y="22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7649150" y="4029075"/>
              <a:ext cx="1013016" cy="1110821"/>
            </a:xfrm>
            <a:custGeom>
              <a:avLst/>
              <a:gdLst/>
              <a:ahLst/>
              <a:cxnLst/>
              <a:rect l="l" t="t" r="r" b="b"/>
              <a:pathLst>
                <a:path w="24945" h="27231" extrusionOk="0">
                  <a:moveTo>
                    <a:pt x="3585" y="1"/>
                  </a:moveTo>
                  <a:lnTo>
                    <a:pt x="2977" y="4585"/>
                  </a:lnTo>
                  <a:cubicBezTo>
                    <a:pt x="4025" y="3799"/>
                    <a:pt x="4906" y="2811"/>
                    <a:pt x="5561" y="1680"/>
                  </a:cubicBezTo>
                  <a:lnTo>
                    <a:pt x="5561" y="1680"/>
                  </a:lnTo>
                  <a:cubicBezTo>
                    <a:pt x="5561" y="1680"/>
                    <a:pt x="5227" y="5645"/>
                    <a:pt x="2596" y="7418"/>
                  </a:cubicBezTo>
                  <a:lnTo>
                    <a:pt x="1" y="27230"/>
                  </a:lnTo>
                  <a:lnTo>
                    <a:pt x="8776" y="27230"/>
                  </a:lnTo>
                  <a:cubicBezTo>
                    <a:pt x="8776" y="27230"/>
                    <a:pt x="10157" y="12300"/>
                    <a:pt x="10431" y="12026"/>
                  </a:cubicBezTo>
                  <a:cubicBezTo>
                    <a:pt x="10603" y="11854"/>
                    <a:pt x="11155" y="11715"/>
                    <a:pt x="11590" y="11715"/>
                  </a:cubicBezTo>
                  <a:cubicBezTo>
                    <a:pt x="11847" y="11715"/>
                    <a:pt x="12062" y="11764"/>
                    <a:pt x="12133" y="11883"/>
                  </a:cubicBezTo>
                  <a:cubicBezTo>
                    <a:pt x="12312" y="12205"/>
                    <a:pt x="13693" y="27230"/>
                    <a:pt x="13693" y="27230"/>
                  </a:cubicBezTo>
                  <a:lnTo>
                    <a:pt x="24944" y="27230"/>
                  </a:lnTo>
                  <a:cubicBezTo>
                    <a:pt x="24944" y="27230"/>
                    <a:pt x="24301" y="17955"/>
                    <a:pt x="23623" y="9835"/>
                  </a:cubicBezTo>
                  <a:cubicBezTo>
                    <a:pt x="19349" y="9002"/>
                    <a:pt x="18884" y="3371"/>
                    <a:pt x="18884" y="3370"/>
                  </a:cubicBezTo>
                  <a:lnTo>
                    <a:pt x="18884" y="3370"/>
                  </a:lnTo>
                  <a:cubicBezTo>
                    <a:pt x="20110" y="5573"/>
                    <a:pt x="22194" y="6883"/>
                    <a:pt x="23432" y="7514"/>
                  </a:cubicBezTo>
                  <a:cubicBezTo>
                    <a:pt x="23230" y="5192"/>
                    <a:pt x="23028" y="3073"/>
                    <a:pt x="22849" y="1406"/>
                  </a:cubicBezTo>
                  <a:cubicBezTo>
                    <a:pt x="19718" y="2287"/>
                    <a:pt x="16479" y="2751"/>
                    <a:pt x="13229" y="2787"/>
                  </a:cubicBezTo>
                  <a:cubicBezTo>
                    <a:pt x="13123" y="2789"/>
                    <a:pt x="13017" y="2790"/>
                    <a:pt x="12912" y="2790"/>
                  </a:cubicBezTo>
                  <a:cubicBezTo>
                    <a:pt x="8739" y="2790"/>
                    <a:pt x="5652" y="1418"/>
                    <a:pt x="3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6807698" y="2278051"/>
              <a:ext cx="181684" cy="462364"/>
            </a:xfrm>
            <a:custGeom>
              <a:avLst/>
              <a:gdLst/>
              <a:ahLst/>
              <a:cxnLst/>
              <a:rect l="l" t="t" r="r" b="b"/>
              <a:pathLst>
                <a:path w="4478" h="11396" extrusionOk="0">
                  <a:moveTo>
                    <a:pt x="2411" y="0"/>
                  </a:moveTo>
                  <a:cubicBezTo>
                    <a:pt x="2122" y="0"/>
                    <a:pt x="1890" y="63"/>
                    <a:pt x="1798" y="216"/>
                  </a:cubicBezTo>
                  <a:cubicBezTo>
                    <a:pt x="1513" y="668"/>
                    <a:pt x="0" y="10110"/>
                    <a:pt x="0" y="10110"/>
                  </a:cubicBezTo>
                  <a:cubicBezTo>
                    <a:pt x="48" y="10669"/>
                    <a:pt x="3227" y="11396"/>
                    <a:pt x="3227" y="11396"/>
                  </a:cubicBezTo>
                  <a:lnTo>
                    <a:pt x="3632" y="6526"/>
                  </a:lnTo>
                  <a:cubicBezTo>
                    <a:pt x="3632" y="6526"/>
                    <a:pt x="4477" y="1263"/>
                    <a:pt x="4322" y="763"/>
                  </a:cubicBezTo>
                  <a:cubicBezTo>
                    <a:pt x="4220" y="397"/>
                    <a:pt x="3137" y="0"/>
                    <a:pt x="2411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6727039" y="2413035"/>
              <a:ext cx="349776" cy="403818"/>
            </a:xfrm>
            <a:custGeom>
              <a:avLst/>
              <a:gdLst/>
              <a:ahLst/>
              <a:cxnLst/>
              <a:rect l="l" t="t" r="r" b="b"/>
              <a:pathLst>
                <a:path w="8621" h="9953" extrusionOk="0">
                  <a:moveTo>
                    <a:pt x="2242" y="0"/>
                  </a:moveTo>
                  <a:cubicBezTo>
                    <a:pt x="1675" y="0"/>
                    <a:pt x="997" y="162"/>
                    <a:pt x="738" y="865"/>
                  </a:cubicBezTo>
                  <a:cubicBezTo>
                    <a:pt x="250" y="2151"/>
                    <a:pt x="1703" y="2282"/>
                    <a:pt x="1703" y="2282"/>
                  </a:cubicBezTo>
                  <a:cubicBezTo>
                    <a:pt x="1703" y="2282"/>
                    <a:pt x="274" y="2377"/>
                    <a:pt x="131" y="3366"/>
                  </a:cubicBezTo>
                  <a:cubicBezTo>
                    <a:pt x="0" y="4354"/>
                    <a:pt x="1441" y="4532"/>
                    <a:pt x="1441" y="4532"/>
                  </a:cubicBezTo>
                  <a:cubicBezTo>
                    <a:pt x="679" y="4735"/>
                    <a:pt x="179" y="5449"/>
                    <a:pt x="250" y="6235"/>
                  </a:cubicBezTo>
                  <a:cubicBezTo>
                    <a:pt x="322" y="7664"/>
                    <a:pt x="548" y="8831"/>
                    <a:pt x="4393" y="9593"/>
                  </a:cubicBezTo>
                  <a:cubicBezTo>
                    <a:pt x="5790" y="9866"/>
                    <a:pt x="6729" y="9953"/>
                    <a:pt x="7360" y="9953"/>
                  </a:cubicBezTo>
                  <a:cubicBezTo>
                    <a:pt x="8461" y="9953"/>
                    <a:pt x="8620" y="9688"/>
                    <a:pt x="8620" y="9688"/>
                  </a:cubicBezTo>
                  <a:lnTo>
                    <a:pt x="8108" y="7485"/>
                  </a:lnTo>
                  <a:cubicBezTo>
                    <a:pt x="8108" y="7485"/>
                    <a:pt x="7251" y="5914"/>
                    <a:pt x="7477" y="5152"/>
                  </a:cubicBezTo>
                  <a:cubicBezTo>
                    <a:pt x="7715" y="4401"/>
                    <a:pt x="8096" y="2699"/>
                    <a:pt x="7441" y="1961"/>
                  </a:cubicBezTo>
                  <a:cubicBezTo>
                    <a:pt x="7081" y="1547"/>
                    <a:pt x="6107" y="1208"/>
                    <a:pt x="5252" y="1208"/>
                  </a:cubicBezTo>
                  <a:cubicBezTo>
                    <a:pt x="4581" y="1208"/>
                    <a:pt x="3983" y="1416"/>
                    <a:pt x="3810" y="1961"/>
                  </a:cubicBezTo>
                  <a:cubicBezTo>
                    <a:pt x="3417" y="3199"/>
                    <a:pt x="5489" y="2877"/>
                    <a:pt x="5596" y="3104"/>
                  </a:cubicBezTo>
                  <a:cubicBezTo>
                    <a:pt x="5691" y="3342"/>
                    <a:pt x="4846" y="7354"/>
                    <a:pt x="4632" y="7485"/>
                  </a:cubicBezTo>
                  <a:cubicBezTo>
                    <a:pt x="4614" y="7497"/>
                    <a:pt x="4579" y="7502"/>
                    <a:pt x="4532" y="7502"/>
                  </a:cubicBezTo>
                  <a:cubicBezTo>
                    <a:pt x="4043" y="7502"/>
                    <a:pt x="2151" y="6939"/>
                    <a:pt x="2107" y="6830"/>
                  </a:cubicBezTo>
                  <a:cubicBezTo>
                    <a:pt x="2060" y="6723"/>
                    <a:pt x="3120" y="115"/>
                    <a:pt x="3120" y="115"/>
                  </a:cubicBezTo>
                  <a:cubicBezTo>
                    <a:pt x="3120" y="115"/>
                    <a:pt x="2720" y="0"/>
                    <a:pt x="2242" y="0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6949214" y="2683857"/>
              <a:ext cx="1033828" cy="516123"/>
            </a:xfrm>
            <a:custGeom>
              <a:avLst/>
              <a:gdLst/>
              <a:ahLst/>
              <a:cxnLst/>
              <a:rect l="l" t="t" r="r" b="b"/>
              <a:pathLst>
                <a:path w="25481" h="12721" extrusionOk="0">
                  <a:moveTo>
                    <a:pt x="4275" y="1"/>
                  </a:moveTo>
                  <a:cubicBezTo>
                    <a:pt x="1299" y="763"/>
                    <a:pt x="1" y="4525"/>
                    <a:pt x="1" y="4525"/>
                  </a:cubicBezTo>
                  <a:cubicBezTo>
                    <a:pt x="1" y="4525"/>
                    <a:pt x="1799" y="8835"/>
                    <a:pt x="10621" y="11597"/>
                  </a:cubicBezTo>
                  <a:cubicBezTo>
                    <a:pt x="13292" y="12430"/>
                    <a:pt x="15597" y="12720"/>
                    <a:pt x="17512" y="12720"/>
                  </a:cubicBezTo>
                  <a:cubicBezTo>
                    <a:pt x="21922" y="12720"/>
                    <a:pt x="24266" y="11180"/>
                    <a:pt x="24266" y="11180"/>
                  </a:cubicBezTo>
                  <a:lnTo>
                    <a:pt x="25480" y="953"/>
                  </a:lnTo>
                  <a:lnTo>
                    <a:pt x="25480" y="953"/>
                  </a:lnTo>
                  <a:cubicBezTo>
                    <a:pt x="25480" y="953"/>
                    <a:pt x="23301" y="2215"/>
                    <a:pt x="17646" y="3787"/>
                  </a:cubicBezTo>
                  <a:cubicBezTo>
                    <a:pt x="16925" y="3985"/>
                    <a:pt x="16170" y="4072"/>
                    <a:pt x="15403" y="4072"/>
                  </a:cubicBezTo>
                  <a:cubicBezTo>
                    <a:pt x="10142" y="4072"/>
                    <a:pt x="427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8771853" y="4066892"/>
              <a:ext cx="384546" cy="394040"/>
            </a:xfrm>
            <a:custGeom>
              <a:avLst/>
              <a:gdLst/>
              <a:ahLst/>
              <a:cxnLst/>
              <a:rect l="l" t="t" r="r" b="b"/>
              <a:pathLst>
                <a:path w="9478" h="9712" extrusionOk="0">
                  <a:moveTo>
                    <a:pt x="5191" y="0"/>
                  </a:moveTo>
                  <a:cubicBezTo>
                    <a:pt x="5191" y="0"/>
                    <a:pt x="4798" y="2048"/>
                    <a:pt x="4429" y="2262"/>
                  </a:cubicBezTo>
                  <a:cubicBezTo>
                    <a:pt x="4368" y="2301"/>
                    <a:pt x="4281" y="2316"/>
                    <a:pt x="4174" y="2316"/>
                  </a:cubicBezTo>
                  <a:cubicBezTo>
                    <a:pt x="3814" y="2316"/>
                    <a:pt x="3238" y="2143"/>
                    <a:pt x="2742" y="2143"/>
                  </a:cubicBezTo>
                  <a:cubicBezTo>
                    <a:pt x="2533" y="2143"/>
                    <a:pt x="2337" y="2174"/>
                    <a:pt x="2179" y="2262"/>
                  </a:cubicBezTo>
                  <a:cubicBezTo>
                    <a:pt x="1536" y="2619"/>
                    <a:pt x="0" y="4739"/>
                    <a:pt x="846" y="5513"/>
                  </a:cubicBezTo>
                  <a:cubicBezTo>
                    <a:pt x="1415" y="6042"/>
                    <a:pt x="1747" y="6128"/>
                    <a:pt x="1903" y="6128"/>
                  </a:cubicBezTo>
                  <a:cubicBezTo>
                    <a:pt x="1978" y="6128"/>
                    <a:pt x="2012" y="6108"/>
                    <a:pt x="2012" y="6108"/>
                  </a:cubicBezTo>
                  <a:lnTo>
                    <a:pt x="2012" y="6108"/>
                  </a:lnTo>
                  <a:cubicBezTo>
                    <a:pt x="2012" y="6108"/>
                    <a:pt x="227" y="7894"/>
                    <a:pt x="1691" y="8942"/>
                  </a:cubicBezTo>
                  <a:cubicBezTo>
                    <a:pt x="2081" y="9217"/>
                    <a:pt x="2410" y="9318"/>
                    <a:pt x="2685" y="9318"/>
                  </a:cubicBezTo>
                  <a:cubicBezTo>
                    <a:pt x="3441" y="9318"/>
                    <a:pt x="3774" y="8549"/>
                    <a:pt x="3775" y="8549"/>
                  </a:cubicBezTo>
                  <a:lnTo>
                    <a:pt x="3775" y="8549"/>
                  </a:lnTo>
                  <a:cubicBezTo>
                    <a:pt x="3775" y="8549"/>
                    <a:pt x="3751" y="9382"/>
                    <a:pt x="4537" y="9656"/>
                  </a:cubicBezTo>
                  <a:cubicBezTo>
                    <a:pt x="4637" y="9692"/>
                    <a:pt x="4734" y="9707"/>
                    <a:pt x="4828" y="9707"/>
                  </a:cubicBezTo>
                  <a:cubicBezTo>
                    <a:pt x="5452" y="9707"/>
                    <a:pt x="5894" y="9013"/>
                    <a:pt x="5894" y="9013"/>
                  </a:cubicBezTo>
                  <a:cubicBezTo>
                    <a:pt x="5894" y="9013"/>
                    <a:pt x="6158" y="9712"/>
                    <a:pt x="7037" y="9712"/>
                  </a:cubicBezTo>
                  <a:cubicBezTo>
                    <a:pt x="7090" y="9712"/>
                    <a:pt x="7146" y="9709"/>
                    <a:pt x="7204" y="9704"/>
                  </a:cubicBezTo>
                  <a:cubicBezTo>
                    <a:pt x="8216" y="9608"/>
                    <a:pt x="9478" y="5858"/>
                    <a:pt x="8739" y="4179"/>
                  </a:cubicBezTo>
                  <a:cubicBezTo>
                    <a:pt x="8001" y="2500"/>
                    <a:pt x="8418" y="572"/>
                    <a:pt x="8418" y="572"/>
                  </a:cubicBezTo>
                  <a:lnTo>
                    <a:pt x="5191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8691154" y="2883839"/>
              <a:ext cx="616945" cy="1274707"/>
            </a:xfrm>
            <a:custGeom>
              <a:avLst/>
              <a:gdLst/>
              <a:ahLst/>
              <a:cxnLst/>
              <a:rect l="l" t="t" r="r" b="b"/>
              <a:pathLst>
                <a:path w="15206" h="31418" extrusionOk="0">
                  <a:moveTo>
                    <a:pt x="2477" y="1"/>
                  </a:moveTo>
                  <a:cubicBezTo>
                    <a:pt x="406" y="751"/>
                    <a:pt x="1" y="9049"/>
                    <a:pt x="1" y="9049"/>
                  </a:cubicBezTo>
                  <a:cubicBezTo>
                    <a:pt x="1" y="9049"/>
                    <a:pt x="4537" y="14657"/>
                    <a:pt x="6061" y="17872"/>
                  </a:cubicBezTo>
                  <a:cubicBezTo>
                    <a:pt x="7585" y="21087"/>
                    <a:pt x="6240" y="28945"/>
                    <a:pt x="6240" y="28945"/>
                  </a:cubicBezTo>
                  <a:cubicBezTo>
                    <a:pt x="8097" y="31139"/>
                    <a:pt x="10690" y="31418"/>
                    <a:pt x="11886" y="31418"/>
                  </a:cubicBezTo>
                  <a:cubicBezTo>
                    <a:pt x="12293" y="31418"/>
                    <a:pt x="12538" y="31386"/>
                    <a:pt x="12538" y="31386"/>
                  </a:cubicBezTo>
                  <a:cubicBezTo>
                    <a:pt x="12538" y="31386"/>
                    <a:pt x="15205" y="23158"/>
                    <a:pt x="13550" y="15122"/>
                  </a:cubicBezTo>
                  <a:cubicBezTo>
                    <a:pt x="11895" y="7073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070050" y="2637075"/>
              <a:ext cx="634619" cy="640731"/>
            </a:xfrm>
            <a:custGeom>
              <a:avLst/>
              <a:gdLst/>
              <a:ahLst/>
              <a:cxnLst/>
              <a:rect l="l" t="t" r="r" b="b"/>
              <a:pathLst>
                <a:path w="13848" h="9063" extrusionOk="0">
                  <a:moveTo>
                    <a:pt x="4657" y="1"/>
                  </a:moveTo>
                  <a:cubicBezTo>
                    <a:pt x="3176" y="1"/>
                    <a:pt x="2108" y="106"/>
                    <a:pt x="2108" y="106"/>
                  </a:cubicBezTo>
                  <a:cubicBezTo>
                    <a:pt x="2108" y="106"/>
                    <a:pt x="1096" y="391"/>
                    <a:pt x="0" y="749"/>
                  </a:cubicBezTo>
                  <a:cubicBezTo>
                    <a:pt x="1619" y="3832"/>
                    <a:pt x="4370" y="8940"/>
                    <a:pt x="4858" y="9059"/>
                  </a:cubicBezTo>
                  <a:cubicBezTo>
                    <a:pt x="4866" y="9061"/>
                    <a:pt x="4875" y="9062"/>
                    <a:pt x="4885" y="9062"/>
                  </a:cubicBezTo>
                  <a:cubicBezTo>
                    <a:pt x="5534" y="9062"/>
                    <a:pt x="10965" y="5103"/>
                    <a:pt x="13847" y="2665"/>
                  </a:cubicBezTo>
                  <a:cubicBezTo>
                    <a:pt x="13133" y="2153"/>
                    <a:pt x="12395" y="1689"/>
                    <a:pt x="11633" y="1260"/>
                  </a:cubicBezTo>
                  <a:cubicBezTo>
                    <a:pt x="9746" y="216"/>
                    <a:pt x="6778" y="1"/>
                    <a:pt x="4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7819251" y="2684344"/>
              <a:ext cx="972442" cy="968506"/>
            </a:xfrm>
            <a:custGeom>
              <a:avLst/>
              <a:gdLst/>
              <a:ahLst/>
              <a:cxnLst/>
              <a:rect l="l" t="t" r="r" b="b"/>
              <a:pathLst>
                <a:path w="23968" h="23871" extrusionOk="0">
                  <a:moveTo>
                    <a:pt x="6465" y="0"/>
                  </a:moveTo>
                  <a:cubicBezTo>
                    <a:pt x="5501" y="310"/>
                    <a:pt x="4477" y="679"/>
                    <a:pt x="4036" y="941"/>
                  </a:cubicBezTo>
                  <a:cubicBezTo>
                    <a:pt x="4036" y="941"/>
                    <a:pt x="1179" y="15860"/>
                    <a:pt x="0" y="22944"/>
                  </a:cubicBezTo>
                  <a:cubicBezTo>
                    <a:pt x="1952" y="23409"/>
                    <a:pt x="4591" y="23870"/>
                    <a:pt x="7411" y="23870"/>
                  </a:cubicBezTo>
                  <a:cubicBezTo>
                    <a:pt x="10079" y="23870"/>
                    <a:pt x="12908" y="23457"/>
                    <a:pt x="15466" y="22241"/>
                  </a:cubicBezTo>
                  <a:cubicBezTo>
                    <a:pt x="17740" y="21170"/>
                    <a:pt x="19753" y="18729"/>
                    <a:pt x="21479" y="15788"/>
                  </a:cubicBezTo>
                  <a:cubicBezTo>
                    <a:pt x="22301" y="10585"/>
                    <a:pt x="23182" y="5870"/>
                    <a:pt x="23967" y="4930"/>
                  </a:cubicBezTo>
                  <a:cubicBezTo>
                    <a:pt x="22824" y="3834"/>
                    <a:pt x="21598" y="2822"/>
                    <a:pt x="20312" y="1905"/>
                  </a:cubicBezTo>
                  <a:cubicBezTo>
                    <a:pt x="17430" y="4343"/>
                    <a:pt x="11987" y="8302"/>
                    <a:pt x="11339" y="8302"/>
                  </a:cubicBezTo>
                  <a:cubicBezTo>
                    <a:pt x="11328" y="8302"/>
                    <a:pt x="11319" y="8301"/>
                    <a:pt x="11311" y="8299"/>
                  </a:cubicBezTo>
                  <a:cubicBezTo>
                    <a:pt x="10835" y="8180"/>
                    <a:pt x="8084" y="3072"/>
                    <a:pt x="6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7799175" y="3313975"/>
              <a:ext cx="891497" cy="704339"/>
            </a:xfrm>
            <a:custGeom>
              <a:avLst/>
              <a:gdLst/>
              <a:ahLst/>
              <a:cxnLst/>
              <a:rect l="l" t="t" r="r" b="b"/>
              <a:pathLst>
                <a:path w="22015" h="17360" extrusionOk="0">
                  <a:moveTo>
                    <a:pt x="22015" y="0"/>
                  </a:moveTo>
                  <a:lnTo>
                    <a:pt x="22015" y="0"/>
                  </a:lnTo>
                  <a:cubicBezTo>
                    <a:pt x="20289" y="2941"/>
                    <a:pt x="18276" y="5382"/>
                    <a:pt x="16002" y="6453"/>
                  </a:cubicBezTo>
                  <a:cubicBezTo>
                    <a:pt x="13444" y="7669"/>
                    <a:pt x="10615" y="8082"/>
                    <a:pt x="7947" y="8082"/>
                  </a:cubicBezTo>
                  <a:cubicBezTo>
                    <a:pt x="5127" y="8082"/>
                    <a:pt x="2488" y="7621"/>
                    <a:pt x="536" y="7156"/>
                  </a:cubicBezTo>
                  <a:cubicBezTo>
                    <a:pt x="203" y="9192"/>
                    <a:pt x="0" y="10573"/>
                    <a:pt x="48" y="10775"/>
                  </a:cubicBezTo>
                  <a:cubicBezTo>
                    <a:pt x="286" y="11656"/>
                    <a:pt x="2953" y="16931"/>
                    <a:pt x="10573" y="17300"/>
                  </a:cubicBezTo>
                  <a:cubicBezTo>
                    <a:pt x="11417" y="17341"/>
                    <a:pt x="12175" y="17359"/>
                    <a:pt x="12857" y="17359"/>
                  </a:cubicBezTo>
                  <a:cubicBezTo>
                    <a:pt x="18347" y="17359"/>
                    <a:pt x="18919" y="16168"/>
                    <a:pt x="19491" y="15871"/>
                  </a:cubicBezTo>
                  <a:cubicBezTo>
                    <a:pt x="19860" y="15692"/>
                    <a:pt x="20872" y="7346"/>
                    <a:pt x="2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8252079" y="2535077"/>
              <a:ext cx="227084" cy="180710"/>
            </a:xfrm>
            <a:custGeom>
              <a:avLst/>
              <a:gdLst/>
              <a:ahLst/>
              <a:cxnLst/>
              <a:rect l="l" t="t" r="r" b="b"/>
              <a:pathLst>
                <a:path w="5597" h="4454" extrusionOk="0">
                  <a:moveTo>
                    <a:pt x="5596" y="0"/>
                  </a:moveTo>
                  <a:cubicBezTo>
                    <a:pt x="5001" y="191"/>
                    <a:pt x="4394" y="334"/>
                    <a:pt x="3786" y="453"/>
                  </a:cubicBezTo>
                  <a:cubicBezTo>
                    <a:pt x="3280" y="543"/>
                    <a:pt x="2771" y="587"/>
                    <a:pt x="2264" y="587"/>
                  </a:cubicBezTo>
                  <a:cubicBezTo>
                    <a:pt x="1567" y="587"/>
                    <a:pt x="873" y="504"/>
                    <a:pt x="191" y="346"/>
                  </a:cubicBezTo>
                  <a:lnTo>
                    <a:pt x="0" y="1703"/>
                  </a:lnTo>
                  <a:lnTo>
                    <a:pt x="1441" y="4453"/>
                  </a:lnTo>
                  <a:lnTo>
                    <a:pt x="5394" y="1786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8258838" y="2434987"/>
              <a:ext cx="229965" cy="132467"/>
            </a:xfrm>
            <a:custGeom>
              <a:avLst/>
              <a:gdLst/>
              <a:ahLst/>
              <a:cxnLst/>
              <a:rect l="l" t="t" r="r" b="b"/>
              <a:pathLst>
                <a:path w="5668" h="2818" extrusionOk="0">
                  <a:moveTo>
                    <a:pt x="5668" y="0"/>
                  </a:moveTo>
                  <a:lnTo>
                    <a:pt x="239" y="774"/>
                  </a:lnTo>
                  <a:lnTo>
                    <a:pt x="1" y="2584"/>
                  </a:lnTo>
                  <a:cubicBezTo>
                    <a:pt x="669" y="2739"/>
                    <a:pt x="1349" y="2818"/>
                    <a:pt x="2031" y="2818"/>
                  </a:cubicBezTo>
                  <a:cubicBezTo>
                    <a:pt x="2553" y="2818"/>
                    <a:pt x="3076" y="2772"/>
                    <a:pt x="3596" y="2679"/>
                  </a:cubicBezTo>
                  <a:cubicBezTo>
                    <a:pt x="4204" y="2572"/>
                    <a:pt x="4811" y="2417"/>
                    <a:pt x="5406" y="2238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8006655" y="1229170"/>
              <a:ext cx="1033828" cy="782319"/>
            </a:xfrm>
            <a:custGeom>
              <a:avLst/>
              <a:gdLst/>
              <a:ahLst/>
              <a:cxnLst/>
              <a:rect l="l" t="t" r="r" b="b"/>
              <a:pathLst>
                <a:path w="25481" h="19282" extrusionOk="0">
                  <a:moveTo>
                    <a:pt x="4714" y="1"/>
                  </a:moveTo>
                  <a:cubicBezTo>
                    <a:pt x="4359" y="1"/>
                    <a:pt x="2954" y="170"/>
                    <a:pt x="1584" y="2672"/>
                  </a:cubicBezTo>
                  <a:cubicBezTo>
                    <a:pt x="1" y="5565"/>
                    <a:pt x="2108" y="10030"/>
                    <a:pt x="2108" y="10030"/>
                  </a:cubicBezTo>
                  <a:cubicBezTo>
                    <a:pt x="1310" y="12971"/>
                    <a:pt x="20503" y="19281"/>
                    <a:pt x="20503" y="19281"/>
                  </a:cubicBezTo>
                  <a:cubicBezTo>
                    <a:pt x="20503" y="19281"/>
                    <a:pt x="25480" y="16686"/>
                    <a:pt x="24706" y="12661"/>
                  </a:cubicBezTo>
                  <a:cubicBezTo>
                    <a:pt x="24175" y="9951"/>
                    <a:pt x="22705" y="9512"/>
                    <a:pt x="21807" y="9512"/>
                  </a:cubicBezTo>
                  <a:cubicBezTo>
                    <a:pt x="21375" y="9512"/>
                    <a:pt x="21075" y="9613"/>
                    <a:pt x="21075" y="9613"/>
                  </a:cubicBezTo>
                  <a:cubicBezTo>
                    <a:pt x="21075" y="9613"/>
                    <a:pt x="22027" y="6720"/>
                    <a:pt x="17646" y="3612"/>
                  </a:cubicBezTo>
                  <a:cubicBezTo>
                    <a:pt x="16129" y="2534"/>
                    <a:pt x="14605" y="2190"/>
                    <a:pt x="13156" y="2190"/>
                  </a:cubicBezTo>
                  <a:cubicBezTo>
                    <a:pt x="10603" y="2190"/>
                    <a:pt x="8285" y="3258"/>
                    <a:pt x="6654" y="3258"/>
                  </a:cubicBezTo>
                  <a:cubicBezTo>
                    <a:pt x="6544" y="3258"/>
                    <a:pt x="6438" y="3254"/>
                    <a:pt x="6335" y="3243"/>
                  </a:cubicBezTo>
                  <a:cubicBezTo>
                    <a:pt x="3835" y="2993"/>
                    <a:pt x="4799" y="5"/>
                    <a:pt x="4799" y="5"/>
                  </a:cubicBezTo>
                  <a:cubicBezTo>
                    <a:pt x="4799" y="5"/>
                    <a:pt x="4769" y="1"/>
                    <a:pt x="4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8215360" y="1413897"/>
              <a:ext cx="74410" cy="74897"/>
            </a:xfrm>
            <a:custGeom>
              <a:avLst/>
              <a:gdLst/>
              <a:ahLst/>
              <a:cxnLst/>
              <a:rect l="l" t="t" r="r" b="b"/>
              <a:pathLst>
                <a:path w="1834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29"/>
                    <a:pt x="417" y="1846"/>
                    <a:pt x="917" y="1846"/>
                  </a:cubicBezTo>
                  <a:cubicBezTo>
                    <a:pt x="1429" y="1846"/>
                    <a:pt x="1834" y="1429"/>
                    <a:pt x="1834" y="929"/>
                  </a:cubicBezTo>
                  <a:cubicBezTo>
                    <a:pt x="1834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8356877" y="1399413"/>
              <a:ext cx="407754" cy="178194"/>
            </a:xfrm>
            <a:custGeom>
              <a:avLst/>
              <a:gdLst/>
              <a:ahLst/>
              <a:cxnLst/>
              <a:rect l="l" t="t" r="r" b="b"/>
              <a:pathLst>
                <a:path w="10050" h="4392" extrusionOk="0">
                  <a:moveTo>
                    <a:pt x="3056" y="0"/>
                  </a:moveTo>
                  <a:cubicBezTo>
                    <a:pt x="1635" y="0"/>
                    <a:pt x="468" y="416"/>
                    <a:pt x="298" y="1286"/>
                  </a:cubicBezTo>
                  <a:cubicBezTo>
                    <a:pt x="1" y="2810"/>
                    <a:pt x="2596" y="3143"/>
                    <a:pt x="5823" y="3286"/>
                  </a:cubicBezTo>
                  <a:cubicBezTo>
                    <a:pt x="8599" y="3399"/>
                    <a:pt x="9289" y="4391"/>
                    <a:pt x="9609" y="4391"/>
                  </a:cubicBezTo>
                  <a:cubicBezTo>
                    <a:pt x="9660" y="4391"/>
                    <a:pt x="9701" y="4367"/>
                    <a:pt x="9740" y="4310"/>
                  </a:cubicBezTo>
                  <a:cubicBezTo>
                    <a:pt x="10050" y="3881"/>
                    <a:pt x="8823" y="1750"/>
                    <a:pt x="6383" y="690"/>
                  </a:cubicBezTo>
                  <a:cubicBezTo>
                    <a:pt x="5340" y="235"/>
                    <a:pt x="4126" y="0"/>
                    <a:pt x="3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8059800" y="1654975"/>
              <a:ext cx="688913" cy="333266"/>
            </a:xfrm>
            <a:custGeom>
              <a:avLst/>
              <a:gdLst/>
              <a:ahLst/>
              <a:cxnLst/>
              <a:rect l="l" t="t" r="r" b="b"/>
              <a:pathLst>
                <a:path w="16813" h="8458" extrusionOk="0">
                  <a:moveTo>
                    <a:pt x="715" y="1"/>
                  </a:moveTo>
                  <a:cubicBezTo>
                    <a:pt x="465" y="691"/>
                    <a:pt x="215" y="1370"/>
                    <a:pt x="1" y="2037"/>
                  </a:cubicBezTo>
                  <a:cubicBezTo>
                    <a:pt x="1662" y="3549"/>
                    <a:pt x="4415" y="5547"/>
                    <a:pt x="7230" y="5547"/>
                  </a:cubicBezTo>
                  <a:cubicBezTo>
                    <a:pt x="7340" y="5547"/>
                    <a:pt x="7451" y="5544"/>
                    <a:pt x="7561" y="5537"/>
                  </a:cubicBezTo>
                  <a:cubicBezTo>
                    <a:pt x="12205" y="5263"/>
                    <a:pt x="13491" y="4752"/>
                    <a:pt x="13491" y="4752"/>
                  </a:cubicBezTo>
                  <a:cubicBezTo>
                    <a:pt x="13491" y="4752"/>
                    <a:pt x="14205" y="8458"/>
                    <a:pt x="15947" y="8458"/>
                  </a:cubicBezTo>
                  <a:cubicBezTo>
                    <a:pt x="16086" y="8458"/>
                    <a:pt x="16231" y="8434"/>
                    <a:pt x="16384" y="8383"/>
                  </a:cubicBezTo>
                  <a:cubicBezTo>
                    <a:pt x="16539" y="8323"/>
                    <a:pt x="16681" y="8252"/>
                    <a:pt x="16812" y="8145"/>
                  </a:cubicBezTo>
                  <a:cubicBezTo>
                    <a:pt x="15288" y="7609"/>
                    <a:pt x="15169" y="2085"/>
                    <a:pt x="15169" y="2085"/>
                  </a:cubicBezTo>
                  <a:cubicBezTo>
                    <a:pt x="13220" y="2569"/>
                    <a:pt x="11455" y="2760"/>
                    <a:pt x="9883" y="2760"/>
                  </a:cubicBezTo>
                  <a:cubicBezTo>
                    <a:pt x="3915" y="2760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7916828" y="1718678"/>
              <a:ext cx="1015530" cy="769701"/>
            </a:xfrm>
            <a:custGeom>
              <a:avLst/>
              <a:gdLst/>
              <a:ahLst/>
              <a:cxnLst/>
              <a:rect l="l" t="t" r="r" b="b"/>
              <a:pathLst>
                <a:path w="25030" h="18971" extrusionOk="0">
                  <a:moveTo>
                    <a:pt x="3608" y="1"/>
                  </a:moveTo>
                  <a:lnTo>
                    <a:pt x="3608" y="1"/>
                  </a:lnTo>
                  <a:cubicBezTo>
                    <a:pt x="0" y="10657"/>
                    <a:pt x="1107" y="16777"/>
                    <a:pt x="8870" y="18706"/>
                  </a:cubicBezTo>
                  <a:cubicBezTo>
                    <a:pt x="9603" y="18888"/>
                    <a:pt x="10289" y="18970"/>
                    <a:pt x="10929" y="18970"/>
                  </a:cubicBezTo>
                  <a:cubicBezTo>
                    <a:pt x="17495" y="18970"/>
                    <a:pt x="19324" y="10252"/>
                    <a:pt x="19324" y="10252"/>
                  </a:cubicBezTo>
                  <a:cubicBezTo>
                    <a:pt x="19971" y="10854"/>
                    <a:pt x="20627" y="11101"/>
                    <a:pt x="21243" y="11101"/>
                  </a:cubicBezTo>
                  <a:cubicBezTo>
                    <a:pt x="23381" y="11101"/>
                    <a:pt x="25029" y="8118"/>
                    <a:pt x="24087" y="6621"/>
                  </a:cubicBezTo>
                  <a:cubicBezTo>
                    <a:pt x="23599" y="5840"/>
                    <a:pt x="22907" y="5607"/>
                    <a:pt x="22256" y="5607"/>
                  </a:cubicBezTo>
                  <a:cubicBezTo>
                    <a:pt x="21300" y="5607"/>
                    <a:pt x="20431" y="6109"/>
                    <a:pt x="20431" y="6109"/>
                  </a:cubicBezTo>
                  <a:cubicBezTo>
                    <a:pt x="20300" y="6216"/>
                    <a:pt x="20157" y="6287"/>
                    <a:pt x="20003" y="6347"/>
                  </a:cubicBezTo>
                  <a:cubicBezTo>
                    <a:pt x="19865" y="6393"/>
                    <a:pt x="19732" y="6414"/>
                    <a:pt x="19605" y="6414"/>
                  </a:cubicBezTo>
                  <a:cubicBezTo>
                    <a:pt x="17822" y="6414"/>
                    <a:pt x="17086" y="2192"/>
                    <a:pt x="17086" y="2192"/>
                  </a:cubicBezTo>
                  <a:cubicBezTo>
                    <a:pt x="17086" y="2192"/>
                    <a:pt x="15978" y="3001"/>
                    <a:pt x="11263" y="3204"/>
                  </a:cubicBezTo>
                  <a:cubicBezTo>
                    <a:pt x="11169" y="3208"/>
                    <a:pt x="11074" y="3209"/>
                    <a:pt x="10979" y="3209"/>
                  </a:cubicBezTo>
                  <a:cubicBezTo>
                    <a:pt x="8131" y="3209"/>
                    <a:pt x="5279" y="1510"/>
                    <a:pt x="3608" y="1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8150120" y="2093081"/>
              <a:ext cx="159937" cy="164278"/>
            </a:xfrm>
            <a:custGeom>
              <a:avLst/>
              <a:gdLst/>
              <a:ahLst/>
              <a:cxnLst/>
              <a:rect l="l" t="t" r="r" b="b"/>
              <a:pathLst>
                <a:path w="3942" h="4049" extrusionOk="0">
                  <a:moveTo>
                    <a:pt x="3942" y="0"/>
                  </a:moveTo>
                  <a:lnTo>
                    <a:pt x="3192" y="1750"/>
                  </a:lnTo>
                  <a:cubicBezTo>
                    <a:pt x="3192" y="1750"/>
                    <a:pt x="2816" y="1511"/>
                    <a:pt x="2330" y="1511"/>
                  </a:cubicBezTo>
                  <a:cubicBezTo>
                    <a:pt x="1990" y="1511"/>
                    <a:pt x="1597" y="1628"/>
                    <a:pt x="1239" y="2024"/>
                  </a:cubicBezTo>
                  <a:cubicBezTo>
                    <a:pt x="1" y="3382"/>
                    <a:pt x="2156" y="4048"/>
                    <a:pt x="2156" y="4048"/>
                  </a:cubicBezTo>
                  <a:cubicBezTo>
                    <a:pt x="2156" y="4048"/>
                    <a:pt x="1346" y="3548"/>
                    <a:pt x="1858" y="2977"/>
                  </a:cubicBezTo>
                  <a:cubicBezTo>
                    <a:pt x="2084" y="2715"/>
                    <a:pt x="2379" y="2628"/>
                    <a:pt x="2672" y="2628"/>
                  </a:cubicBezTo>
                  <a:cubicBezTo>
                    <a:pt x="3258" y="2628"/>
                    <a:pt x="3835" y="2977"/>
                    <a:pt x="3835" y="2977"/>
                  </a:cubicBezTo>
                  <a:lnTo>
                    <a:pt x="3942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8106626" y="1852729"/>
              <a:ext cx="129507" cy="59885"/>
            </a:xfrm>
            <a:custGeom>
              <a:avLst/>
              <a:gdLst/>
              <a:ahLst/>
              <a:cxnLst/>
              <a:rect l="l" t="t" r="r" b="b"/>
              <a:pathLst>
                <a:path w="3192" h="1476" extrusionOk="0">
                  <a:moveTo>
                    <a:pt x="2019" y="0"/>
                  </a:moveTo>
                  <a:cubicBezTo>
                    <a:pt x="1153" y="0"/>
                    <a:pt x="1" y="896"/>
                    <a:pt x="180" y="1245"/>
                  </a:cubicBezTo>
                  <a:cubicBezTo>
                    <a:pt x="261" y="1408"/>
                    <a:pt x="481" y="1476"/>
                    <a:pt x="759" y="1476"/>
                  </a:cubicBezTo>
                  <a:cubicBezTo>
                    <a:pt x="1665" y="1476"/>
                    <a:pt x="3191" y="755"/>
                    <a:pt x="2609" y="209"/>
                  </a:cubicBezTo>
                  <a:cubicBezTo>
                    <a:pt x="2451" y="61"/>
                    <a:pt x="2245" y="0"/>
                    <a:pt x="20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8496487" y="1896629"/>
              <a:ext cx="124842" cy="82281"/>
            </a:xfrm>
            <a:custGeom>
              <a:avLst/>
              <a:gdLst/>
              <a:ahLst/>
              <a:cxnLst/>
              <a:rect l="l" t="t" r="r" b="b"/>
              <a:pathLst>
                <a:path w="3077" h="2028" extrusionOk="0">
                  <a:moveTo>
                    <a:pt x="1131" y="0"/>
                  </a:moveTo>
                  <a:cubicBezTo>
                    <a:pt x="1047" y="0"/>
                    <a:pt x="963" y="14"/>
                    <a:pt x="882" y="44"/>
                  </a:cubicBezTo>
                  <a:cubicBezTo>
                    <a:pt x="1" y="373"/>
                    <a:pt x="1694" y="2028"/>
                    <a:pt x="2485" y="2028"/>
                  </a:cubicBezTo>
                  <a:cubicBezTo>
                    <a:pt x="2581" y="2028"/>
                    <a:pt x="2664" y="2003"/>
                    <a:pt x="2727" y="1949"/>
                  </a:cubicBezTo>
                  <a:cubicBezTo>
                    <a:pt x="3076" y="1654"/>
                    <a:pt x="2056" y="0"/>
                    <a:pt x="1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8263642" y="2271316"/>
              <a:ext cx="220349" cy="94534"/>
            </a:xfrm>
            <a:custGeom>
              <a:avLst/>
              <a:gdLst/>
              <a:ahLst/>
              <a:cxnLst/>
              <a:rect l="l" t="t" r="r" b="b"/>
              <a:pathLst>
                <a:path w="5431" h="2330" extrusionOk="0">
                  <a:moveTo>
                    <a:pt x="5430" y="1"/>
                  </a:moveTo>
                  <a:lnTo>
                    <a:pt x="5430" y="1"/>
                  </a:lnTo>
                  <a:cubicBezTo>
                    <a:pt x="4763" y="524"/>
                    <a:pt x="4025" y="941"/>
                    <a:pt x="3239" y="1251"/>
                  </a:cubicBezTo>
                  <a:cubicBezTo>
                    <a:pt x="2851" y="1406"/>
                    <a:pt x="2421" y="1462"/>
                    <a:pt x="2006" y="1462"/>
                  </a:cubicBezTo>
                  <a:cubicBezTo>
                    <a:pt x="959" y="1462"/>
                    <a:pt x="1" y="1108"/>
                    <a:pt x="1" y="1108"/>
                  </a:cubicBezTo>
                  <a:lnTo>
                    <a:pt x="1" y="1108"/>
                  </a:lnTo>
                  <a:cubicBezTo>
                    <a:pt x="518" y="1884"/>
                    <a:pt x="1379" y="2330"/>
                    <a:pt x="2278" y="2330"/>
                  </a:cubicBezTo>
                  <a:cubicBezTo>
                    <a:pt x="2538" y="2330"/>
                    <a:pt x="2802" y="2293"/>
                    <a:pt x="3061" y="2215"/>
                  </a:cubicBezTo>
                  <a:cubicBezTo>
                    <a:pt x="5132" y="1656"/>
                    <a:pt x="5430" y="1"/>
                    <a:pt x="54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8757815" y="2007067"/>
              <a:ext cx="67188" cy="77493"/>
            </a:xfrm>
            <a:custGeom>
              <a:avLst/>
              <a:gdLst/>
              <a:ahLst/>
              <a:cxnLst/>
              <a:rect l="l" t="t" r="r" b="b"/>
              <a:pathLst>
                <a:path w="1656" h="1910" extrusionOk="0">
                  <a:moveTo>
                    <a:pt x="572" y="1"/>
                  </a:moveTo>
                  <a:cubicBezTo>
                    <a:pt x="894" y="894"/>
                    <a:pt x="1" y="1882"/>
                    <a:pt x="1" y="1882"/>
                  </a:cubicBezTo>
                  <a:cubicBezTo>
                    <a:pt x="1" y="1882"/>
                    <a:pt x="149" y="1909"/>
                    <a:pt x="351" y="1909"/>
                  </a:cubicBezTo>
                  <a:cubicBezTo>
                    <a:pt x="745" y="1909"/>
                    <a:pt x="1347" y="1805"/>
                    <a:pt x="1465" y="1192"/>
                  </a:cubicBezTo>
                  <a:cubicBezTo>
                    <a:pt x="1656" y="251"/>
                    <a:pt x="573" y="1"/>
                    <a:pt x="572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8160263" y="2604091"/>
              <a:ext cx="393269" cy="225705"/>
            </a:xfrm>
            <a:custGeom>
              <a:avLst/>
              <a:gdLst/>
              <a:ahLst/>
              <a:cxnLst/>
              <a:rect l="l" t="t" r="r" b="b"/>
              <a:pathLst>
                <a:path w="9693" h="5563" extrusionOk="0">
                  <a:moveTo>
                    <a:pt x="2255" y="0"/>
                  </a:moveTo>
                  <a:cubicBezTo>
                    <a:pt x="2100" y="0"/>
                    <a:pt x="71" y="897"/>
                    <a:pt x="37" y="978"/>
                  </a:cubicBezTo>
                  <a:cubicBezTo>
                    <a:pt x="1" y="1062"/>
                    <a:pt x="1739" y="4872"/>
                    <a:pt x="1739" y="4872"/>
                  </a:cubicBezTo>
                  <a:lnTo>
                    <a:pt x="5192" y="5562"/>
                  </a:lnTo>
                  <a:cubicBezTo>
                    <a:pt x="5192" y="5562"/>
                    <a:pt x="9681" y="2550"/>
                    <a:pt x="9693" y="2478"/>
                  </a:cubicBezTo>
                  <a:cubicBezTo>
                    <a:pt x="9693" y="2395"/>
                    <a:pt x="7740" y="85"/>
                    <a:pt x="7657" y="85"/>
                  </a:cubicBezTo>
                  <a:cubicBezTo>
                    <a:pt x="7561" y="85"/>
                    <a:pt x="3894" y="2169"/>
                    <a:pt x="3811" y="2169"/>
                  </a:cubicBezTo>
                  <a:cubicBezTo>
                    <a:pt x="3716" y="2169"/>
                    <a:pt x="2370" y="73"/>
                    <a:pt x="2263" y="2"/>
                  </a:cubicBezTo>
                  <a:cubicBezTo>
                    <a:pt x="2262" y="1"/>
                    <a:pt x="2259" y="0"/>
                    <a:pt x="2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8059805" y="2668520"/>
              <a:ext cx="218848" cy="198927"/>
            </a:xfrm>
            <a:custGeom>
              <a:avLst/>
              <a:gdLst/>
              <a:ahLst/>
              <a:cxnLst/>
              <a:rect l="l" t="t" r="r" b="b"/>
              <a:pathLst>
                <a:path w="5394" h="4903" extrusionOk="0">
                  <a:moveTo>
                    <a:pt x="2950" y="0"/>
                  </a:moveTo>
                  <a:cubicBezTo>
                    <a:pt x="2639" y="0"/>
                    <a:pt x="2287" y="118"/>
                    <a:pt x="1894" y="414"/>
                  </a:cubicBezTo>
                  <a:cubicBezTo>
                    <a:pt x="0" y="1843"/>
                    <a:pt x="631" y="4903"/>
                    <a:pt x="1941" y="4903"/>
                  </a:cubicBezTo>
                  <a:cubicBezTo>
                    <a:pt x="3251" y="4903"/>
                    <a:pt x="5394" y="3641"/>
                    <a:pt x="5394" y="3641"/>
                  </a:cubicBezTo>
                  <a:lnTo>
                    <a:pt x="4727" y="1712"/>
                  </a:lnTo>
                  <a:cubicBezTo>
                    <a:pt x="4727" y="1712"/>
                    <a:pt x="4137" y="0"/>
                    <a:pt x="2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8161156" y="2745081"/>
              <a:ext cx="110885" cy="76357"/>
            </a:xfrm>
            <a:custGeom>
              <a:avLst/>
              <a:gdLst/>
              <a:ahLst/>
              <a:cxnLst/>
              <a:rect l="l" t="t" r="r" b="b"/>
              <a:pathLst>
                <a:path w="2733" h="1882" extrusionOk="0">
                  <a:moveTo>
                    <a:pt x="967" y="0"/>
                  </a:moveTo>
                  <a:cubicBezTo>
                    <a:pt x="572" y="0"/>
                    <a:pt x="240" y="203"/>
                    <a:pt x="158" y="742"/>
                  </a:cubicBezTo>
                  <a:cubicBezTo>
                    <a:pt x="0" y="1716"/>
                    <a:pt x="864" y="1881"/>
                    <a:pt x="1470" y="1881"/>
                  </a:cubicBezTo>
                  <a:cubicBezTo>
                    <a:pt x="1783" y="1881"/>
                    <a:pt x="2027" y="1837"/>
                    <a:pt x="2027" y="1837"/>
                  </a:cubicBezTo>
                  <a:cubicBezTo>
                    <a:pt x="2027" y="1837"/>
                    <a:pt x="2064" y="1843"/>
                    <a:pt x="2120" y="1843"/>
                  </a:cubicBezTo>
                  <a:cubicBezTo>
                    <a:pt x="2314" y="1843"/>
                    <a:pt x="2733" y="1772"/>
                    <a:pt x="2622" y="1135"/>
                  </a:cubicBezTo>
                  <a:cubicBezTo>
                    <a:pt x="2531" y="613"/>
                    <a:pt x="1653" y="0"/>
                    <a:pt x="96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8282021" y="2722319"/>
              <a:ext cx="227247" cy="206108"/>
            </a:xfrm>
            <a:custGeom>
              <a:avLst/>
              <a:gdLst/>
              <a:ahLst/>
              <a:cxnLst/>
              <a:rect l="l" t="t" r="r" b="b"/>
              <a:pathLst>
                <a:path w="5601" h="5080" extrusionOk="0">
                  <a:moveTo>
                    <a:pt x="3043" y="1"/>
                  </a:moveTo>
                  <a:cubicBezTo>
                    <a:pt x="2053" y="1"/>
                    <a:pt x="1203" y="1160"/>
                    <a:pt x="1203" y="1160"/>
                  </a:cubicBezTo>
                  <a:lnTo>
                    <a:pt x="0" y="2815"/>
                  </a:lnTo>
                  <a:cubicBezTo>
                    <a:pt x="0" y="2815"/>
                    <a:pt x="1667" y="4660"/>
                    <a:pt x="2917" y="5041"/>
                  </a:cubicBezTo>
                  <a:cubicBezTo>
                    <a:pt x="2999" y="5067"/>
                    <a:pt x="3082" y="5079"/>
                    <a:pt x="3165" y="5079"/>
                  </a:cubicBezTo>
                  <a:cubicBezTo>
                    <a:pt x="4354" y="5079"/>
                    <a:pt x="5600" y="2570"/>
                    <a:pt x="4298" y="767"/>
                  </a:cubicBezTo>
                  <a:cubicBezTo>
                    <a:pt x="3890" y="201"/>
                    <a:pt x="3454" y="1"/>
                    <a:pt x="30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8311477" y="2774861"/>
              <a:ext cx="102648" cy="67756"/>
            </a:xfrm>
            <a:custGeom>
              <a:avLst/>
              <a:gdLst/>
              <a:ahLst/>
              <a:cxnLst/>
              <a:rect l="l" t="t" r="r" b="b"/>
              <a:pathLst>
                <a:path w="2530" h="1670" extrusionOk="0">
                  <a:moveTo>
                    <a:pt x="1579" y="0"/>
                  </a:moveTo>
                  <a:cubicBezTo>
                    <a:pt x="1126" y="0"/>
                    <a:pt x="679" y="163"/>
                    <a:pt x="679" y="163"/>
                  </a:cubicBezTo>
                  <a:cubicBezTo>
                    <a:pt x="679" y="163"/>
                    <a:pt x="1" y="163"/>
                    <a:pt x="251" y="889"/>
                  </a:cubicBezTo>
                  <a:cubicBezTo>
                    <a:pt x="393" y="1294"/>
                    <a:pt x="1110" y="1669"/>
                    <a:pt x="1702" y="1669"/>
                  </a:cubicBezTo>
                  <a:cubicBezTo>
                    <a:pt x="2152" y="1669"/>
                    <a:pt x="2530" y="1452"/>
                    <a:pt x="2525" y="865"/>
                  </a:cubicBezTo>
                  <a:cubicBezTo>
                    <a:pt x="2519" y="171"/>
                    <a:pt x="2045" y="0"/>
                    <a:pt x="157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8216780" y="2711689"/>
              <a:ext cx="135796" cy="169958"/>
            </a:xfrm>
            <a:custGeom>
              <a:avLst/>
              <a:gdLst/>
              <a:ahLst/>
              <a:cxnLst/>
              <a:rect l="l" t="t" r="r" b="b"/>
              <a:pathLst>
                <a:path w="3347" h="4189" extrusionOk="0">
                  <a:moveTo>
                    <a:pt x="1850" y="1"/>
                  </a:moveTo>
                  <a:cubicBezTo>
                    <a:pt x="1105" y="1"/>
                    <a:pt x="390" y="773"/>
                    <a:pt x="203" y="1839"/>
                  </a:cubicBezTo>
                  <a:cubicBezTo>
                    <a:pt x="1" y="2982"/>
                    <a:pt x="501" y="4029"/>
                    <a:pt x="1311" y="4172"/>
                  </a:cubicBezTo>
                  <a:cubicBezTo>
                    <a:pt x="1373" y="4183"/>
                    <a:pt x="1435" y="4189"/>
                    <a:pt x="1497" y="4189"/>
                  </a:cubicBezTo>
                  <a:cubicBezTo>
                    <a:pt x="2243" y="4189"/>
                    <a:pt x="2957" y="3417"/>
                    <a:pt x="3144" y="2351"/>
                  </a:cubicBezTo>
                  <a:cubicBezTo>
                    <a:pt x="3347" y="1208"/>
                    <a:pt x="2847" y="160"/>
                    <a:pt x="2037" y="17"/>
                  </a:cubicBezTo>
                  <a:cubicBezTo>
                    <a:pt x="1975" y="6"/>
                    <a:pt x="1912" y="1"/>
                    <a:pt x="18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467032" y="1988241"/>
              <a:ext cx="116443" cy="159450"/>
            </a:xfrm>
            <a:custGeom>
              <a:avLst/>
              <a:gdLst/>
              <a:ahLst/>
              <a:cxnLst/>
              <a:rect l="l" t="t" r="r" b="b"/>
              <a:pathLst>
                <a:path w="2870" h="3930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953" y="334"/>
                    <a:pt x="500" y="870"/>
                    <a:pt x="274" y="1525"/>
                  </a:cubicBezTo>
                  <a:cubicBezTo>
                    <a:pt x="0" y="2322"/>
                    <a:pt x="84" y="3203"/>
                    <a:pt x="524" y="3930"/>
                  </a:cubicBezTo>
                  <a:cubicBezTo>
                    <a:pt x="2286" y="3477"/>
                    <a:pt x="2870" y="1263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3"/>
            <p:cNvSpPr/>
            <p:nvPr/>
          </p:nvSpPr>
          <p:spPr>
            <a:xfrm>
              <a:off x="8381992" y="1969578"/>
              <a:ext cx="147887" cy="179817"/>
            </a:xfrm>
            <a:custGeom>
              <a:avLst/>
              <a:gdLst/>
              <a:ahLst/>
              <a:cxnLst/>
              <a:rect l="l" t="t" r="r" b="b"/>
              <a:pathLst>
                <a:path w="3645" h="4432" extrusionOk="0">
                  <a:moveTo>
                    <a:pt x="2394" y="0"/>
                  </a:moveTo>
                  <a:cubicBezTo>
                    <a:pt x="1476" y="0"/>
                    <a:pt x="605" y="667"/>
                    <a:pt x="322" y="1675"/>
                  </a:cubicBezTo>
                  <a:cubicBezTo>
                    <a:pt x="1" y="2854"/>
                    <a:pt x="620" y="4068"/>
                    <a:pt x="1703" y="4366"/>
                  </a:cubicBezTo>
                  <a:cubicBezTo>
                    <a:pt x="1865" y="4411"/>
                    <a:pt x="2030" y="4432"/>
                    <a:pt x="2196" y="4432"/>
                  </a:cubicBezTo>
                  <a:cubicBezTo>
                    <a:pt x="2337" y="4432"/>
                    <a:pt x="2478" y="4417"/>
                    <a:pt x="2620" y="4390"/>
                  </a:cubicBezTo>
                  <a:cubicBezTo>
                    <a:pt x="2180" y="3663"/>
                    <a:pt x="2096" y="2782"/>
                    <a:pt x="2370" y="1985"/>
                  </a:cubicBezTo>
                  <a:cubicBezTo>
                    <a:pt x="2596" y="1330"/>
                    <a:pt x="3049" y="794"/>
                    <a:pt x="3644" y="461"/>
                  </a:cubicBezTo>
                  <a:cubicBezTo>
                    <a:pt x="3430" y="282"/>
                    <a:pt x="3180" y="139"/>
                    <a:pt x="2894" y="68"/>
                  </a:cubicBezTo>
                  <a:cubicBezTo>
                    <a:pt x="2728" y="22"/>
                    <a:pt x="2560" y="0"/>
                    <a:pt x="2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3"/>
            <p:cNvSpPr/>
            <p:nvPr/>
          </p:nvSpPr>
          <p:spPr>
            <a:xfrm>
              <a:off x="8202296" y="1938499"/>
              <a:ext cx="116484" cy="159450"/>
            </a:xfrm>
            <a:custGeom>
              <a:avLst/>
              <a:gdLst/>
              <a:ahLst/>
              <a:cxnLst/>
              <a:rect l="l" t="t" r="r" b="b"/>
              <a:pathLst>
                <a:path w="2871" h="3930" extrusionOk="0">
                  <a:moveTo>
                    <a:pt x="1560" y="0"/>
                  </a:moveTo>
                  <a:cubicBezTo>
                    <a:pt x="953" y="334"/>
                    <a:pt x="501" y="869"/>
                    <a:pt x="275" y="1512"/>
                  </a:cubicBezTo>
                  <a:cubicBezTo>
                    <a:pt x="1" y="2322"/>
                    <a:pt x="96" y="3191"/>
                    <a:pt x="525" y="3929"/>
                  </a:cubicBezTo>
                  <a:cubicBezTo>
                    <a:pt x="2287" y="3477"/>
                    <a:pt x="2870" y="1262"/>
                    <a:pt x="1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8117297" y="1919349"/>
              <a:ext cx="148333" cy="180142"/>
            </a:xfrm>
            <a:custGeom>
              <a:avLst/>
              <a:gdLst/>
              <a:ahLst/>
              <a:cxnLst/>
              <a:rect l="l" t="t" r="r" b="b"/>
              <a:pathLst>
                <a:path w="3656" h="4440" extrusionOk="0">
                  <a:moveTo>
                    <a:pt x="2406" y="1"/>
                  </a:moveTo>
                  <a:cubicBezTo>
                    <a:pt x="1482" y="1"/>
                    <a:pt x="616" y="675"/>
                    <a:pt x="334" y="1675"/>
                  </a:cubicBezTo>
                  <a:cubicBezTo>
                    <a:pt x="0" y="2865"/>
                    <a:pt x="619" y="4068"/>
                    <a:pt x="1715" y="4377"/>
                  </a:cubicBezTo>
                  <a:cubicBezTo>
                    <a:pt x="1884" y="4418"/>
                    <a:pt x="2057" y="4439"/>
                    <a:pt x="2229" y="4439"/>
                  </a:cubicBezTo>
                  <a:cubicBezTo>
                    <a:pt x="2360" y="4439"/>
                    <a:pt x="2491" y="4427"/>
                    <a:pt x="2620" y="4401"/>
                  </a:cubicBezTo>
                  <a:cubicBezTo>
                    <a:pt x="2191" y="3663"/>
                    <a:pt x="2096" y="2794"/>
                    <a:pt x="2370" y="1984"/>
                  </a:cubicBezTo>
                  <a:cubicBezTo>
                    <a:pt x="2596" y="1341"/>
                    <a:pt x="3048" y="806"/>
                    <a:pt x="3655" y="472"/>
                  </a:cubicBezTo>
                  <a:cubicBezTo>
                    <a:pt x="3441" y="282"/>
                    <a:pt x="3179" y="151"/>
                    <a:pt x="2905" y="67"/>
                  </a:cubicBezTo>
                  <a:cubicBezTo>
                    <a:pt x="2739" y="22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328;p59">
            <a:extLst>
              <a:ext uri="{FF2B5EF4-FFF2-40B4-BE49-F238E27FC236}">
                <a16:creationId xmlns:a16="http://schemas.microsoft.com/office/drawing/2014/main" id="{BFAB172E-3C71-4453-ABD0-9FDA2B7833AD}"/>
              </a:ext>
            </a:extLst>
          </p:cNvPr>
          <p:cNvGrpSpPr/>
          <p:nvPr/>
        </p:nvGrpSpPr>
        <p:grpSpPr>
          <a:xfrm>
            <a:off x="6457795" y="223358"/>
            <a:ext cx="2451132" cy="710611"/>
            <a:chOff x="3391175" y="2667000"/>
            <a:chExt cx="3297190" cy="955893"/>
          </a:xfrm>
        </p:grpSpPr>
        <p:sp>
          <p:nvSpPr>
            <p:cNvPr id="82" name="Google Shape;1329;p59">
              <a:extLst>
                <a:ext uri="{FF2B5EF4-FFF2-40B4-BE49-F238E27FC236}">
                  <a16:creationId xmlns:a16="http://schemas.microsoft.com/office/drawing/2014/main" id="{C959B6E0-83F0-42AB-BBD2-01E5ABACA48F}"/>
                </a:ext>
              </a:extLst>
            </p:cNvPr>
            <p:cNvSpPr/>
            <p:nvPr/>
          </p:nvSpPr>
          <p:spPr>
            <a:xfrm>
              <a:off x="3391175" y="2668780"/>
              <a:ext cx="1005774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30;p59">
              <a:extLst>
                <a:ext uri="{FF2B5EF4-FFF2-40B4-BE49-F238E27FC236}">
                  <a16:creationId xmlns:a16="http://schemas.microsoft.com/office/drawing/2014/main" id="{7754CD0D-F331-4454-9E84-673697A2B184}"/>
                </a:ext>
              </a:extLst>
            </p:cNvPr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31;p59">
              <a:extLst>
                <a:ext uri="{FF2B5EF4-FFF2-40B4-BE49-F238E27FC236}">
                  <a16:creationId xmlns:a16="http://schemas.microsoft.com/office/drawing/2014/main" id="{64B24BC9-205B-4280-912C-2A6E24B64ED4}"/>
                </a:ext>
              </a:extLst>
            </p:cNvPr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32;p59">
              <a:extLst>
                <a:ext uri="{FF2B5EF4-FFF2-40B4-BE49-F238E27FC236}">
                  <a16:creationId xmlns:a16="http://schemas.microsoft.com/office/drawing/2014/main" id="{5CED66AE-2F8A-43D1-AC78-CBFB61D9A857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33;p59">
              <a:extLst>
                <a:ext uri="{FF2B5EF4-FFF2-40B4-BE49-F238E27FC236}">
                  <a16:creationId xmlns:a16="http://schemas.microsoft.com/office/drawing/2014/main" id="{2FE2A122-E577-46A9-8864-C581B2584ECC}"/>
                </a:ext>
              </a:extLst>
            </p:cNvPr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34;p59">
              <a:extLst>
                <a:ext uri="{FF2B5EF4-FFF2-40B4-BE49-F238E27FC236}">
                  <a16:creationId xmlns:a16="http://schemas.microsoft.com/office/drawing/2014/main" id="{CCC0FA89-69CC-4ADE-9D25-B0E598F7357D}"/>
                </a:ext>
              </a:extLst>
            </p:cNvPr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35;p59">
              <a:extLst>
                <a:ext uri="{FF2B5EF4-FFF2-40B4-BE49-F238E27FC236}">
                  <a16:creationId xmlns:a16="http://schemas.microsoft.com/office/drawing/2014/main" id="{372CCAB8-B708-48C1-B712-F7532B816D84}"/>
                </a:ext>
              </a:extLst>
            </p:cNvPr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36;p59">
              <a:extLst>
                <a:ext uri="{FF2B5EF4-FFF2-40B4-BE49-F238E27FC236}">
                  <a16:creationId xmlns:a16="http://schemas.microsoft.com/office/drawing/2014/main" id="{D97E0658-2579-4C7C-8596-84ED033DAF2A}"/>
                </a:ext>
              </a:extLst>
            </p:cNvPr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37;p59">
              <a:extLst>
                <a:ext uri="{FF2B5EF4-FFF2-40B4-BE49-F238E27FC236}">
                  <a16:creationId xmlns:a16="http://schemas.microsoft.com/office/drawing/2014/main" id="{EB33ABF4-95FA-4573-949D-257428B1AF6C}"/>
                </a:ext>
              </a:extLst>
            </p:cNvPr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38;p59">
              <a:extLst>
                <a:ext uri="{FF2B5EF4-FFF2-40B4-BE49-F238E27FC236}">
                  <a16:creationId xmlns:a16="http://schemas.microsoft.com/office/drawing/2014/main" id="{C8366E8C-9763-4D31-A327-E7944E949B4F}"/>
                </a:ext>
              </a:extLst>
            </p:cNvPr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39;p59">
              <a:extLst>
                <a:ext uri="{FF2B5EF4-FFF2-40B4-BE49-F238E27FC236}">
                  <a16:creationId xmlns:a16="http://schemas.microsoft.com/office/drawing/2014/main" id="{54880406-E196-4274-A592-59CFB1886515}"/>
                </a:ext>
              </a:extLst>
            </p:cNvPr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40;p59">
              <a:extLst>
                <a:ext uri="{FF2B5EF4-FFF2-40B4-BE49-F238E27FC236}">
                  <a16:creationId xmlns:a16="http://schemas.microsoft.com/office/drawing/2014/main" id="{DA308263-5807-46B8-9C98-1D176D1C2D15}"/>
                </a:ext>
              </a:extLst>
            </p:cNvPr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41;p59">
              <a:extLst>
                <a:ext uri="{FF2B5EF4-FFF2-40B4-BE49-F238E27FC236}">
                  <a16:creationId xmlns:a16="http://schemas.microsoft.com/office/drawing/2014/main" id="{74D50804-B62F-4A53-8146-7374F4D8211F}"/>
                </a:ext>
              </a:extLst>
            </p:cNvPr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" name="Google Shape;548;p38">
            <a:extLst>
              <a:ext uri="{FF2B5EF4-FFF2-40B4-BE49-F238E27FC236}">
                <a16:creationId xmlns:a16="http://schemas.microsoft.com/office/drawing/2014/main" id="{C5A43586-C652-4CF0-9AE2-D110423B3E90}"/>
              </a:ext>
            </a:extLst>
          </p:cNvPr>
          <p:cNvGrpSpPr/>
          <p:nvPr/>
        </p:nvGrpSpPr>
        <p:grpSpPr>
          <a:xfrm>
            <a:off x="4453162" y="3242300"/>
            <a:ext cx="3304606" cy="1747862"/>
            <a:chOff x="3097975" y="807826"/>
            <a:chExt cx="2943183" cy="1556699"/>
          </a:xfrm>
        </p:grpSpPr>
        <p:grpSp>
          <p:nvGrpSpPr>
            <p:cNvPr id="97" name="Google Shape;549;p38">
              <a:extLst>
                <a:ext uri="{FF2B5EF4-FFF2-40B4-BE49-F238E27FC236}">
                  <a16:creationId xmlns:a16="http://schemas.microsoft.com/office/drawing/2014/main" id="{6FBE3309-B662-496C-A7BC-87739C9FD7BE}"/>
                </a:ext>
              </a:extLst>
            </p:cNvPr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0" name="Google Shape;550;p38">
                <a:extLst>
                  <a:ext uri="{FF2B5EF4-FFF2-40B4-BE49-F238E27FC236}">
                    <a16:creationId xmlns:a16="http://schemas.microsoft.com/office/drawing/2014/main" id="{7A00DD80-BB1F-42A8-BA06-D302216DF162}"/>
                  </a:ext>
                </a:extLst>
              </p:cNvPr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551;p38">
                <a:extLst>
                  <a:ext uri="{FF2B5EF4-FFF2-40B4-BE49-F238E27FC236}">
                    <a16:creationId xmlns:a16="http://schemas.microsoft.com/office/drawing/2014/main" id="{D5C7B009-ABA9-452E-9F35-781DAD321FCE}"/>
                  </a:ext>
                </a:extLst>
              </p:cNvPr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8" name="Google Shape;552;p38">
              <a:extLst>
                <a:ext uri="{FF2B5EF4-FFF2-40B4-BE49-F238E27FC236}">
                  <a16:creationId xmlns:a16="http://schemas.microsoft.com/office/drawing/2014/main" id="{E785E37F-3C5C-4D30-B62C-75FBA9E79006}"/>
                </a:ext>
              </a:extLst>
            </p:cNvPr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53;p38">
              <a:extLst>
                <a:ext uri="{FF2B5EF4-FFF2-40B4-BE49-F238E27FC236}">
                  <a16:creationId xmlns:a16="http://schemas.microsoft.com/office/drawing/2014/main" id="{DDBB6053-8BC1-4F40-99B6-0E26B2BC11A0}"/>
                </a:ext>
              </a:extLst>
            </p:cNvPr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54;p38">
              <a:extLst>
                <a:ext uri="{FF2B5EF4-FFF2-40B4-BE49-F238E27FC236}">
                  <a16:creationId xmlns:a16="http://schemas.microsoft.com/office/drawing/2014/main" id="{2B41A18D-7FF7-4EEB-9131-ACBBD977F6B4}"/>
                </a:ext>
              </a:extLst>
            </p:cNvPr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55;p38">
              <a:extLst>
                <a:ext uri="{FF2B5EF4-FFF2-40B4-BE49-F238E27FC236}">
                  <a16:creationId xmlns:a16="http://schemas.microsoft.com/office/drawing/2014/main" id="{2D37841A-B333-417C-9045-82C97D9C8473}"/>
                </a:ext>
              </a:extLst>
            </p:cNvPr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56;p38">
              <a:extLst>
                <a:ext uri="{FF2B5EF4-FFF2-40B4-BE49-F238E27FC236}">
                  <a16:creationId xmlns:a16="http://schemas.microsoft.com/office/drawing/2014/main" id="{4D19CAA6-4EF0-4910-A4EF-29D7FD6CEA73}"/>
                </a:ext>
              </a:extLst>
            </p:cNvPr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57;p38">
              <a:extLst>
                <a:ext uri="{FF2B5EF4-FFF2-40B4-BE49-F238E27FC236}">
                  <a16:creationId xmlns:a16="http://schemas.microsoft.com/office/drawing/2014/main" id="{B76639B4-6607-4142-8D16-DAF8AB23BF8C}"/>
                </a:ext>
              </a:extLst>
            </p:cNvPr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58;p38">
              <a:extLst>
                <a:ext uri="{FF2B5EF4-FFF2-40B4-BE49-F238E27FC236}">
                  <a16:creationId xmlns:a16="http://schemas.microsoft.com/office/drawing/2014/main" id="{D7C03B87-90EC-465C-BADC-251E549B465B}"/>
                </a:ext>
              </a:extLst>
            </p:cNvPr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59;p38">
              <a:extLst>
                <a:ext uri="{FF2B5EF4-FFF2-40B4-BE49-F238E27FC236}">
                  <a16:creationId xmlns:a16="http://schemas.microsoft.com/office/drawing/2014/main" id="{CC6015EE-2046-4525-9E89-F7FF889F1881}"/>
                </a:ext>
              </a:extLst>
            </p:cNvPr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60;p38">
              <a:extLst>
                <a:ext uri="{FF2B5EF4-FFF2-40B4-BE49-F238E27FC236}">
                  <a16:creationId xmlns:a16="http://schemas.microsoft.com/office/drawing/2014/main" id="{DA3704C9-129E-4744-B898-EDCC14428456}"/>
                </a:ext>
              </a:extLst>
            </p:cNvPr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61;p38">
              <a:extLst>
                <a:ext uri="{FF2B5EF4-FFF2-40B4-BE49-F238E27FC236}">
                  <a16:creationId xmlns:a16="http://schemas.microsoft.com/office/drawing/2014/main" id="{F39D40B6-B008-4732-975C-346211433A0F}"/>
                </a:ext>
              </a:extLst>
            </p:cNvPr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62;p38">
              <a:extLst>
                <a:ext uri="{FF2B5EF4-FFF2-40B4-BE49-F238E27FC236}">
                  <a16:creationId xmlns:a16="http://schemas.microsoft.com/office/drawing/2014/main" id="{688C151F-86EB-4C6A-A418-DA4C1B041562}"/>
                </a:ext>
              </a:extLst>
            </p:cNvPr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63;p38">
              <a:extLst>
                <a:ext uri="{FF2B5EF4-FFF2-40B4-BE49-F238E27FC236}">
                  <a16:creationId xmlns:a16="http://schemas.microsoft.com/office/drawing/2014/main" id="{3D2139EA-A981-4DFE-8452-1DAB6529BDA1}"/>
                </a:ext>
              </a:extLst>
            </p:cNvPr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64;p38">
              <a:extLst>
                <a:ext uri="{FF2B5EF4-FFF2-40B4-BE49-F238E27FC236}">
                  <a16:creationId xmlns:a16="http://schemas.microsoft.com/office/drawing/2014/main" id="{578D33BE-CF6E-48F8-81A5-F18FFA7943D9}"/>
                </a:ext>
              </a:extLst>
            </p:cNvPr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65;p38">
              <a:extLst>
                <a:ext uri="{FF2B5EF4-FFF2-40B4-BE49-F238E27FC236}">
                  <a16:creationId xmlns:a16="http://schemas.microsoft.com/office/drawing/2014/main" id="{5375F3B2-62CA-4C66-A051-3793611CE6FD}"/>
                </a:ext>
              </a:extLst>
            </p:cNvPr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66;p38">
              <a:extLst>
                <a:ext uri="{FF2B5EF4-FFF2-40B4-BE49-F238E27FC236}">
                  <a16:creationId xmlns:a16="http://schemas.microsoft.com/office/drawing/2014/main" id="{63973F1B-024D-4EF5-92F6-EF40C6EC4423}"/>
                </a:ext>
              </a:extLst>
            </p:cNvPr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67;p38">
              <a:extLst>
                <a:ext uri="{FF2B5EF4-FFF2-40B4-BE49-F238E27FC236}">
                  <a16:creationId xmlns:a16="http://schemas.microsoft.com/office/drawing/2014/main" id="{0DE1258C-F152-42DD-B5B0-63BDD7C5C22B}"/>
                </a:ext>
              </a:extLst>
            </p:cNvPr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68;p38">
              <a:extLst>
                <a:ext uri="{FF2B5EF4-FFF2-40B4-BE49-F238E27FC236}">
                  <a16:creationId xmlns:a16="http://schemas.microsoft.com/office/drawing/2014/main" id="{7F105814-4093-4422-9414-EDA2C15906D8}"/>
                </a:ext>
              </a:extLst>
            </p:cNvPr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69;p38">
              <a:extLst>
                <a:ext uri="{FF2B5EF4-FFF2-40B4-BE49-F238E27FC236}">
                  <a16:creationId xmlns:a16="http://schemas.microsoft.com/office/drawing/2014/main" id="{8FB9C6AB-0064-4868-AFCD-A401A0FA3B13}"/>
                </a:ext>
              </a:extLst>
            </p:cNvPr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70;p38">
              <a:extLst>
                <a:ext uri="{FF2B5EF4-FFF2-40B4-BE49-F238E27FC236}">
                  <a16:creationId xmlns:a16="http://schemas.microsoft.com/office/drawing/2014/main" id="{0B99327E-EFD0-4CBA-9540-B2F0A3C4BB43}"/>
                </a:ext>
              </a:extLst>
            </p:cNvPr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" name="Google Shape;571;p38">
              <a:extLst>
                <a:ext uri="{FF2B5EF4-FFF2-40B4-BE49-F238E27FC236}">
                  <a16:creationId xmlns:a16="http://schemas.microsoft.com/office/drawing/2014/main" id="{8972A242-75AB-4BFF-A0D4-4302FFC4590E}"/>
                </a:ext>
              </a:extLst>
            </p:cNvPr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28" name="Google Shape;572;p38">
                <a:extLst>
                  <a:ext uri="{FF2B5EF4-FFF2-40B4-BE49-F238E27FC236}">
                    <a16:creationId xmlns:a16="http://schemas.microsoft.com/office/drawing/2014/main" id="{2AB96260-5D45-456E-A050-1D685A1982CB}"/>
                  </a:ext>
                </a:extLst>
              </p:cNvPr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573;p38">
                <a:extLst>
                  <a:ext uri="{FF2B5EF4-FFF2-40B4-BE49-F238E27FC236}">
                    <a16:creationId xmlns:a16="http://schemas.microsoft.com/office/drawing/2014/main" id="{4554CCDC-7777-4397-88DD-9D24EFAEC3EE}"/>
                  </a:ext>
                </a:extLst>
              </p:cNvPr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" name="Google Shape;574;p38">
              <a:extLst>
                <a:ext uri="{FF2B5EF4-FFF2-40B4-BE49-F238E27FC236}">
                  <a16:creationId xmlns:a16="http://schemas.microsoft.com/office/drawing/2014/main" id="{975BFBB8-3460-4722-98B0-354F3F912FC4}"/>
                </a:ext>
              </a:extLst>
            </p:cNvPr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75;p38">
              <a:extLst>
                <a:ext uri="{FF2B5EF4-FFF2-40B4-BE49-F238E27FC236}">
                  <a16:creationId xmlns:a16="http://schemas.microsoft.com/office/drawing/2014/main" id="{E8E2F628-D440-43E2-8BC5-F5DB03BD2D38}"/>
                </a:ext>
              </a:extLst>
            </p:cNvPr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576;p38">
              <a:extLst>
                <a:ext uri="{FF2B5EF4-FFF2-40B4-BE49-F238E27FC236}">
                  <a16:creationId xmlns:a16="http://schemas.microsoft.com/office/drawing/2014/main" id="{CCE6412D-C3BF-4A59-824D-9645A4D262D8}"/>
                </a:ext>
              </a:extLst>
            </p:cNvPr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25" name="Google Shape;577;p38">
                <a:extLst>
                  <a:ext uri="{FF2B5EF4-FFF2-40B4-BE49-F238E27FC236}">
                    <a16:creationId xmlns:a16="http://schemas.microsoft.com/office/drawing/2014/main" id="{99E7C4A6-8358-42AF-ACC1-F501D23F5E43}"/>
                  </a:ext>
                </a:extLst>
              </p:cNvPr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78;p38">
                <a:extLst>
                  <a:ext uri="{FF2B5EF4-FFF2-40B4-BE49-F238E27FC236}">
                    <a16:creationId xmlns:a16="http://schemas.microsoft.com/office/drawing/2014/main" id="{6BCFE9A6-5F2A-43DD-B743-A3EE995FEC7A}"/>
                  </a:ext>
                </a:extLst>
              </p:cNvPr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79;p38">
                <a:extLst>
                  <a:ext uri="{FF2B5EF4-FFF2-40B4-BE49-F238E27FC236}">
                    <a16:creationId xmlns:a16="http://schemas.microsoft.com/office/drawing/2014/main" id="{BC87DCD9-D8BB-4076-BCD9-8E14895AA136}"/>
                  </a:ext>
                </a:extLst>
              </p:cNvPr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580;p38">
              <a:extLst>
                <a:ext uri="{FF2B5EF4-FFF2-40B4-BE49-F238E27FC236}">
                  <a16:creationId xmlns:a16="http://schemas.microsoft.com/office/drawing/2014/main" id="{C7F7E3D8-E9CA-472C-8118-A958B066EB7F}"/>
                </a:ext>
              </a:extLst>
            </p:cNvPr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2" name="Google Shape;581;p38">
                <a:extLst>
                  <a:ext uri="{FF2B5EF4-FFF2-40B4-BE49-F238E27FC236}">
                    <a16:creationId xmlns:a16="http://schemas.microsoft.com/office/drawing/2014/main" id="{575CE687-2ECA-4F3F-98E7-210B5B37CB83}"/>
                  </a:ext>
                </a:extLst>
              </p:cNvPr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82;p38">
                <a:extLst>
                  <a:ext uri="{FF2B5EF4-FFF2-40B4-BE49-F238E27FC236}">
                    <a16:creationId xmlns:a16="http://schemas.microsoft.com/office/drawing/2014/main" id="{23C3FA03-3348-43FF-BA37-2ED60A6D3606}"/>
                  </a:ext>
                </a:extLst>
              </p:cNvPr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83;p38">
                <a:extLst>
                  <a:ext uri="{FF2B5EF4-FFF2-40B4-BE49-F238E27FC236}">
                    <a16:creationId xmlns:a16="http://schemas.microsoft.com/office/drawing/2014/main" id="{7DD1E276-5B09-41F4-B226-9E183D52B71E}"/>
                  </a:ext>
                </a:extLst>
              </p:cNvPr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1C1BFF60-16B8-41B7-95EA-7DC3CFD0123E}"/>
              </a:ext>
            </a:extLst>
          </p:cNvPr>
          <p:cNvGrpSpPr/>
          <p:nvPr/>
        </p:nvGrpSpPr>
        <p:grpSpPr>
          <a:xfrm>
            <a:off x="-142206" y="1316065"/>
            <a:ext cx="8039057" cy="1335583"/>
            <a:chOff x="858664" y="872865"/>
            <a:chExt cx="8039057" cy="1335583"/>
          </a:xfrm>
        </p:grpSpPr>
        <p:sp>
          <p:nvSpPr>
            <p:cNvPr id="185" name="Google Shape;959;p49">
              <a:extLst>
                <a:ext uri="{FF2B5EF4-FFF2-40B4-BE49-F238E27FC236}">
                  <a16:creationId xmlns:a16="http://schemas.microsoft.com/office/drawing/2014/main" id="{F742FE12-8FDD-4E41-8677-863FAE726370}"/>
                </a:ext>
              </a:extLst>
            </p:cNvPr>
            <p:cNvSpPr txBox="1">
              <a:spLocks/>
            </p:cNvSpPr>
            <p:nvPr/>
          </p:nvSpPr>
          <p:spPr>
            <a:xfrm>
              <a:off x="1276908" y="872865"/>
              <a:ext cx="7247425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sz="6000">
                  <a:ln w="92075">
                    <a:solidFill>
                      <a:schemeClr val="tx2">
                        <a:lumMod val="7500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#9Slide07 IcielStormtrooper" panose="020B0500000000000000" pitchFamily="34" charset="0"/>
                </a:rPr>
                <a:t>CHÚC CÁC EM</a:t>
              </a:r>
            </a:p>
          </p:txBody>
        </p:sp>
        <p:sp>
          <p:nvSpPr>
            <p:cNvPr id="186" name="Google Shape;959;p49">
              <a:extLst>
                <a:ext uri="{FF2B5EF4-FFF2-40B4-BE49-F238E27FC236}">
                  <a16:creationId xmlns:a16="http://schemas.microsoft.com/office/drawing/2014/main" id="{16B0B8C0-C725-473F-B658-ED472E35AE2E}"/>
                </a:ext>
              </a:extLst>
            </p:cNvPr>
            <p:cNvSpPr txBox="1">
              <a:spLocks/>
            </p:cNvSpPr>
            <p:nvPr/>
          </p:nvSpPr>
          <p:spPr>
            <a:xfrm>
              <a:off x="858664" y="958048"/>
              <a:ext cx="8039057" cy="12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0"/>
                <a:buFont typeface="Fredoka One"/>
                <a:buNone/>
                <a:defRPr sz="7900" b="0" i="0" u="none" strike="noStrike" cap="none">
                  <a:solidFill>
                    <a:schemeClr val="accent1"/>
                  </a:solidFill>
                  <a:latin typeface="Fredoka One"/>
                  <a:ea typeface="Fredoka One"/>
                  <a:cs typeface="Fredoka One"/>
                  <a:sym typeface="Fredoka On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Arial"/>
                <a:buNone/>
                <a:defRPr sz="1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sz="6000">
                  <a:solidFill>
                    <a:schemeClr val="accent4"/>
                  </a:solidFill>
                  <a:latin typeface="#9Slide07 IcielStormtrooper" panose="020B0500000000000000" pitchFamily="34" charset="0"/>
                </a:rPr>
                <a:t>CHÚC CÁC EM</a:t>
              </a:r>
            </a:p>
          </p:txBody>
        </p:sp>
      </p:grpSp>
      <p:sp>
        <p:nvSpPr>
          <p:cNvPr id="187" name="Google Shape;429;p33">
            <a:extLst>
              <a:ext uri="{FF2B5EF4-FFF2-40B4-BE49-F238E27FC236}">
                <a16:creationId xmlns:a16="http://schemas.microsoft.com/office/drawing/2014/main" id="{222B515A-0A1C-4525-AF29-751B519D8E9C}"/>
              </a:ext>
            </a:extLst>
          </p:cNvPr>
          <p:cNvSpPr txBox="1">
            <a:spLocks/>
          </p:cNvSpPr>
          <p:nvPr/>
        </p:nvSpPr>
        <p:spPr>
          <a:xfrm>
            <a:off x="1192713" y="751141"/>
            <a:ext cx="5277594" cy="1227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lnSpc>
                <a:spcPct val="250000"/>
              </a:lnSpc>
              <a:buFont typeface="Comfortaa"/>
              <a:buNone/>
            </a:pPr>
            <a:r>
              <a:rPr lang="en-US" sz="10000">
                <a:ln>
                  <a:solidFill>
                    <a:schemeClr val="bg1">
                      <a:lumMod val="20000"/>
                      <a:lumOff val="80000"/>
                    </a:schemeClr>
                  </a:solidFill>
                </a:ln>
                <a:solidFill>
                  <a:srgbClr val="E2546F"/>
                </a:solidFill>
                <a:latin typeface="#9Slide05 HLT AphroditeSlimStyl" panose="02000507000000020002" pitchFamily="2" charset="0"/>
              </a:rPr>
              <a:t> học tốt</a:t>
            </a:r>
          </a:p>
          <a:p>
            <a:pPr marL="0" indent="0" algn="just">
              <a:lnSpc>
                <a:spcPct val="250000"/>
              </a:lnSpc>
              <a:buFont typeface="Comfortaa"/>
              <a:buNone/>
            </a:pPr>
            <a:endParaRPr lang="en-US" sz="10000">
              <a:ln>
                <a:solidFill>
                  <a:schemeClr val="bg1">
                    <a:lumMod val="20000"/>
                    <a:lumOff val="80000"/>
                  </a:schemeClr>
                </a:solidFill>
              </a:ln>
              <a:latin typeface="#9Slide05 HLT AphroditeSlimStyl" panose="02000507000000020002" pitchFamily="2" charset="0"/>
            </a:endParaRPr>
          </a:p>
        </p:txBody>
      </p:sp>
      <p:sp>
        <p:nvSpPr>
          <p:cNvPr id="188" name="Title 1">
            <a:extLst>
              <a:ext uri="{FF2B5EF4-FFF2-40B4-BE49-F238E27FC236}">
                <a16:creationId xmlns:a16="http://schemas.microsoft.com/office/drawing/2014/main" id="{3CDDC8A0-342F-4A77-95B8-F9D6D12B93CA}"/>
              </a:ext>
            </a:extLst>
          </p:cNvPr>
          <p:cNvSpPr txBox="1">
            <a:spLocks/>
          </p:cNvSpPr>
          <p:nvPr/>
        </p:nvSpPr>
        <p:spPr>
          <a:xfrm>
            <a:off x="-191049" y="4457552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7815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37"/>
          <p:cNvGrpSpPr/>
          <p:nvPr/>
        </p:nvGrpSpPr>
        <p:grpSpPr>
          <a:xfrm>
            <a:off x="1345321" y="1103642"/>
            <a:ext cx="2808468" cy="1954075"/>
            <a:chOff x="2180925" y="540000"/>
            <a:chExt cx="4796700" cy="2370300"/>
          </a:xfrm>
        </p:grpSpPr>
        <p:sp>
          <p:nvSpPr>
            <p:cNvPr id="533" name="Google Shape;533;p37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4101102" y="2298289"/>
            <a:ext cx="4002374" cy="1690225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solidFill>
                  <a:schemeClr val="accent4"/>
                </a:solidFill>
                <a:latin typeface="#9Slide07 IcielStormtrooper" panose="020B0500000000000000" pitchFamily="34" charset="0"/>
              </a:rPr>
              <a:t>KHỞI ĐỘNG</a:t>
            </a:r>
            <a:endParaRPr sz="7000">
              <a:solidFill>
                <a:schemeClr val="accent4"/>
              </a:solidFill>
              <a:latin typeface="#9Slide07 IcielStormtrooper" panose="020B0500000000000000" pitchFamily="34" charset="0"/>
            </a:endParaRPr>
          </a:p>
        </p:txBody>
      </p:sp>
      <p:sp>
        <p:nvSpPr>
          <p:cNvPr id="540" name="Google Shape;540;p37"/>
          <p:cNvSpPr txBox="1">
            <a:spLocks noGrp="1"/>
          </p:cNvSpPr>
          <p:nvPr>
            <p:ph type="title" idx="2"/>
          </p:nvPr>
        </p:nvSpPr>
        <p:spPr>
          <a:xfrm>
            <a:off x="1711949" y="1425932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</a:rPr>
              <a:t>01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C9EFF5-5BC3-41AD-ACE1-95CFF60DBA18}"/>
              </a:ext>
            </a:extLst>
          </p:cNvPr>
          <p:cNvSpPr txBox="1">
            <a:spLocks/>
          </p:cNvSpPr>
          <p:nvPr/>
        </p:nvSpPr>
        <p:spPr>
          <a:xfrm>
            <a:off x="-231960" y="4459390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" grpId="0"/>
      <p:bldP spid="5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>
            <a:extLst>
              <a:ext uri="{FF2B5EF4-FFF2-40B4-BE49-F238E27FC236}">
                <a16:creationId xmlns:a16="http://schemas.microsoft.com/office/drawing/2014/main" id="{0835FB14-1F64-4E22-854E-F4EAF4C13123}"/>
              </a:ext>
            </a:extLst>
          </p:cNvPr>
          <p:cNvGrpSpPr/>
          <p:nvPr/>
        </p:nvGrpSpPr>
        <p:grpSpPr>
          <a:xfrm>
            <a:off x="1235501" y="136393"/>
            <a:ext cx="6448554" cy="1018054"/>
            <a:chOff x="2593579" y="873043"/>
            <a:chExt cx="6448554" cy="1018054"/>
          </a:xfrm>
        </p:grpSpPr>
        <p:grpSp>
          <p:nvGrpSpPr>
            <p:cNvPr id="3" name="组合 6">
              <a:extLst>
                <a:ext uri="{FF2B5EF4-FFF2-40B4-BE49-F238E27FC236}">
                  <a16:creationId xmlns:a16="http://schemas.microsoft.com/office/drawing/2014/main" id="{67964AD8-D332-40A6-807D-0DAEE6919AF7}"/>
                </a:ext>
              </a:extLst>
            </p:cNvPr>
            <p:cNvGrpSpPr/>
            <p:nvPr/>
          </p:nvGrpSpPr>
          <p:grpSpPr>
            <a:xfrm>
              <a:off x="2593579" y="931698"/>
              <a:ext cx="6448554" cy="959399"/>
              <a:chOff x="3760434" y="1083236"/>
              <a:chExt cx="6448554" cy="959399"/>
            </a:xfrm>
          </p:grpSpPr>
          <p:sp>
            <p:nvSpPr>
              <p:cNvPr id="7" name="矩形 7">
                <a:extLst>
                  <a:ext uri="{FF2B5EF4-FFF2-40B4-BE49-F238E27FC236}">
                    <a16:creationId xmlns:a16="http://schemas.microsoft.com/office/drawing/2014/main" id="{F4EEB24C-2588-4F55-9435-DF0CB643096A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643798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5400">
                    <a:ln w="209550">
                      <a:solidFill>
                        <a:schemeClr val="accent4"/>
                      </a:solidFill>
                    </a:ln>
                    <a:solidFill>
                      <a:schemeClr val="accent4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NGÔI SAO MAY MẮN</a:t>
                </a:r>
                <a:endParaRPr lang="zh-CN" altLang="en-US" sz="5400" dirty="0">
                  <a:ln w="209550">
                    <a:solidFill>
                      <a:schemeClr val="accent4"/>
                    </a:solidFill>
                  </a:ln>
                  <a:solidFill>
                    <a:schemeClr val="accent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8" name="矩形 8">
                <a:extLst>
                  <a:ext uri="{FF2B5EF4-FFF2-40B4-BE49-F238E27FC236}">
                    <a16:creationId xmlns:a16="http://schemas.microsoft.com/office/drawing/2014/main" id="{239E9B21-1BED-4535-BBCF-49F21ED7568A}"/>
                  </a:ext>
                </a:extLst>
              </p:cNvPr>
              <p:cNvSpPr/>
              <p:nvPr/>
            </p:nvSpPr>
            <p:spPr>
              <a:xfrm>
                <a:off x="3760434" y="1119305"/>
                <a:ext cx="6437981" cy="923330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lvl="0"/>
                <a:r>
                  <a:rPr lang="en-US" altLang="zh-CN" sz="5400">
                    <a:solidFill>
                      <a:srgbClr val="FFC000"/>
                    </a:soli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NGÔI SAO MAY MẮN</a:t>
                </a:r>
                <a:endParaRPr lang="zh-CN" altLang="en-US" sz="5400" dirty="0">
                  <a:solidFill>
                    <a:srgbClr val="FFC000"/>
                  </a:soli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4" name="组合 9">
              <a:extLst>
                <a:ext uri="{FF2B5EF4-FFF2-40B4-BE49-F238E27FC236}">
                  <a16:creationId xmlns:a16="http://schemas.microsoft.com/office/drawing/2014/main" id="{A19443DC-6E24-4201-8DA5-02F3526614EC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936931"/>
              <a:chOff x="3771007" y="1083236"/>
              <a:chExt cx="184731" cy="936931"/>
            </a:xfrm>
          </p:grpSpPr>
          <p:sp>
            <p:nvSpPr>
              <p:cNvPr id="5" name="矩形 10">
                <a:extLst>
                  <a:ext uri="{FF2B5EF4-FFF2-40B4-BE49-F238E27FC236}">
                    <a16:creationId xmlns:a16="http://schemas.microsoft.com/office/drawing/2014/main" id="{51E71535-258E-41E8-9290-0F2A01FF8E38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54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6" name="矩形 11">
                <a:extLst>
                  <a:ext uri="{FF2B5EF4-FFF2-40B4-BE49-F238E27FC236}">
                    <a16:creationId xmlns:a16="http://schemas.microsoft.com/office/drawing/2014/main" id="{51AD9F04-9150-4E6B-BF7A-520C7360ED57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54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pic>
        <p:nvPicPr>
          <p:cNvPr id="58" name="Picture 57">
            <a:hlinkClick r:id="rId3" action="ppaction://hlinksldjump"/>
            <a:extLst>
              <a:ext uri="{FF2B5EF4-FFF2-40B4-BE49-F238E27FC236}">
                <a16:creationId xmlns:a16="http://schemas.microsoft.com/office/drawing/2014/main" id="{3E2A41A5-B2C6-42E1-8D9F-07AAFD087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20" y="914995"/>
            <a:ext cx="2353260" cy="2353260"/>
          </a:xfrm>
          <a:prstGeom prst="rect">
            <a:avLst/>
          </a:prstGeom>
        </p:spPr>
      </p:pic>
      <p:pic>
        <p:nvPicPr>
          <p:cNvPr id="59" name="Picture 58">
            <a:hlinkClick r:id="rId5" action="ppaction://hlinksldjump"/>
            <a:extLst>
              <a:ext uri="{FF2B5EF4-FFF2-40B4-BE49-F238E27FC236}">
                <a16:creationId xmlns:a16="http://schemas.microsoft.com/office/drawing/2014/main" id="{11F298DD-CA95-421F-9B66-739700A478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225" y="2496377"/>
            <a:ext cx="2743438" cy="2737341"/>
          </a:xfrm>
          <a:prstGeom prst="rect">
            <a:avLst/>
          </a:prstGeom>
        </p:spPr>
      </p:pic>
      <p:pic>
        <p:nvPicPr>
          <p:cNvPr id="60" name="Picture 59">
            <a:hlinkClick r:id="rId7" action="ppaction://hlinksldjump"/>
            <a:extLst>
              <a:ext uri="{FF2B5EF4-FFF2-40B4-BE49-F238E27FC236}">
                <a16:creationId xmlns:a16="http://schemas.microsoft.com/office/drawing/2014/main" id="{B282A685-7AE2-4FD7-91B9-C464878A65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955" y="1058615"/>
            <a:ext cx="2493480" cy="2493480"/>
          </a:xfrm>
          <a:prstGeom prst="rect">
            <a:avLst/>
          </a:prstGeom>
        </p:spPr>
      </p:pic>
      <p:pic>
        <p:nvPicPr>
          <p:cNvPr id="61" name="Picture 60">
            <a:hlinkClick r:id="rId9" action="ppaction://hlinksldjump"/>
            <a:extLst>
              <a:ext uri="{FF2B5EF4-FFF2-40B4-BE49-F238E27FC236}">
                <a16:creationId xmlns:a16="http://schemas.microsoft.com/office/drawing/2014/main" id="{2697C2F4-8DF5-4FDE-95D8-0558942BC6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5981" y="2496377"/>
            <a:ext cx="2237426" cy="2237426"/>
          </a:xfrm>
          <a:prstGeom prst="rect">
            <a:avLst/>
          </a:prstGeom>
        </p:spPr>
      </p:pic>
      <p:pic>
        <p:nvPicPr>
          <p:cNvPr id="62" name="Picture 61">
            <a:hlinkClick r:id="rId11" action="ppaction://hlinksldjump"/>
            <a:extLst>
              <a:ext uri="{FF2B5EF4-FFF2-40B4-BE49-F238E27FC236}">
                <a16:creationId xmlns:a16="http://schemas.microsoft.com/office/drawing/2014/main" id="{9F1474E1-592A-4E3D-A10E-F028DB3FF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54737" y="832336"/>
            <a:ext cx="2737341" cy="2737341"/>
          </a:xfrm>
          <a:prstGeom prst="rect">
            <a:avLst/>
          </a:prstGeom>
        </p:spPr>
      </p:pic>
      <p:sp>
        <p:nvSpPr>
          <p:cNvPr id="63" name="Arrow: Notched Right 62">
            <a:hlinkClick r:id="rId13" action="ppaction://hlinksldjump"/>
            <a:extLst>
              <a:ext uri="{FF2B5EF4-FFF2-40B4-BE49-F238E27FC236}">
                <a16:creationId xmlns:a16="http://schemas.microsoft.com/office/drawing/2014/main" id="{89E1D013-56A3-41FD-8BA4-3FFAAC3F2AD5}"/>
              </a:ext>
            </a:extLst>
          </p:cNvPr>
          <p:cNvSpPr/>
          <p:nvPr/>
        </p:nvSpPr>
        <p:spPr>
          <a:xfrm>
            <a:off x="8083241" y="4311164"/>
            <a:ext cx="794382" cy="615567"/>
          </a:xfrm>
          <a:prstGeom prst="notch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itle 1">
            <a:extLst>
              <a:ext uri="{FF2B5EF4-FFF2-40B4-BE49-F238E27FC236}">
                <a16:creationId xmlns:a16="http://schemas.microsoft.com/office/drawing/2014/main" id="{6B3CCDAA-2916-4AAF-8FC6-F145EB044592}"/>
              </a:ext>
            </a:extLst>
          </p:cNvPr>
          <p:cNvSpPr txBox="1">
            <a:spLocks/>
          </p:cNvSpPr>
          <p:nvPr/>
        </p:nvSpPr>
        <p:spPr>
          <a:xfrm>
            <a:off x="7939195" y="-70987"/>
            <a:ext cx="1577281" cy="4018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DIỆU HIỀN</a:t>
            </a:r>
            <a:endParaRPr lang="en-US" sz="16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07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42"/>
          <p:cNvGrpSpPr/>
          <p:nvPr/>
        </p:nvGrpSpPr>
        <p:grpSpPr>
          <a:xfrm>
            <a:off x="392062" y="645428"/>
            <a:ext cx="6410310" cy="3438594"/>
            <a:chOff x="2180925" y="540000"/>
            <a:chExt cx="4796700" cy="2370300"/>
          </a:xfrm>
        </p:grpSpPr>
        <p:sp>
          <p:nvSpPr>
            <p:cNvPr id="688" name="Google Shape;688;p42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2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" name="Google Shape;694;p42"/>
          <p:cNvSpPr txBox="1">
            <a:spLocks noGrp="1"/>
          </p:cNvSpPr>
          <p:nvPr>
            <p:ph type="title"/>
          </p:nvPr>
        </p:nvSpPr>
        <p:spPr>
          <a:xfrm>
            <a:off x="867079" y="992237"/>
            <a:ext cx="5448784" cy="28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đổi chỗ các số hạng thì tổng </a:t>
            </a:r>
            <a:br>
              <a:rPr lang="en-US" sz="5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5000" b="1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thế nào?</a:t>
            </a:r>
            <a:endParaRPr sz="5000" b="1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Google Shape;694;p42">
            <a:extLst>
              <a:ext uri="{FF2B5EF4-FFF2-40B4-BE49-F238E27FC236}">
                <a16:creationId xmlns:a16="http://schemas.microsoft.com/office/drawing/2014/main" id="{729C2133-4A37-4E78-94A9-18E461217DE7}"/>
              </a:ext>
            </a:extLst>
          </p:cNvPr>
          <p:cNvSpPr txBox="1">
            <a:spLocks/>
          </p:cNvSpPr>
          <p:nvPr/>
        </p:nvSpPr>
        <p:spPr>
          <a:xfrm>
            <a:off x="724993" y="1086998"/>
            <a:ext cx="5448784" cy="28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redoka One"/>
              <a:buNone/>
              <a:defRPr sz="7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>
                <a:solidFill>
                  <a:srgbClr val="E2546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 không </a:t>
            </a:r>
          </a:p>
          <a:p>
            <a:r>
              <a:rPr lang="en-US" sz="5000" b="1">
                <a:solidFill>
                  <a:srgbClr val="E2546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 đổi</a:t>
            </a:r>
            <a:endParaRPr lang="vi-VN" sz="5000" b="1">
              <a:solidFill>
                <a:srgbClr val="E2546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CEB465B-74F7-455A-B024-3E5B454E5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275" y="1457668"/>
            <a:ext cx="3334801" cy="3627434"/>
          </a:xfrm>
          <a:prstGeom prst="rect">
            <a:avLst/>
          </a:prstGeom>
        </p:spPr>
      </p:pic>
      <p:sp>
        <p:nvSpPr>
          <p:cNvPr id="2" name="Arrow: Notched Right 1">
            <a:hlinkClick r:id="rId4" action="ppaction://hlinksldjump"/>
            <a:extLst>
              <a:ext uri="{FF2B5EF4-FFF2-40B4-BE49-F238E27FC236}">
                <a16:creationId xmlns:a16="http://schemas.microsoft.com/office/drawing/2014/main" id="{A4CD7B2C-7A5F-4C52-91AC-8A85804C2AA9}"/>
              </a:ext>
            </a:extLst>
          </p:cNvPr>
          <p:cNvSpPr/>
          <p:nvPr/>
        </p:nvSpPr>
        <p:spPr>
          <a:xfrm>
            <a:off x="8284685" y="4351663"/>
            <a:ext cx="716782" cy="6029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4" grpId="0"/>
      <p:bldP spid="694" grpId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5"/>
          <p:cNvSpPr txBox="1">
            <a:spLocks noGrp="1"/>
          </p:cNvSpPr>
          <p:nvPr>
            <p:ph type="title" idx="4294967295"/>
          </p:nvPr>
        </p:nvSpPr>
        <p:spPr>
          <a:xfrm>
            <a:off x="3060021" y="1838725"/>
            <a:ext cx="2342444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UTM Loko" panose="02040603050506020204" pitchFamily="18" charset="0"/>
              </a:rPr>
              <a:t>A. 198</a:t>
            </a:r>
            <a:endParaRPr>
              <a:latin typeface="UTM Loko" panose="02040603050506020204" pitchFamily="18" charset="0"/>
            </a:endParaRPr>
          </a:p>
        </p:txBody>
      </p:sp>
      <p:sp>
        <p:nvSpPr>
          <p:cNvPr id="478" name="Google Shape;478;p35"/>
          <p:cNvSpPr txBox="1">
            <a:spLocks noGrp="1"/>
          </p:cNvSpPr>
          <p:nvPr>
            <p:ph type="title" idx="4294967295"/>
          </p:nvPr>
        </p:nvSpPr>
        <p:spPr>
          <a:xfrm>
            <a:off x="3029122" y="3333465"/>
            <a:ext cx="2373343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</a:rPr>
              <a:t>C. 89</a:t>
            </a:r>
            <a:endParaRPr>
              <a:solidFill>
                <a:schemeClr val="accent3">
                  <a:lumMod val="75000"/>
                </a:schemeClr>
              </a:solidFill>
              <a:latin typeface="UTM Loko" panose="02040603050506020204" pitchFamily="18" charset="0"/>
            </a:endParaRPr>
          </a:p>
        </p:txBody>
      </p:sp>
      <p:sp>
        <p:nvSpPr>
          <p:cNvPr id="480" name="Google Shape;480;p35"/>
          <p:cNvSpPr txBox="1">
            <a:spLocks noGrp="1"/>
          </p:cNvSpPr>
          <p:nvPr>
            <p:ph type="title" idx="4294967295"/>
          </p:nvPr>
        </p:nvSpPr>
        <p:spPr>
          <a:xfrm>
            <a:off x="6080911" y="1838725"/>
            <a:ext cx="2396467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</a:rPr>
              <a:t>B. 189 </a:t>
            </a:r>
            <a:endParaRPr>
              <a:solidFill>
                <a:schemeClr val="accent6">
                  <a:lumMod val="50000"/>
                </a:schemeClr>
              </a:solidFill>
              <a:latin typeface="UTM Loko" panose="02040603050506020204" pitchFamily="18" charset="0"/>
            </a:endParaRPr>
          </a:p>
        </p:txBody>
      </p:sp>
      <p:sp>
        <p:nvSpPr>
          <p:cNvPr id="483" name="Google Shape;483;p35"/>
          <p:cNvSpPr txBox="1">
            <a:spLocks noGrp="1"/>
          </p:cNvSpPr>
          <p:nvPr>
            <p:ph type="title" idx="4294967295"/>
          </p:nvPr>
        </p:nvSpPr>
        <p:spPr>
          <a:xfrm>
            <a:off x="6021314" y="3339105"/>
            <a:ext cx="2396467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</a:rPr>
              <a:t>D. 29</a:t>
            </a:r>
            <a:endParaRPr>
              <a:solidFill>
                <a:schemeClr val="accent1">
                  <a:lumMod val="75000"/>
                </a:schemeClr>
              </a:solidFill>
              <a:latin typeface="UTM Loko" panose="02040603050506020204" pitchFamily="18" charset="0"/>
            </a:endParaRPr>
          </a:p>
        </p:txBody>
      </p:sp>
      <p:sp>
        <p:nvSpPr>
          <p:cNvPr id="522" name="Google Shape;522;p35"/>
          <p:cNvSpPr txBox="1">
            <a:spLocks noGrp="1"/>
          </p:cNvSpPr>
          <p:nvPr>
            <p:ph type="title" idx="4294967295"/>
          </p:nvPr>
        </p:nvSpPr>
        <p:spPr>
          <a:xfrm>
            <a:off x="1552397" y="512451"/>
            <a:ext cx="7298846" cy="7687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a x b nếu a = 18; b = 11</a:t>
            </a:r>
            <a:endParaRPr sz="44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884F9-C869-4F26-93C6-48A921D17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36" y="1577665"/>
            <a:ext cx="2597121" cy="3511600"/>
          </a:xfrm>
          <a:prstGeom prst="rect">
            <a:avLst/>
          </a:prstGeom>
        </p:spPr>
      </p:pic>
      <p:sp>
        <p:nvSpPr>
          <p:cNvPr id="45" name="Arrow: Notched Right 44">
            <a:hlinkClick r:id="rId4" action="ppaction://hlinksldjump"/>
            <a:extLst>
              <a:ext uri="{FF2B5EF4-FFF2-40B4-BE49-F238E27FC236}">
                <a16:creationId xmlns:a16="http://schemas.microsoft.com/office/drawing/2014/main" id="{97834C8D-952A-4678-B2B8-8FD0E8529B1C}"/>
              </a:ext>
            </a:extLst>
          </p:cNvPr>
          <p:cNvSpPr/>
          <p:nvPr/>
        </p:nvSpPr>
        <p:spPr>
          <a:xfrm>
            <a:off x="8284685" y="4351663"/>
            <a:ext cx="716782" cy="6029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" grpId="0" animBg="1"/>
      <p:bldP spid="478" grpId="0" animBg="1"/>
      <p:bldP spid="478" grpId="1" animBg="1"/>
      <p:bldP spid="480" grpId="0" animBg="1"/>
      <p:bldP spid="480" grpId="1" animBg="1"/>
      <p:bldP spid="483" grpId="0" animBg="1"/>
      <p:bldP spid="483" grpId="1" animBg="1"/>
      <p:bldP spid="5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6;p35">
            <a:extLst>
              <a:ext uri="{FF2B5EF4-FFF2-40B4-BE49-F238E27FC236}">
                <a16:creationId xmlns:a16="http://schemas.microsoft.com/office/drawing/2014/main" id="{5CE79BBC-E15D-4D84-A5C5-41F683CFE945}"/>
              </a:ext>
            </a:extLst>
          </p:cNvPr>
          <p:cNvSpPr txBox="1">
            <a:spLocks/>
          </p:cNvSpPr>
          <p:nvPr/>
        </p:nvSpPr>
        <p:spPr>
          <a:xfrm>
            <a:off x="2835075" y="1758396"/>
            <a:ext cx="2342444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latin typeface="UTM Loko" panose="02040603050506020204" pitchFamily="18" charset="0"/>
              </a:rPr>
              <a:t>A. 101</a:t>
            </a:r>
          </a:p>
        </p:txBody>
      </p:sp>
      <p:sp>
        <p:nvSpPr>
          <p:cNvPr id="3" name="Google Shape;478;p35">
            <a:extLst>
              <a:ext uri="{FF2B5EF4-FFF2-40B4-BE49-F238E27FC236}">
                <a16:creationId xmlns:a16="http://schemas.microsoft.com/office/drawing/2014/main" id="{ABF9AF85-FD0E-469D-A260-A23A7C1DD086}"/>
              </a:ext>
            </a:extLst>
          </p:cNvPr>
          <p:cNvSpPr txBox="1">
            <a:spLocks/>
          </p:cNvSpPr>
          <p:nvPr/>
        </p:nvSpPr>
        <p:spPr>
          <a:xfrm>
            <a:off x="2876449" y="2873543"/>
            <a:ext cx="2373343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</a:rPr>
              <a:t>C.  300</a:t>
            </a:r>
          </a:p>
        </p:txBody>
      </p:sp>
      <p:sp>
        <p:nvSpPr>
          <p:cNvPr id="4" name="Google Shape;480;p35">
            <a:extLst>
              <a:ext uri="{FF2B5EF4-FFF2-40B4-BE49-F238E27FC236}">
                <a16:creationId xmlns:a16="http://schemas.microsoft.com/office/drawing/2014/main" id="{28CFBA0C-C81E-44EC-A457-9C8EDA245A1B}"/>
              </a:ext>
            </a:extLst>
          </p:cNvPr>
          <p:cNvSpPr txBox="1">
            <a:spLocks/>
          </p:cNvSpPr>
          <p:nvPr/>
        </p:nvSpPr>
        <p:spPr>
          <a:xfrm>
            <a:off x="5921568" y="2339117"/>
            <a:ext cx="2396467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</a:rPr>
              <a:t>B. 30</a:t>
            </a:r>
          </a:p>
        </p:txBody>
      </p:sp>
      <p:sp>
        <p:nvSpPr>
          <p:cNvPr id="5" name="Google Shape;483;p35">
            <a:extLst>
              <a:ext uri="{FF2B5EF4-FFF2-40B4-BE49-F238E27FC236}">
                <a16:creationId xmlns:a16="http://schemas.microsoft.com/office/drawing/2014/main" id="{A7A9AC6C-1617-4250-B269-EF04373B171F}"/>
              </a:ext>
            </a:extLst>
          </p:cNvPr>
          <p:cNvSpPr txBox="1">
            <a:spLocks/>
          </p:cNvSpPr>
          <p:nvPr/>
        </p:nvSpPr>
        <p:spPr>
          <a:xfrm>
            <a:off x="5874895" y="3587812"/>
            <a:ext cx="2396467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</a:rPr>
              <a:t>D. 110</a:t>
            </a:r>
          </a:p>
        </p:txBody>
      </p:sp>
      <p:sp>
        <p:nvSpPr>
          <p:cNvPr id="6" name="Google Shape;522;p35">
            <a:extLst>
              <a:ext uri="{FF2B5EF4-FFF2-40B4-BE49-F238E27FC236}">
                <a16:creationId xmlns:a16="http://schemas.microsoft.com/office/drawing/2014/main" id="{ADE9D404-E5CD-42CD-B66B-24694DFDE037}"/>
              </a:ext>
            </a:extLst>
          </p:cNvPr>
          <p:cNvSpPr txBox="1">
            <a:spLocks/>
          </p:cNvSpPr>
          <p:nvPr/>
        </p:nvSpPr>
        <p:spPr>
          <a:xfrm>
            <a:off x="364698" y="450486"/>
            <a:ext cx="8619696" cy="7687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pt-BR" sz="4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a + b : 5 nếu a = 100; b = 50</a:t>
            </a:r>
          </a:p>
        </p:txBody>
      </p:sp>
      <p:pic>
        <p:nvPicPr>
          <p:cNvPr id="117" name="Picture 116">
            <a:extLst>
              <a:ext uri="{FF2B5EF4-FFF2-40B4-BE49-F238E27FC236}">
                <a16:creationId xmlns:a16="http://schemas.microsoft.com/office/drawing/2014/main" id="{97899EAF-A8F6-406E-9FEC-EF6B30CB6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06" y="2115188"/>
            <a:ext cx="2627604" cy="3151905"/>
          </a:xfrm>
          <a:prstGeom prst="rect">
            <a:avLst/>
          </a:prstGeom>
        </p:spPr>
      </p:pic>
      <p:sp>
        <p:nvSpPr>
          <p:cNvPr id="118" name="Arrow: Notched Right 117">
            <a:hlinkClick r:id="rId3" action="ppaction://hlinksldjump"/>
            <a:extLst>
              <a:ext uri="{FF2B5EF4-FFF2-40B4-BE49-F238E27FC236}">
                <a16:creationId xmlns:a16="http://schemas.microsoft.com/office/drawing/2014/main" id="{B26E0386-248D-48D4-9F56-8AD8CE478C85}"/>
              </a:ext>
            </a:extLst>
          </p:cNvPr>
          <p:cNvSpPr/>
          <p:nvPr/>
        </p:nvSpPr>
        <p:spPr>
          <a:xfrm>
            <a:off x="8284685" y="4351663"/>
            <a:ext cx="716782" cy="6029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2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2">
            <a:extLst>
              <a:ext uri="{FF2B5EF4-FFF2-40B4-BE49-F238E27FC236}">
                <a16:creationId xmlns:a16="http://schemas.microsoft.com/office/drawing/2014/main" id="{5A285ADF-68B5-4203-ADBD-E38659BAF170}"/>
              </a:ext>
            </a:extLst>
          </p:cNvPr>
          <p:cNvGrpSpPr/>
          <p:nvPr/>
        </p:nvGrpSpPr>
        <p:grpSpPr>
          <a:xfrm>
            <a:off x="1609127" y="353861"/>
            <a:ext cx="6448554" cy="1018054"/>
            <a:chOff x="2593579" y="873043"/>
            <a:chExt cx="6448554" cy="1018054"/>
          </a:xfrm>
        </p:grpSpPr>
        <p:grpSp>
          <p:nvGrpSpPr>
            <p:cNvPr id="3" name="组合 6">
              <a:extLst>
                <a:ext uri="{FF2B5EF4-FFF2-40B4-BE49-F238E27FC236}">
                  <a16:creationId xmlns:a16="http://schemas.microsoft.com/office/drawing/2014/main" id="{E79821EB-7525-4B8B-9050-4072E726A273}"/>
                </a:ext>
              </a:extLst>
            </p:cNvPr>
            <p:cNvGrpSpPr/>
            <p:nvPr/>
          </p:nvGrpSpPr>
          <p:grpSpPr>
            <a:xfrm>
              <a:off x="2593579" y="931698"/>
              <a:ext cx="6448554" cy="959399"/>
              <a:chOff x="3760434" y="1083236"/>
              <a:chExt cx="6448554" cy="959399"/>
            </a:xfrm>
          </p:grpSpPr>
          <p:sp>
            <p:nvSpPr>
              <p:cNvPr id="7" name="矩形 7">
                <a:extLst>
                  <a:ext uri="{FF2B5EF4-FFF2-40B4-BE49-F238E27FC236}">
                    <a16:creationId xmlns:a16="http://schemas.microsoft.com/office/drawing/2014/main" id="{5637689C-32D6-4DE3-B200-F7E65E43C6E7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643798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altLang="zh-CN" sz="5400">
                    <a:ln w="209550">
                      <a:solidFill>
                        <a:schemeClr val="accent4"/>
                      </a:solidFill>
                    </a:ln>
                    <a:solidFill>
                      <a:schemeClr val="accent4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NGÔI SAO MAY MẮN</a:t>
                </a:r>
                <a:endParaRPr lang="zh-CN" altLang="en-US" sz="5400" dirty="0">
                  <a:ln w="209550">
                    <a:solidFill>
                      <a:schemeClr val="accent4"/>
                    </a:solidFill>
                  </a:ln>
                  <a:solidFill>
                    <a:schemeClr val="accent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8" name="矩形 8">
                <a:extLst>
                  <a:ext uri="{FF2B5EF4-FFF2-40B4-BE49-F238E27FC236}">
                    <a16:creationId xmlns:a16="http://schemas.microsoft.com/office/drawing/2014/main" id="{44E0BF6C-6EDE-4566-97D7-72A5D40215AE}"/>
                  </a:ext>
                </a:extLst>
              </p:cNvPr>
              <p:cNvSpPr/>
              <p:nvPr/>
            </p:nvSpPr>
            <p:spPr>
              <a:xfrm>
                <a:off x="3760434" y="1119305"/>
                <a:ext cx="6437981" cy="923330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lvl="0"/>
                <a:r>
                  <a:rPr lang="en-US" altLang="zh-CN" sz="5400">
                    <a:solidFill>
                      <a:srgbClr val="FFC000"/>
                    </a:solidFill>
                    <a:latin typeface="UTM Showcard" panose="02040603050506020204" pitchFamily="18" charset="0"/>
                    <a:ea typeface="字魂27号-布丁体" panose="00000505000000000000" pitchFamily="2" charset="-122"/>
                  </a:rPr>
                  <a:t>NGÔI SAO MAY MẮN</a:t>
                </a:r>
                <a:endParaRPr lang="zh-CN" altLang="en-US" sz="5400" dirty="0">
                  <a:solidFill>
                    <a:srgbClr val="FFC000"/>
                  </a:soli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4" name="组合 9">
              <a:extLst>
                <a:ext uri="{FF2B5EF4-FFF2-40B4-BE49-F238E27FC236}">
                  <a16:creationId xmlns:a16="http://schemas.microsoft.com/office/drawing/2014/main" id="{CA5C92B2-4F6F-4B8F-BCE0-FBE8475773B4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936931"/>
              <a:chOff x="3771007" y="1083236"/>
              <a:chExt cx="184731" cy="936931"/>
            </a:xfrm>
          </p:grpSpPr>
          <p:sp>
            <p:nvSpPr>
              <p:cNvPr id="5" name="矩形 10">
                <a:extLst>
                  <a:ext uri="{FF2B5EF4-FFF2-40B4-BE49-F238E27FC236}">
                    <a16:creationId xmlns:a16="http://schemas.microsoft.com/office/drawing/2014/main" id="{89D5A216-F019-40BE-B300-BD07DBEF4C79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54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6" name="矩形 11">
                <a:extLst>
                  <a:ext uri="{FF2B5EF4-FFF2-40B4-BE49-F238E27FC236}">
                    <a16:creationId xmlns:a16="http://schemas.microsoft.com/office/drawing/2014/main" id="{C8CC0EAA-2A56-486B-8FA7-242E0FE4A389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zh-CN" altLang="en-US" sz="54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grpSp>
        <p:nvGrpSpPr>
          <p:cNvPr id="16" name="Google Shape;532;p37">
            <a:extLst>
              <a:ext uri="{FF2B5EF4-FFF2-40B4-BE49-F238E27FC236}">
                <a16:creationId xmlns:a16="http://schemas.microsoft.com/office/drawing/2014/main" id="{C32B586F-E5DB-4EF4-91D4-1B3B84678CA3}"/>
              </a:ext>
            </a:extLst>
          </p:cNvPr>
          <p:cNvGrpSpPr/>
          <p:nvPr/>
        </p:nvGrpSpPr>
        <p:grpSpPr>
          <a:xfrm>
            <a:off x="2223458" y="1688472"/>
            <a:ext cx="5209318" cy="3076030"/>
            <a:chOff x="2180925" y="540000"/>
            <a:chExt cx="4796700" cy="2370300"/>
          </a:xfrm>
        </p:grpSpPr>
        <p:sp>
          <p:nvSpPr>
            <p:cNvPr id="17" name="Google Shape;533;p37">
              <a:extLst>
                <a:ext uri="{FF2B5EF4-FFF2-40B4-BE49-F238E27FC236}">
                  <a16:creationId xmlns:a16="http://schemas.microsoft.com/office/drawing/2014/main" id="{DD70A0FE-703C-478A-A726-0DCCA4A41B29}"/>
                </a:ext>
              </a:extLst>
            </p:cNvPr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34;p37">
              <a:extLst>
                <a:ext uri="{FF2B5EF4-FFF2-40B4-BE49-F238E27FC236}">
                  <a16:creationId xmlns:a16="http://schemas.microsoft.com/office/drawing/2014/main" id="{FC602B28-B65A-48A9-AC32-40933945970D}"/>
                </a:ext>
              </a:extLst>
            </p:cNvPr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35;p37">
              <a:extLst>
                <a:ext uri="{FF2B5EF4-FFF2-40B4-BE49-F238E27FC236}">
                  <a16:creationId xmlns:a16="http://schemas.microsoft.com/office/drawing/2014/main" id="{208E653A-8B6F-4F79-8D2F-132137BD9765}"/>
                </a:ext>
              </a:extLst>
            </p:cNvPr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36;p37">
              <a:extLst>
                <a:ext uri="{FF2B5EF4-FFF2-40B4-BE49-F238E27FC236}">
                  <a16:creationId xmlns:a16="http://schemas.microsoft.com/office/drawing/2014/main" id="{7780FA7E-DB12-4373-98F6-B095C5D42849}"/>
                </a:ext>
              </a:extLst>
            </p:cNvPr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37;p37">
              <a:extLst>
                <a:ext uri="{FF2B5EF4-FFF2-40B4-BE49-F238E27FC236}">
                  <a16:creationId xmlns:a16="http://schemas.microsoft.com/office/drawing/2014/main" id="{247E5FDA-F899-4D2F-834D-08AA3AE3DFAB}"/>
                </a:ext>
              </a:extLst>
            </p:cNvPr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38;p37">
              <a:extLst>
                <a:ext uri="{FF2B5EF4-FFF2-40B4-BE49-F238E27FC236}">
                  <a16:creationId xmlns:a16="http://schemas.microsoft.com/office/drawing/2014/main" id="{1A1C9A0F-9571-44EE-996F-B6A07917F78E}"/>
                </a:ext>
              </a:extLst>
            </p:cNvPr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>
            <a:hlinkClick r:id="rId2" action="ppaction://hlinksldjump"/>
            <a:extLst>
              <a:ext uri="{FF2B5EF4-FFF2-40B4-BE49-F238E27FC236}">
                <a16:creationId xmlns:a16="http://schemas.microsoft.com/office/drawing/2014/main" id="{80FE7701-E82C-4AFE-8846-6E33CF1FC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47748">
            <a:off x="6402301" y="1208165"/>
            <a:ext cx="2369821" cy="2301714"/>
          </a:xfrm>
          <a:prstGeom prst="rect">
            <a:avLst/>
          </a:prstGeom>
        </p:spPr>
      </p:pic>
      <p:sp>
        <p:nvSpPr>
          <p:cNvPr id="23" name="Google Shape;694;p42">
            <a:extLst>
              <a:ext uri="{FF2B5EF4-FFF2-40B4-BE49-F238E27FC236}">
                <a16:creationId xmlns:a16="http://schemas.microsoft.com/office/drawing/2014/main" id="{4533EDD4-6F03-4FE2-AF3E-FE3D107644DF}"/>
              </a:ext>
            </a:extLst>
          </p:cNvPr>
          <p:cNvSpPr txBox="1">
            <a:spLocks/>
          </p:cNvSpPr>
          <p:nvPr/>
        </p:nvSpPr>
        <p:spPr>
          <a:xfrm>
            <a:off x="2564572" y="1834304"/>
            <a:ext cx="4559334" cy="28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Fredoka One"/>
              <a:buNone/>
              <a:defRPr sz="7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tốt</a:t>
            </a:r>
            <a:r>
              <a:rPr lang="en-US" sz="45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  <a:endParaRPr lang="vi-VN" sz="45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4ADFB45-6B2E-444C-9D6E-08B92FAF8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6" y="2299378"/>
            <a:ext cx="2726983" cy="2827420"/>
          </a:xfrm>
          <a:prstGeom prst="rect">
            <a:avLst/>
          </a:prstGeom>
        </p:spPr>
      </p:pic>
      <p:sp>
        <p:nvSpPr>
          <p:cNvPr id="25" name="Arrow: Notched Right 24">
            <a:hlinkClick r:id="rId5" action="ppaction://hlinksldjump"/>
            <a:extLst>
              <a:ext uri="{FF2B5EF4-FFF2-40B4-BE49-F238E27FC236}">
                <a16:creationId xmlns:a16="http://schemas.microsoft.com/office/drawing/2014/main" id="{BA135E63-13D5-44B1-958D-DB9902DD90A2}"/>
              </a:ext>
            </a:extLst>
          </p:cNvPr>
          <p:cNvSpPr/>
          <p:nvPr/>
        </p:nvSpPr>
        <p:spPr>
          <a:xfrm>
            <a:off x="8284685" y="4351663"/>
            <a:ext cx="716782" cy="6029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4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76;p35">
            <a:extLst>
              <a:ext uri="{FF2B5EF4-FFF2-40B4-BE49-F238E27FC236}">
                <a16:creationId xmlns:a16="http://schemas.microsoft.com/office/drawing/2014/main" id="{4223938F-7459-4F96-91E2-268758566190}"/>
              </a:ext>
            </a:extLst>
          </p:cNvPr>
          <p:cNvSpPr txBox="1">
            <a:spLocks/>
          </p:cNvSpPr>
          <p:nvPr/>
        </p:nvSpPr>
        <p:spPr>
          <a:xfrm>
            <a:off x="3016401" y="2569633"/>
            <a:ext cx="2342444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latin typeface="UTM Loko" panose="02040603050506020204" pitchFamily="18" charset="0"/>
              </a:rPr>
              <a:t>A. 43</a:t>
            </a:r>
          </a:p>
        </p:txBody>
      </p:sp>
      <p:sp>
        <p:nvSpPr>
          <p:cNvPr id="9" name="Google Shape;478;p35">
            <a:extLst>
              <a:ext uri="{FF2B5EF4-FFF2-40B4-BE49-F238E27FC236}">
                <a16:creationId xmlns:a16="http://schemas.microsoft.com/office/drawing/2014/main" id="{0D33DF41-7B4A-4339-8530-E55EC87D415C}"/>
              </a:ext>
            </a:extLst>
          </p:cNvPr>
          <p:cNvSpPr txBox="1">
            <a:spLocks/>
          </p:cNvSpPr>
          <p:nvPr/>
        </p:nvSpPr>
        <p:spPr>
          <a:xfrm>
            <a:off x="1948642" y="3933808"/>
            <a:ext cx="2373343" cy="694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3">
                    <a:lumMod val="75000"/>
                  </a:schemeClr>
                </a:solidFill>
                <a:latin typeface="UTM Loko" panose="02040603050506020204" pitchFamily="18" charset="0"/>
              </a:rPr>
              <a:t>C.  33</a:t>
            </a:r>
          </a:p>
        </p:txBody>
      </p:sp>
      <p:sp>
        <p:nvSpPr>
          <p:cNvPr id="10" name="Google Shape;480;p35">
            <a:extLst>
              <a:ext uri="{FF2B5EF4-FFF2-40B4-BE49-F238E27FC236}">
                <a16:creationId xmlns:a16="http://schemas.microsoft.com/office/drawing/2014/main" id="{3969ADC5-A056-40E1-AC3F-F44F0089C87B}"/>
              </a:ext>
            </a:extLst>
          </p:cNvPr>
          <p:cNvSpPr txBox="1">
            <a:spLocks/>
          </p:cNvSpPr>
          <p:nvPr/>
        </p:nvSpPr>
        <p:spPr>
          <a:xfrm>
            <a:off x="6187561" y="2534693"/>
            <a:ext cx="2396467" cy="71358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6">
                    <a:lumMod val="50000"/>
                  </a:schemeClr>
                </a:solidFill>
                <a:latin typeface="UTM Loko" panose="02040603050506020204" pitchFamily="18" charset="0"/>
              </a:rPr>
              <a:t>B. 27</a:t>
            </a:r>
          </a:p>
        </p:txBody>
      </p:sp>
      <p:sp>
        <p:nvSpPr>
          <p:cNvPr id="11" name="Google Shape;483;p35">
            <a:extLst>
              <a:ext uri="{FF2B5EF4-FFF2-40B4-BE49-F238E27FC236}">
                <a16:creationId xmlns:a16="http://schemas.microsoft.com/office/drawing/2014/main" id="{2DB52E3D-AF90-4F8F-8A39-62515586387C}"/>
              </a:ext>
            </a:extLst>
          </p:cNvPr>
          <p:cNvSpPr txBox="1">
            <a:spLocks/>
          </p:cNvSpPr>
          <p:nvPr/>
        </p:nvSpPr>
        <p:spPr>
          <a:xfrm>
            <a:off x="5112157" y="3907786"/>
            <a:ext cx="2396467" cy="7202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  <a:latin typeface="UTM Loko" panose="02040603050506020204" pitchFamily="18" charset="0"/>
              </a:rPr>
              <a:t>D. 72</a:t>
            </a:r>
          </a:p>
        </p:txBody>
      </p:sp>
      <p:sp>
        <p:nvSpPr>
          <p:cNvPr id="12" name="Google Shape;522;p35">
            <a:extLst>
              <a:ext uri="{FF2B5EF4-FFF2-40B4-BE49-F238E27FC236}">
                <a16:creationId xmlns:a16="http://schemas.microsoft.com/office/drawing/2014/main" id="{D42A0FC7-01C4-4AE7-BDDE-7200D9044144}"/>
              </a:ext>
            </a:extLst>
          </p:cNvPr>
          <p:cNvSpPr txBox="1">
            <a:spLocks/>
          </p:cNvSpPr>
          <p:nvPr/>
        </p:nvSpPr>
        <p:spPr>
          <a:xfrm>
            <a:off x="252564" y="1087996"/>
            <a:ext cx="8619696" cy="76871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pt-BR" sz="44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 12 + a : b nếu a = 42; b = 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4A952B-14B3-44E2-8EC6-595B33DC3DD8}"/>
              </a:ext>
            </a:extLst>
          </p:cNvPr>
          <p:cNvGrpSpPr/>
          <p:nvPr/>
        </p:nvGrpSpPr>
        <p:grpSpPr>
          <a:xfrm>
            <a:off x="169244" y="1856715"/>
            <a:ext cx="2546625" cy="3139829"/>
            <a:chOff x="6587297" y="1896026"/>
            <a:chExt cx="2546625" cy="3139829"/>
          </a:xfrm>
        </p:grpSpPr>
        <p:grpSp>
          <p:nvGrpSpPr>
            <p:cNvPr id="13" name="Google Shape;616;p40">
              <a:extLst>
                <a:ext uri="{FF2B5EF4-FFF2-40B4-BE49-F238E27FC236}">
                  <a16:creationId xmlns:a16="http://schemas.microsoft.com/office/drawing/2014/main" id="{D6A6DF32-8C58-4308-8EA2-580F67275CF6}"/>
                </a:ext>
              </a:extLst>
            </p:cNvPr>
            <p:cNvGrpSpPr/>
            <p:nvPr/>
          </p:nvGrpSpPr>
          <p:grpSpPr>
            <a:xfrm rot="308040">
              <a:off x="6587297" y="1896026"/>
              <a:ext cx="2546625" cy="3139829"/>
              <a:chOff x="5616500" y="1812300"/>
              <a:chExt cx="2354194" cy="2902573"/>
            </a:xfrm>
          </p:grpSpPr>
          <p:sp>
            <p:nvSpPr>
              <p:cNvPr id="15" name="Google Shape;617;p40">
                <a:extLst>
                  <a:ext uri="{FF2B5EF4-FFF2-40B4-BE49-F238E27FC236}">
                    <a16:creationId xmlns:a16="http://schemas.microsoft.com/office/drawing/2014/main" id="{B6BFC173-F717-4E33-BF43-E1097D2305AC}"/>
                  </a:ext>
                </a:extLst>
              </p:cNvPr>
              <p:cNvSpPr/>
              <p:nvPr/>
            </p:nvSpPr>
            <p:spPr>
              <a:xfrm>
                <a:off x="5616500" y="4179784"/>
                <a:ext cx="290520" cy="141654"/>
              </a:xfrm>
              <a:custGeom>
                <a:avLst/>
                <a:gdLst/>
                <a:ahLst/>
                <a:cxnLst/>
                <a:rect l="l" t="t" r="r" b="b"/>
                <a:pathLst>
                  <a:path w="10191" h="4969" extrusionOk="0">
                    <a:moveTo>
                      <a:pt x="8512" y="1"/>
                    </a:moveTo>
                    <a:lnTo>
                      <a:pt x="4690" y="72"/>
                    </a:lnTo>
                    <a:cubicBezTo>
                      <a:pt x="4690" y="72"/>
                      <a:pt x="904" y="858"/>
                      <a:pt x="368" y="2692"/>
                    </a:cubicBezTo>
                    <a:cubicBezTo>
                      <a:pt x="1" y="3913"/>
                      <a:pt x="2560" y="4968"/>
                      <a:pt x="4951" y="4968"/>
                    </a:cubicBezTo>
                    <a:cubicBezTo>
                      <a:pt x="6127" y="4968"/>
                      <a:pt x="7262" y="4713"/>
                      <a:pt x="7988" y="4097"/>
                    </a:cubicBezTo>
                    <a:cubicBezTo>
                      <a:pt x="10191" y="2227"/>
                      <a:pt x="8512" y="1"/>
                      <a:pt x="8512" y="1"/>
                    </a:cubicBezTo>
                    <a:close/>
                  </a:path>
                </a:pathLst>
              </a:custGeom>
              <a:solidFill>
                <a:srgbClr val="7BC2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18;p40">
                <a:extLst>
                  <a:ext uri="{FF2B5EF4-FFF2-40B4-BE49-F238E27FC236}">
                    <a16:creationId xmlns:a16="http://schemas.microsoft.com/office/drawing/2014/main" id="{CE2D92B1-BB02-4365-8F07-41D4EF369FD9}"/>
                  </a:ext>
                </a:extLst>
              </p:cNvPr>
              <p:cNvSpPr/>
              <p:nvPr/>
            </p:nvSpPr>
            <p:spPr>
              <a:xfrm>
                <a:off x="6744695" y="4474697"/>
                <a:ext cx="206708" cy="240176"/>
              </a:xfrm>
              <a:custGeom>
                <a:avLst/>
                <a:gdLst/>
                <a:ahLst/>
                <a:cxnLst/>
                <a:rect l="l" t="t" r="r" b="b"/>
                <a:pathLst>
                  <a:path w="7251" h="8425" extrusionOk="0">
                    <a:moveTo>
                      <a:pt x="5656" y="0"/>
                    </a:moveTo>
                    <a:cubicBezTo>
                      <a:pt x="4432" y="0"/>
                      <a:pt x="2453" y="2872"/>
                      <a:pt x="2453" y="2872"/>
                    </a:cubicBezTo>
                    <a:cubicBezTo>
                      <a:pt x="2453" y="2872"/>
                      <a:pt x="0" y="8206"/>
                      <a:pt x="3632" y="8420"/>
                    </a:cubicBezTo>
                    <a:cubicBezTo>
                      <a:pt x="3686" y="8423"/>
                      <a:pt x="3739" y="8425"/>
                      <a:pt x="3791" y="8425"/>
                    </a:cubicBezTo>
                    <a:cubicBezTo>
                      <a:pt x="7251" y="8425"/>
                      <a:pt x="7224" y="1531"/>
                      <a:pt x="6192" y="264"/>
                    </a:cubicBezTo>
                    <a:cubicBezTo>
                      <a:pt x="6042" y="79"/>
                      <a:pt x="5860" y="0"/>
                      <a:pt x="5656" y="0"/>
                    </a:cubicBezTo>
                    <a:close/>
                  </a:path>
                </a:pathLst>
              </a:custGeom>
              <a:solidFill>
                <a:srgbClr val="7BC2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19;p40">
                <a:extLst>
                  <a:ext uri="{FF2B5EF4-FFF2-40B4-BE49-F238E27FC236}">
                    <a16:creationId xmlns:a16="http://schemas.microsoft.com/office/drawing/2014/main" id="{5D732F36-3B12-4D8C-AC4D-46CFC2527CB5}"/>
                  </a:ext>
                </a:extLst>
              </p:cNvPr>
              <p:cNvSpPr/>
              <p:nvPr/>
            </p:nvSpPr>
            <p:spPr>
              <a:xfrm>
                <a:off x="5719641" y="3354000"/>
                <a:ext cx="1224654" cy="1203017"/>
              </a:xfrm>
              <a:custGeom>
                <a:avLst/>
                <a:gdLst/>
                <a:ahLst/>
                <a:cxnLst/>
                <a:rect l="l" t="t" r="r" b="b"/>
                <a:pathLst>
                  <a:path w="42959" h="42200" extrusionOk="0">
                    <a:moveTo>
                      <a:pt x="23599" y="0"/>
                    </a:moveTo>
                    <a:cubicBezTo>
                      <a:pt x="23599" y="0"/>
                      <a:pt x="16598" y="1334"/>
                      <a:pt x="8644" y="9573"/>
                    </a:cubicBezTo>
                    <a:cubicBezTo>
                      <a:pt x="679" y="17812"/>
                      <a:pt x="1" y="28408"/>
                      <a:pt x="1" y="28408"/>
                    </a:cubicBezTo>
                    <a:cubicBezTo>
                      <a:pt x="1" y="28408"/>
                      <a:pt x="1669" y="30118"/>
                      <a:pt x="3669" y="30118"/>
                    </a:cubicBezTo>
                    <a:cubicBezTo>
                      <a:pt x="4281" y="30118"/>
                      <a:pt x="4925" y="29958"/>
                      <a:pt x="5561" y="29539"/>
                    </a:cubicBezTo>
                    <a:cubicBezTo>
                      <a:pt x="5561" y="29539"/>
                      <a:pt x="7859" y="13740"/>
                      <a:pt x="26349" y="11228"/>
                    </a:cubicBezTo>
                    <a:lnTo>
                      <a:pt x="26349" y="11228"/>
                    </a:lnTo>
                    <a:cubicBezTo>
                      <a:pt x="26349" y="11228"/>
                      <a:pt x="25754" y="23491"/>
                      <a:pt x="30504" y="31409"/>
                    </a:cubicBezTo>
                    <a:cubicBezTo>
                      <a:pt x="35255" y="39326"/>
                      <a:pt x="37481" y="42124"/>
                      <a:pt x="37481" y="42124"/>
                    </a:cubicBezTo>
                    <a:cubicBezTo>
                      <a:pt x="37481" y="42124"/>
                      <a:pt x="37729" y="42199"/>
                      <a:pt x="38146" y="42199"/>
                    </a:cubicBezTo>
                    <a:cubicBezTo>
                      <a:pt x="39141" y="42199"/>
                      <a:pt x="41097" y="41774"/>
                      <a:pt x="42958" y="38898"/>
                    </a:cubicBezTo>
                    <a:cubicBezTo>
                      <a:pt x="42958" y="38898"/>
                      <a:pt x="32124" y="21431"/>
                      <a:pt x="35862" y="9192"/>
                    </a:cubicBezTo>
                    <a:cubicBezTo>
                      <a:pt x="38213" y="1502"/>
                      <a:pt x="38610" y="75"/>
                      <a:pt x="38581" y="75"/>
                    </a:cubicBezTo>
                    <a:cubicBezTo>
                      <a:pt x="38564" y="75"/>
                      <a:pt x="38398" y="572"/>
                      <a:pt x="38398" y="572"/>
                    </a:cubicBezTo>
                    <a:lnTo>
                      <a:pt x="23599" y="0"/>
                    </a:ln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20;p40">
                <a:extLst>
                  <a:ext uri="{FF2B5EF4-FFF2-40B4-BE49-F238E27FC236}">
                    <a16:creationId xmlns:a16="http://schemas.microsoft.com/office/drawing/2014/main" id="{13B9C6D5-0AEA-42A2-89DB-8286B0E2AD2A}"/>
                  </a:ext>
                </a:extLst>
              </p:cNvPr>
              <p:cNvSpPr/>
              <p:nvPr/>
            </p:nvSpPr>
            <p:spPr>
              <a:xfrm>
                <a:off x="7505681" y="2729024"/>
                <a:ext cx="171416" cy="180681"/>
              </a:xfrm>
              <a:custGeom>
                <a:avLst/>
                <a:gdLst/>
                <a:ahLst/>
                <a:cxnLst/>
                <a:rect l="l" t="t" r="r" b="b"/>
                <a:pathLst>
                  <a:path w="6013" h="6338" extrusionOk="0">
                    <a:moveTo>
                      <a:pt x="3673" y="0"/>
                    </a:moveTo>
                    <a:cubicBezTo>
                      <a:pt x="1613" y="0"/>
                      <a:pt x="1463" y="2365"/>
                      <a:pt x="1405" y="2552"/>
                    </a:cubicBezTo>
                    <a:cubicBezTo>
                      <a:pt x="1334" y="2730"/>
                      <a:pt x="0" y="3373"/>
                      <a:pt x="0" y="3373"/>
                    </a:cubicBezTo>
                    <a:lnTo>
                      <a:pt x="238" y="5647"/>
                    </a:lnTo>
                    <a:cubicBezTo>
                      <a:pt x="238" y="5647"/>
                      <a:pt x="1511" y="4931"/>
                      <a:pt x="2178" y="4931"/>
                    </a:cubicBezTo>
                    <a:cubicBezTo>
                      <a:pt x="2345" y="4931"/>
                      <a:pt x="2474" y="4976"/>
                      <a:pt x="2536" y="5088"/>
                    </a:cubicBezTo>
                    <a:cubicBezTo>
                      <a:pt x="2846" y="5635"/>
                      <a:pt x="4310" y="6338"/>
                      <a:pt x="4310" y="6338"/>
                    </a:cubicBezTo>
                    <a:cubicBezTo>
                      <a:pt x="4310" y="6338"/>
                      <a:pt x="6013" y="123"/>
                      <a:pt x="3810" y="4"/>
                    </a:cubicBezTo>
                    <a:cubicBezTo>
                      <a:pt x="3764" y="1"/>
                      <a:pt x="3718" y="0"/>
                      <a:pt x="3673" y="0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621;p40">
                <a:extLst>
                  <a:ext uri="{FF2B5EF4-FFF2-40B4-BE49-F238E27FC236}">
                    <a16:creationId xmlns:a16="http://schemas.microsoft.com/office/drawing/2014/main" id="{1F69F382-4343-42B1-89C9-D7E28C132363}"/>
                  </a:ext>
                </a:extLst>
              </p:cNvPr>
              <p:cNvSpPr/>
              <p:nvPr/>
            </p:nvSpPr>
            <p:spPr>
              <a:xfrm>
                <a:off x="6740618" y="2778058"/>
                <a:ext cx="895078" cy="395485"/>
              </a:xfrm>
              <a:custGeom>
                <a:avLst/>
                <a:gdLst/>
                <a:ahLst/>
                <a:cxnLst/>
                <a:rect l="l" t="t" r="r" b="b"/>
                <a:pathLst>
                  <a:path w="31398" h="13873" extrusionOk="0">
                    <a:moveTo>
                      <a:pt x="25875" y="1"/>
                    </a:moveTo>
                    <a:cubicBezTo>
                      <a:pt x="24767" y="1"/>
                      <a:pt x="22307" y="1146"/>
                      <a:pt x="16836" y="3106"/>
                    </a:cubicBezTo>
                    <a:cubicBezTo>
                      <a:pt x="14358" y="3994"/>
                      <a:pt x="11617" y="4267"/>
                      <a:pt x="9187" y="4267"/>
                    </a:cubicBezTo>
                    <a:cubicBezTo>
                      <a:pt x="5334" y="4267"/>
                      <a:pt x="2263" y="3582"/>
                      <a:pt x="2263" y="3582"/>
                    </a:cubicBezTo>
                    <a:lnTo>
                      <a:pt x="2263" y="3582"/>
                    </a:lnTo>
                    <a:cubicBezTo>
                      <a:pt x="1" y="4427"/>
                      <a:pt x="1346" y="10142"/>
                      <a:pt x="2560" y="11547"/>
                    </a:cubicBezTo>
                    <a:cubicBezTo>
                      <a:pt x="3413" y="12525"/>
                      <a:pt x="12864" y="13872"/>
                      <a:pt x="19972" y="13872"/>
                    </a:cubicBezTo>
                    <a:cubicBezTo>
                      <a:pt x="22990" y="13872"/>
                      <a:pt x="25586" y="13629"/>
                      <a:pt x="26921" y="13012"/>
                    </a:cubicBezTo>
                    <a:cubicBezTo>
                      <a:pt x="31397" y="10940"/>
                      <a:pt x="27159" y="582"/>
                      <a:pt x="26337" y="105"/>
                    </a:cubicBezTo>
                    <a:cubicBezTo>
                      <a:pt x="26218" y="35"/>
                      <a:pt x="26067" y="1"/>
                      <a:pt x="2587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622;p40">
                <a:extLst>
                  <a:ext uri="{FF2B5EF4-FFF2-40B4-BE49-F238E27FC236}">
                    <a16:creationId xmlns:a16="http://schemas.microsoft.com/office/drawing/2014/main" id="{23129A16-F0FA-4E7F-A155-3F98E0211733}"/>
                  </a:ext>
                </a:extLst>
              </p:cNvPr>
              <p:cNvSpPr/>
              <p:nvPr/>
            </p:nvSpPr>
            <p:spPr>
              <a:xfrm>
                <a:off x="6358785" y="2843568"/>
                <a:ext cx="459911" cy="591901"/>
              </a:xfrm>
              <a:custGeom>
                <a:avLst/>
                <a:gdLst/>
                <a:ahLst/>
                <a:cxnLst/>
                <a:rect l="l" t="t" r="r" b="b"/>
                <a:pathLst>
                  <a:path w="16133" h="20763" extrusionOk="0">
                    <a:moveTo>
                      <a:pt x="10905" y="1"/>
                    </a:moveTo>
                    <a:cubicBezTo>
                      <a:pt x="9768" y="1"/>
                      <a:pt x="8037" y="248"/>
                      <a:pt x="8037" y="248"/>
                    </a:cubicBezTo>
                    <a:lnTo>
                      <a:pt x="5620" y="1165"/>
                    </a:lnTo>
                    <a:lnTo>
                      <a:pt x="2738" y="8666"/>
                    </a:lnTo>
                    <a:cubicBezTo>
                      <a:pt x="2738" y="8666"/>
                      <a:pt x="0" y="16405"/>
                      <a:pt x="464" y="17345"/>
                    </a:cubicBezTo>
                    <a:cubicBezTo>
                      <a:pt x="848" y="18102"/>
                      <a:pt x="7019" y="20763"/>
                      <a:pt x="10924" y="20763"/>
                    </a:cubicBezTo>
                    <a:cubicBezTo>
                      <a:pt x="11872" y="20763"/>
                      <a:pt x="12686" y="20606"/>
                      <a:pt x="13252" y="20227"/>
                    </a:cubicBezTo>
                    <a:cubicBezTo>
                      <a:pt x="16133" y="18286"/>
                      <a:pt x="15954" y="9249"/>
                      <a:pt x="15954" y="9249"/>
                    </a:cubicBezTo>
                    <a:cubicBezTo>
                      <a:pt x="15954" y="9249"/>
                      <a:pt x="14764" y="3796"/>
                      <a:pt x="15657" y="1284"/>
                    </a:cubicBezTo>
                    <a:cubicBezTo>
                      <a:pt x="15657" y="1284"/>
                      <a:pt x="12466" y="296"/>
                      <a:pt x="11668" y="69"/>
                    </a:cubicBezTo>
                    <a:cubicBezTo>
                      <a:pt x="11494" y="20"/>
                      <a:pt x="11223" y="1"/>
                      <a:pt x="10905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623;p40">
                <a:extLst>
                  <a:ext uri="{FF2B5EF4-FFF2-40B4-BE49-F238E27FC236}">
                    <a16:creationId xmlns:a16="http://schemas.microsoft.com/office/drawing/2014/main" id="{F5F31923-4C72-48C2-914D-CEA0090686E3}"/>
                  </a:ext>
                </a:extLst>
              </p:cNvPr>
              <p:cNvSpPr/>
              <p:nvPr/>
            </p:nvSpPr>
            <p:spPr>
              <a:xfrm>
                <a:off x="6587190" y="2837724"/>
                <a:ext cx="119161" cy="74262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605" extrusionOk="0">
                    <a:moveTo>
                      <a:pt x="49" y="1"/>
                    </a:moveTo>
                    <a:lnTo>
                      <a:pt x="49" y="1"/>
                    </a:lnTo>
                    <a:cubicBezTo>
                      <a:pt x="13" y="548"/>
                      <a:pt x="1" y="1167"/>
                      <a:pt x="84" y="1382"/>
                    </a:cubicBezTo>
                    <a:cubicBezTo>
                      <a:pt x="230" y="1775"/>
                      <a:pt x="696" y="2605"/>
                      <a:pt x="1811" y="2605"/>
                    </a:cubicBezTo>
                    <a:cubicBezTo>
                      <a:pt x="1876" y="2605"/>
                      <a:pt x="1943" y="2602"/>
                      <a:pt x="2013" y="2596"/>
                    </a:cubicBezTo>
                    <a:cubicBezTo>
                      <a:pt x="3287" y="2477"/>
                      <a:pt x="4132" y="953"/>
                      <a:pt x="4180" y="394"/>
                    </a:cubicBezTo>
                    <a:lnTo>
                      <a:pt x="4180" y="167"/>
                    </a:lnTo>
                    <a:cubicBezTo>
                      <a:pt x="3609" y="370"/>
                      <a:pt x="3013" y="477"/>
                      <a:pt x="2418" y="489"/>
                    </a:cubicBezTo>
                    <a:cubicBezTo>
                      <a:pt x="2366" y="490"/>
                      <a:pt x="2315" y="491"/>
                      <a:pt x="2264" y="491"/>
                    </a:cubicBezTo>
                    <a:cubicBezTo>
                      <a:pt x="1495" y="491"/>
                      <a:pt x="740" y="324"/>
                      <a:pt x="49" y="1"/>
                    </a:cubicBezTo>
                    <a:close/>
                  </a:path>
                </a:pathLst>
              </a:custGeom>
              <a:solidFill>
                <a:srgbClr val="EACA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624;p40">
                <a:extLst>
                  <a:ext uri="{FF2B5EF4-FFF2-40B4-BE49-F238E27FC236}">
                    <a16:creationId xmlns:a16="http://schemas.microsoft.com/office/drawing/2014/main" id="{1726F5D7-30E7-42C9-AA68-7766612B2E35}"/>
                  </a:ext>
                </a:extLst>
              </p:cNvPr>
              <p:cNvSpPr/>
              <p:nvPr/>
            </p:nvSpPr>
            <p:spPr>
              <a:xfrm>
                <a:off x="6588558" y="2767481"/>
                <a:ext cx="118135" cy="84268"/>
              </a:xfrm>
              <a:custGeom>
                <a:avLst/>
                <a:gdLst/>
                <a:ahLst/>
                <a:cxnLst/>
                <a:rect l="l" t="t" r="r" b="b"/>
                <a:pathLst>
                  <a:path w="4144" h="2956" extrusionOk="0">
                    <a:moveTo>
                      <a:pt x="3942" y="0"/>
                    </a:moveTo>
                    <a:lnTo>
                      <a:pt x="72" y="1512"/>
                    </a:lnTo>
                    <a:cubicBezTo>
                      <a:pt x="72" y="1512"/>
                      <a:pt x="24" y="1965"/>
                      <a:pt x="1" y="2465"/>
                    </a:cubicBezTo>
                    <a:cubicBezTo>
                      <a:pt x="692" y="2788"/>
                      <a:pt x="1458" y="2955"/>
                      <a:pt x="2227" y="2955"/>
                    </a:cubicBezTo>
                    <a:cubicBezTo>
                      <a:pt x="2279" y="2955"/>
                      <a:pt x="2330" y="2954"/>
                      <a:pt x="2382" y="2953"/>
                    </a:cubicBezTo>
                    <a:cubicBezTo>
                      <a:pt x="2977" y="2941"/>
                      <a:pt x="3572" y="2834"/>
                      <a:pt x="4144" y="2631"/>
                    </a:cubicBezTo>
                    <a:cubicBezTo>
                      <a:pt x="4144" y="1846"/>
                      <a:pt x="3942" y="0"/>
                      <a:pt x="3942" y="0"/>
                    </a:cubicBezTo>
                    <a:close/>
                  </a:path>
                </a:pathLst>
              </a:custGeom>
              <a:solidFill>
                <a:srgbClr val="E4A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625;p40">
                <a:extLst>
                  <a:ext uri="{FF2B5EF4-FFF2-40B4-BE49-F238E27FC236}">
                    <a16:creationId xmlns:a16="http://schemas.microsoft.com/office/drawing/2014/main" id="{0FE845A1-1931-4405-A28D-B623BFFA4E3B}"/>
                  </a:ext>
                </a:extLst>
              </p:cNvPr>
              <p:cNvSpPr/>
              <p:nvPr/>
            </p:nvSpPr>
            <p:spPr>
              <a:xfrm>
                <a:off x="6273233" y="1812300"/>
                <a:ext cx="808929" cy="442493"/>
              </a:xfrm>
              <a:custGeom>
                <a:avLst/>
                <a:gdLst/>
                <a:ahLst/>
                <a:cxnLst/>
                <a:rect l="l" t="t" r="r" b="b"/>
                <a:pathLst>
                  <a:path w="28376" h="15522" extrusionOk="0">
                    <a:moveTo>
                      <a:pt x="14394" y="1"/>
                    </a:moveTo>
                    <a:cubicBezTo>
                      <a:pt x="11064" y="1"/>
                      <a:pt x="9609" y="3264"/>
                      <a:pt x="9609" y="3264"/>
                    </a:cubicBezTo>
                    <a:cubicBezTo>
                      <a:pt x="9609" y="3264"/>
                      <a:pt x="8025" y="2068"/>
                      <a:pt x="5794" y="2068"/>
                    </a:cubicBezTo>
                    <a:cubicBezTo>
                      <a:pt x="4354" y="2068"/>
                      <a:pt x="2645" y="2566"/>
                      <a:pt x="917" y="4205"/>
                    </a:cubicBezTo>
                    <a:cubicBezTo>
                      <a:pt x="179" y="6419"/>
                      <a:pt x="1" y="9384"/>
                      <a:pt x="3144" y="11015"/>
                    </a:cubicBezTo>
                    <a:cubicBezTo>
                      <a:pt x="3860" y="11385"/>
                      <a:pt x="4521" y="11531"/>
                      <a:pt x="5118" y="11531"/>
                    </a:cubicBezTo>
                    <a:cubicBezTo>
                      <a:pt x="7370" y="11531"/>
                      <a:pt x="8716" y="9455"/>
                      <a:pt x="8716" y="9455"/>
                    </a:cubicBezTo>
                    <a:cubicBezTo>
                      <a:pt x="8716" y="9455"/>
                      <a:pt x="9061" y="12003"/>
                      <a:pt x="12145" y="12206"/>
                    </a:cubicBezTo>
                    <a:cubicBezTo>
                      <a:pt x="12250" y="12213"/>
                      <a:pt x="12353" y="12216"/>
                      <a:pt x="12453" y="12216"/>
                    </a:cubicBezTo>
                    <a:cubicBezTo>
                      <a:pt x="15281" y="12216"/>
                      <a:pt x="16169" y="9551"/>
                      <a:pt x="16169" y="9551"/>
                    </a:cubicBezTo>
                    <a:lnTo>
                      <a:pt x="16169" y="9551"/>
                    </a:lnTo>
                    <a:cubicBezTo>
                      <a:pt x="16169" y="9551"/>
                      <a:pt x="15729" y="12373"/>
                      <a:pt x="18515" y="12777"/>
                    </a:cubicBezTo>
                    <a:cubicBezTo>
                      <a:pt x="18879" y="12832"/>
                      <a:pt x="19207" y="12855"/>
                      <a:pt x="19503" y="12855"/>
                    </a:cubicBezTo>
                    <a:cubicBezTo>
                      <a:pt x="21478" y="12855"/>
                      <a:pt x="21991" y="11801"/>
                      <a:pt x="21991" y="11801"/>
                    </a:cubicBezTo>
                    <a:lnTo>
                      <a:pt x="21991" y="11801"/>
                    </a:lnTo>
                    <a:cubicBezTo>
                      <a:pt x="21991" y="11801"/>
                      <a:pt x="20932" y="15266"/>
                      <a:pt x="24051" y="15516"/>
                    </a:cubicBezTo>
                    <a:cubicBezTo>
                      <a:pt x="24105" y="15520"/>
                      <a:pt x="24159" y="15522"/>
                      <a:pt x="24213" y="15522"/>
                    </a:cubicBezTo>
                    <a:cubicBezTo>
                      <a:pt x="26509" y="15522"/>
                      <a:pt x="28375" y="11834"/>
                      <a:pt x="27957" y="8646"/>
                    </a:cubicBezTo>
                    <a:cubicBezTo>
                      <a:pt x="27402" y="8191"/>
                      <a:pt x="26810" y="8043"/>
                      <a:pt x="26276" y="8043"/>
                    </a:cubicBezTo>
                    <a:cubicBezTo>
                      <a:pt x="25285" y="8043"/>
                      <a:pt x="24492" y="8551"/>
                      <a:pt x="24492" y="8551"/>
                    </a:cubicBezTo>
                    <a:cubicBezTo>
                      <a:pt x="24492" y="8551"/>
                      <a:pt x="25420" y="7265"/>
                      <a:pt x="23396" y="4943"/>
                    </a:cubicBezTo>
                    <a:cubicBezTo>
                      <a:pt x="22707" y="4147"/>
                      <a:pt x="21966" y="3886"/>
                      <a:pt x="21289" y="3886"/>
                    </a:cubicBezTo>
                    <a:cubicBezTo>
                      <a:pt x="19991" y="3886"/>
                      <a:pt x="18932" y="4848"/>
                      <a:pt x="18932" y="4848"/>
                    </a:cubicBezTo>
                    <a:cubicBezTo>
                      <a:pt x="18932" y="4848"/>
                      <a:pt x="20098" y="1276"/>
                      <a:pt x="15788" y="181"/>
                    </a:cubicBezTo>
                    <a:cubicBezTo>
                      <a:pt x="15291" y="56"/>
                      <a:pt x="14826" y="1"/>
                      <a:pt x="143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626;p40">
                <a:extLst>
                  <a:ext uri="{FF2B5EF4-FFF2-40B4-BE49-F238E27FC236}">
                    <a16:creationId xmlns:a16="http://schemas.microsoft.com/office/drawing/2014/main" id="{7DB5778D-DA18-4FF0-9A7D-1DAD4B60B3DD}"/>
                  </a:ext>
                </a:extLst>
              </p:cNvPr>
              <p:cNvSpPr/>
              <p:nvPr/>
            </p:nvSpPr>
            <p:spPr>
              <a:xfrm>
                <a:off x="6160542" y="1932147"/>
                <a:ext cx="994199" cy="565845"/>
              </a:xfrm>
              <a:custGeom>
                <a:avLst/>
                <a:gdLst/>
                <a:ahLst/>
                <a:cxnLst/>
                <a:rect l="l" t="t" r="r" b="b"/>
                <a:pathLst>
                  <a:path w="34875" h="19849" extrusionOk="0">
                    <a:moveTo>
                      <a:pt x="4870" y="1"/>
                    </a:moveTo>
                    <a:lnTo>
                      <a:pt x="4870" y="1"/>
                    </a:lnTo>
                    <a:cubicBezTo>
                      <a:pt x="4751" y="108"/>
                      <a:pt x="4644" y="227"/>
                      <a:pt x="4525" y="346"/>
                    </a:cubicBezTo>
                    <a:cubicBezTo>
                      <a:pt x="1" y="5049"/>
                      <a:pt x="4073" y="9466"/>
                      <a:pt x="4073" y="9466"/>
                    </a:cubicBezTo>
                    <a:cubicBezTo>
                      <a:pt x="2453" y="11598"/>
                      <a:pt x="4358" y="14229"/>
                      <a:pt x="4358" y="14229"/>
                    </a:cubicBezTo>
                    <a:lnTo>
                      <a:pt x="27588" y="19849"/>
                    </a:lnTo>
                    <a:cubicBezTo>
                      <a:pt x="27588" y="19849"/>
                      <a:pt x="30469" y="18503"/>
                      <a:pt x="31540" y="15658"/>
                    </a:cubicBezTo>
                    <a:cubicBezTo>
                      <a:pt x="32600" y="12800"/>
                      <a:pt x="30338" y="12371"/>
                      <a:pt x="30338" y="12371"/>
                    </a:cubicBezTo>
                    <a:cubicBezTo>
                      <a:pt x="30338" y="12371"/>
                      <a:pt x="34874" y="11443"/>
                      <a:pt x="33362" y="6811"/>
                    </a:cubicBezTo>
                    <a:cubicBezTo>
                      <a:pt x="32969" y="5621"/>
                      <a:pt x="32457" y="4894"/>
                      <a:pt x="31910" y="4454"/>
                    </a:cubicBezTo>
                    <a:lnTo>
                      <a:pt x="31910" y="4454"/>
                    </a:lnTo>
                    <a:cubicBezTo>
                      <a:pt x="32328" y="7625"/>
                      <a:pt x="30467" y="11319"/>
                      <a:pt x="28176" y="11319"/>
                    </a:cubicBezTo>
                    <a:cubicBezTo>
                      <a:pt x="28119" y="11319"/>
                      <a:pt x="28062" y="11316"/>
                      <a:pt x="28004" y="11312"/>
                    </a:cubicBezTo>
                    <a:cubicBezTo>
                      <a:pt x="24885" y="11074"/>
                      <a:pt x="25944" y="7597"/>
                      <a:pt x="25944" y="7597"/>
                    </a:cubicBezTo>
                    <a:lnTo>
                      <a:pt x="25944" y="7597"/>
                    </a:lnTo>
                    <a:cubicBezTo>
                      <a:pt x="25944" y="7597"/>
                      <a:pt x="25424" y="8656"/>
                      <a:pt x="23417" y="8656"/>
                    </a:cubicBezTo>
                    <a:cubicBezTo>
                      <a:pt x="23132" y="8656"/>
                      <a:pt x="22816" y="8634"/>
                      <a:pt x="22468" y="8585"/>
                    </a:cubicBezTo>
                    <a:cubicBezTo>
                      <a:pt x="19682" y="8180"/>
                      <a:pt x="20122" y="5347"/>
                      <a:pt x="20122" y="5347"/>
                    </a:cubicBezTo>
                    <a:lnTo>
                      <a:pt x="20122" y="5347"/>
                    </a:lnTo>
                    <a:cubicBezTo>
                      <a:pt x="20122" y="5347"/>
                      <a:pt x="19223" y="8012"/>
                      <a:pt x="16394" y="8012"/>
                    </a:cubicBezTo>
                    <a:cubicBezTo>
                      <a:pt x="16294" y="8012"/>
                      <a:pt x="16191" y="8009"/>
                      <a:pt x="16086" y="8002"/>
                    </a:cubicBezTo>
                    <a:cubicBezTo>
                      <a:pt x="13014" y="7799"/>
                      <a:pt x="12669" y="5251"/>
                      <a:pt x="12669" y="5251"/>
                    </a:cubicBezTo>
                    <a:cubicBezTo>
                      <a:pt x="12669" y="5251"/>
                      <a:pt x="11317" y="7331"/>
                      <a:pt x="9065" y="7331"/>
                    </a:cubicBezTo>
                    <a:cubicBezTo>
                      <a:pt x="8466" y="7331"/>
                      <a:pt x="7803" y="7184"/>
                      <a:pt x="7085" y="6811"/>
                    </a:cubicBezTo>
                    <a:cubicBezTo>
                      <a:pt x="3954" y="5180"/>
                      <a:pt x="4132" y="2215"/>
                      <a:pt x="48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627;p40">
                <a:extLst>
                  <a:ext uri="{FF2B5EF4-FFF2-40B4-BE49-F238E27FC236}">
                    <a16:creationId xmlns:a16="http://schemas.microsoft.com/office/drawing/2014/main" id="{19D4EF96-88A0-4D2B-BAE0-CFC6E6EEA036}"/>
                  </a:ext>
                </a:extLst>
              </p:cNvPr>
              <p:cNvSpPr/>
              <p:nvPr/>
            </p:nvSpPr>
            <p:spPr>
              <a:xfrm>
                <a:off x="6546823" y="1957604"/>
                <a:ext cx="48206" cy="47893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1680" extrusionOk="0">
                    <a:moveTo>
                      <a:pt x="845" y="1"/>
                    </a:moveTo>
                    <a:cubicBezTo>
                      <a:pt x="381" y="1"/>
                      <a:pt x="0" y="382"/>
                      <a:pt x="0" y="846"/>
                    </a:cubicBezTo>
                    <a:cubicBezTo>
                      <a:pt x="0" y="1310"/>
                      <a:pt x="381" y="1680"/>
                      <a:pt x="845" y="1680"/>
                    </a:cubicBezTo>
                    <a:cubicBezTo>
                      <a:pt x="1310" y="1680"/>
                      <a:pt x="1691" y="1310"/>
                      <a:pt x="1691" y="846"/>
                    </a:cubicBezTo>
                    <a:cubicBezTo>
                      <a:pt x="1691" y="382"/>
                      <a:pt x="1310" y="1"/>
                      <a:pt x="8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628;p40">
                <a:extLst>
                  <a:ext uri="{FF2B5EF4-FFF2-40B4-BE49-F238E27FC236}">
                    <a16:creationId xmlns:a16="http://schemas.microsoft.com/office/drawing/2014/main" id="{205CB961-A731-45C7-ADFF-F9AD7A225A18}"/>
                  </a:ext>
                </a:extLst>
              </p:cNvPr>
              <p:cNvSpPr/>
              <p:nvPr/>
            </p:nvSpPr>
            <p:spPr>
              <a:xfrm>
                <a:off x="6362007" y="1917978"/>
                <a:ext cx="136494" cy="61890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2171" extrusionOk="0">
                    <a:moveTo>
                      <a:pt x="1213" y="1"/>
                    </a:moveTo>
                    <a:cubicBezTo>
                      <a:pt x="600" y="1"/>
                      <a:pt x="142" y="133"/>
                      <a:pt x="113" y="450"/>
                    </a:cubicBezTo>
                    <a:cubicBezTo>
                      <a:pt x="0" y="1688"/>
                      <a:pt x="1345" y="2171"/>
                      <a:pt x="2595" y="2171"/>
                    </a:cubicBezTo>
                    <a:cubicBezTo>
                      <a:pt x="3581" y="2171"/>
                      <a:pt x="4509" y="1870"/>
                      <a:pt x="4614" y="1403"/>
                    </a:cubicBezTo>
                    <a:cubicBezTo>
                      <a:pt x="4787" y="676"/>
                      <a:pt x="2601" y="1"/>
                      <a:pt x="12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629;p40">
                <a:extLst>
                  <a:ext uri="{FF2B5EF4-FFF2-40B4-BE49-F238E27FC236}">
                    <a16:creationId xmlns:a16="http://schemas.microsoft.com/office/drawing/2014/main" id="{135E3B88-4582-4FA4-9A98-11785D019C94}"/>
                  </a:ext>
                </a:extLst>
              </p:cNvPr>
              <p:cNvSpPr/>
              <p:nvPr/>
            </p:nvSpPr>
            <p:spPr>
              <a:xfrm>
                <a:off x="6238368" y="2314122"/>
                <a:ext cx="102114" cy="178942"/>
              </a:xfrm>
              <a:custGeom>
                <a:avLst/>
                <a:gdLst/>
                <a:ahLst/>
                <a:cxnLst/>
                <a:rect l="l" t="t" r="r" b="b"/>
                <a:pathLst>
                  <a:path w="3582" h="6277" extrusionOk="0">
                    <a:moveTo>
                      <a:pt x="2930" y="0"/>
                    </a:moveTo>
                    <a:cubicBezTo>
                      <a:pt x="1944" y="0"/>
                      <a:pt x="178" y="364"/>
                      <a:pt x="93" y="2949"/>
                    </a:cubicBezTo>
                    <a:cubicBezTo>
                      <a:pt x="0" y="6063"/>
                      <a:pt x="2268" y="6276"/>
                      <a:pt x="2890" y="6276"/>
                    </a:cubicBezTo>
                    <a:cubicBezTo>
                      <a:pt x="2988" y="6276"/>
                      <a:pt x="3045" y="6271"/>
                      <a:pt x="3045" y="6271"/>
                    </a:cubicBezTo>
                    <a:lnTo>
                      <a:pt x="3581" y="56"/>
                    </a:lnTo>
                    <a:cubicBezTo>
                      <a:pt x="3581" y="56"/>
                      <a:pt x="3315" y="0"/>
                      <a:pt x="2930" y="0"/>
                    </a:cubicBezTo>
                    <a:close/>
                  </a:path>
                </a:pathLst>
              </a:custGeom>
              <a:solidFill>
                <a:srgbClr val="E4A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630;p40">
                <a:extLst>
                  <a:ext uri="{FF2B5EF4-FFF2-40B4-BE49-F238E27FC236}">
                    <a16:creationId xmlns:a16="http://schemas.microsoft.com/office/drawing/2014/main" id="{9BD2DCA9-3087-4A5D-9D19-52B140F834AF}"/>
                  </a:ext>
                </a:extLst>
              </p:cNvPr>
              <p:cNvSpPr/>
              <p:nvPr/>
            </p:nvSpPr>
            <p:spPr>
              <a:xfrm>
                <a:off x="6839740" y="2434396"/>
                <a:ext cx="172613" cy="193395"/>
              </a:xfrm>
              <a:custGeom>
                <a:avLst/>
                <a:gdLst/>
                <a:ahLst/>
                <a:cxnLst/>
                <a:rect l="l" t="t" r="r" b="b"/>
                <a:pathLst>
                  <a:path w="6055" h="6784" extrusionOk="0">
                    <a:moveTo>
                      <a:pt x="2903" y="0"/>
                    </a:moveTo>
                    <a:cubicBezTo>
                      <a:pt x="2424" y="0"/>
                      <a:pt x="2084" y="75"/>
                      <a:pt x="2084" y="75"/>
                    </a:cubicBezTo>
                    <a:cubicBezTo>
                      <a:pt x="2084" y="75"/>
                      <a:pt x="0" y="3314"/>
                      <a:pt x="584" y="5326"/>
                    </a:cubicBezTo>
                    <a:cubicBezTo>
                      <a:pt x="840" y="6211"/>
                      <a:pt x="1910" y="6783"/>
                      <a:pt x="3033" y="6783"/>
                    </a:cubicBezTo>
                    <a:cubicBezTo>
                      <a:pt x="4463" y="6783"/>
                      <a:pt x="5979" y="5856"/>
                      <a:pt x="6013" y="3469"/>
                    </a:cubicBezTo>
                    <a:cubicBezTo>
                      <a:pt x="6055" y="442"/>
                      <a:pt x="4067" y="0"/>
                      <a:pt x="2903" y="0"/>
                    </a:cubicBezTo>
                    <a:close/>
                  </a:path>
                </a:pathLst>
              </a:custGeom>
              <a:solidFill>
                <a:srgbClr val="E4A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631;p40">
                <a:extLst>
                  <a:ext uri="{FF2B5EF4-FFF2-40B4-BE49-F238E27FC236}">
                    <a16:creationId xmlns:a16="http://schemas.microsoft.com/office/drawing/2014/main" id="{84DAC393-BA35-465A-94A8-03B1511197A2}"/>
                  </a:ext>
                </a:extLst>
              </p:cNvPr>
              <p:cNvSpPr/>
              <p:nvPr/>
            </p:nvSpPr>
            <p:spPr>
              <a:xfrm>
                <a:off x="6236230" y="2213547"/>
                <a:ext cx="662913" cy="599912"/>
              </a:xfrm>
              <a:custGeom>
                <a:avLst/>
                <a:gdLst/>
                <a:ahLst/>
                <a:cxnLst/>
                <a:rect l="l" t="t" r="r" b="b"/>
                <a:pathLst>
                  <a:path w="23254" h="21044" extrusionOk="0">
                    <a:moveTo>
                      <a:pt x="4859" y="0"/>
                    </a:moveTo>
                    <a:lnTo>
                      <a:pt x="4859" y="0"/>
                    </a:lnTo>
                    <a:cubicBezTo>
                      <a:pt x="2239" y="6537"/>
                      <a:pt x="1" y="18240"/>
                      <a:pt x="11407" y="20765"/>
                    </a:cubicBezTo>
                    <a:cubicBezTo>
                      <a:pt x="12267" y="20955"/>
                      <a:pt x="13064" y="21043"/>
                      <a:pt x="13804" y="21043"/>
                    </a:cubicBezTo>
                    <a:cubicBezTo>
                      <a:pt x="22867" y="21043"/>
                      <a:pt x="23254" y="7822"/>
                      <a:pt x="23254" y="7822"/>
                    </a:cubicBezTo>
                    <a:cubicBezTo>
                      <a:pt x="20575" y="6120"/>
                      <a:pt x="21349" y="1822"/>
                      <a:pt x="21349" y="1822"/>
                    </a:cubicBezTo>
                    <a:lnTo>
                      <a:pt x="21349" y="1822"/>
                    </a:lnTo>
                    <a:cubicBezTo>
                      <a:pt x="21349" y="1822"/>
                      <a:pt x="20967" y="3215"/>
                      <a:pt x="18598" y="3310"/>
                    </a:cubicBezTo>
                    <a:cubicBezTo>
                      <a:pt x="18548" y="3312"/>
                      <a:pt x="18499" y="3313"/>
                      <a:pt x="18450" y="3313"/>
                    </a:cubicBezTo>
                    <a:cubicBezTo>
                      <a:pt x="16205" y="3313"/>
                      <a:pt x="15658" y="1203"/>
                      <a:pt x="15658" y="1203"/>
                    </a:cubicBezTo>
                    <a:cubicBezTo>
                      <a:pt x="14932" y="2014"/>
                      <a:pt x="13909" y="2471"/>
                      <a:pt x="12838" y="2471"/>
                    </a:cubicBezTo>
                    <a:cubicBezTo>
                      <a:pt x="12715" y="2471"/>
                      <a:pt x="12591" y="2465"/>
                      <a:pt x="12467" y="2453"/>
                    </a:cubicBezTo>
                    <a:cubicBezTo>
                      <a:pt x="10455" y="2262"/>
                      <a:pt x="10014" y="310"/>
                      <a:pt x="10014" y="310"/>
                    </a:cubicBezTo>
                    <a:cubicBezTo>
                      <a:pt x="10014" y="310"/>
                      <a:pt x="9562" y="1381"/>
                      <a:pt x="7287" y="1381"/>
                    </a:cubicBezTo>
                    <a:cubicBezTo>
                      <a:pt x="5013" y="1381"/>
                      <a:pt x="4859" y="0"/>
                      <a:pt x="4859" y="0"/>
                    </a:cubicBezTo>
                    <a:close/>
                  </a:path>
                </a:pathLst>
              </a:custGeom>
              <a:solidFill>
                <a:srgbClr val="EACA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632;p40">
                <a:extLst>
                  <a:ext uri="{FF2B5EF4-FFF2-40B4-BE49-F238E27FC236}">
                    <a16:creationId xmlns:a16="http://schemas.microsoft.com/office/drawing/2014/main" id="{26B4B175-BB36-42DE-893D-238368741DFA}"/>
                  </a:ext>
                </a:extLst>
              </p:cNvPr>
              <p:cNvSpPr/>
              <p:nvPr/>
            </p:nvSpPr>
            <p:spPr>
              <a:xfrm>
                <a:off x="6451093" y="2345908"/>
                <a:ext cx="99149" cy="160241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5621" extrusionOk="0">
                    <a:moveTo>
                      <a:pt x="2227" y="1"/>
                    </a:moveTo>
                    <a:cubicBezTo>
                      <a:pt x="1370" y="477"/>
                      <a:pt x="715" y="1251"/>
                      <a:pt x="393" y="2167"/>
                    </a:cubicBezTo>
                    <a:cubicBezTo>
                      <a:pt x="1" y="3322"/>
                      <a:pt x="131" y="4584"/>
                      <a:pt x="751" y="5620"/>
                    </a:cubicBezTo>
                    <a:cubicBezTo>
                      <a:pt x="1917" y="5346"/>
                      <a:pt x="2834" y="4453"/>
                      <a:pt x="3132" y="3287"/>
                    </a:cubicBezTo>
                    <a:cubicBezTo>
                      <a:pt x="3477" y="2025"/>
                      <a:pt x="3084" y="763"/>
                      <a:pt x="22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633;p40">
                <a:extLst>
                  <a:ext uri="{FF2B5EF4-FFF2-40B4-BE49-F238E27FC236}">
                    <a16:creationId xmlns:a16="http://schemas.microsoft.com/office/drawing/2014/main" id="{55FA7AEC-429D-435B-BA7C-90883A76352F}"/>
                  </a:ext>
                </a:extLst>
              </p:cNvPr>
              <p:cNvSpPr/>
              <p:nvPr/>
            </p:nvSpPr>
            <p:spPr>
              <a:xfrm>
                <a:off x="6365570" y="2326495"/>
                <a:ext cx="149009" cy="1816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6372" extrusionOk="0">
                    <a:moveTo>
                      <a:pt x="3434" y="1"/>
                    </a:moveTo>
                    <a:cubicBezTo>
                      <a:pt x="2115" y="1"/>
                      <a:pt x="868" y="957"/>
                      <a:pt x="464" y="2408"/>
                    </a:cubicBezTo>
                    <a:cubicBezTo>
                      <a:pt x="0" y="4111"/>
                      <a:pt x="881" y="5837"/>
                      <a:pt x="2453" y="6277"/>
                    </a:cubicBezTo>
                    <a:cubicBezTo>
                      <a:pt x="2680" y="6342"/>
                      <a:pt x="2917" y="6372"/>
                      <a:pt x="3156" y="6372"/>
                    </a:cubicBezTo>
                    <a:cubicBezTo>
                      <a:pt x="3355" y="6372"/>
                      <a:pt x="3555" y="6351"/>
                      <a:pt x="3751" y="6313"/>
                    </a:cubicBezTo>
                    <a:cubicBezTo>
                      <a:pt x="3131" y="5265"/>
                      <a:pt x="3001" y="4003"/>
                      <a:pt x="3393" y="2848"/>
                    </a:cubicBezTo>
                    <a:cubicBezTo>
                      <a:pt x="3715" y="1932"/>
                      <a:pt x="4370" y="1158"/>
                      <a:pt x="5227" y="682"/>
                    </a:cubicBezTo>
                    <a:cubicBezTo>
                      <a:pt x="4917" y="408"/>
                      <a:pt x="4548" y="217"/>
                      <a:pt x="4155" y="98"/>
                    </a:cubicBezTo>
                    <a:cubicBezTo>
                      <a:pt x="3916" y="32"/>
                      <a:pt x="3674" y="1"/>
                      <a:pt x="34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634;p40">
                <a:extLst>
                  <a:ext uri="{FF2B5EF4-FFF2-40B4-BE49-F238E27FC236}">
                    <a16:creationId xmlns:a16="http://schemas.microsoft.com/office/drawing/2014/main" id="{A38C8386-A540-4014-BEA9-2CAF4937EC0B}"/>
                  </a:ext>
                </a:extLst>
              </p:cNvPr>
              <p:cNvSpPr/>
              <p:nvPr/>
            </p:nvSpPr>
            <p:spPr>
              <a:xfrm>
                <a:off x="6736542" y="2402582"/>
                <a:ext cx="104908" cy="169420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5943" extrusionOk="0">
                    <a:moveTo>
                      <a:pt x="2346" y="1"/>
                    </a:moveTo>
                    <a:cubicBezTo>
                      <a:pt x="1441" y="501"/>
                      <a:pt x="751" y="1311"/>
                      <a:pt x="417" y="2287"/>
                    </a:cubicBezTo>
                    <a:cubicBezTo>
                      <a:pt x="1" y="3501"/>
                      <a:pt x="132" y="4835"/>
                      <a:pt x="786" y="5942"/>
                    </a:cubicBezTo>
                    <a:cubicBezTo>
                      <a:pt x="2013" y="5644"/>
                      <a:pt x="2989" y="4692"/>
                      <a:pt x="3311" y="3466"/>
                    </a:cubicBezTo>
                    <a:cubicBezTo>
                      <a:pt x="3680" y="2144"/>
                      <a:pt x="3263" y="787"/>
                      <a:pt x="2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35;p40">
                <a:extLst>
                  <a:ext uri="{FF2B5EF4-FFF2-40B4-BE49-F238E27FC236}">
                    <a16:creationId xmlns:a16="http://schemas.microsoft.com/office/drawing/2014/main" id="{17F423EE-62F0-46A3-9EDC-EB2A3060FFF5}"/>
                  </a:ext>
                </a:extLst>
              </p:cNvPr>
              <p:cNvSpPr/>
              <p:nvPr/>
            </p:nvSpPr>
            <p:spPr>
              <a:xfrm>
                <a:off x="6645916" y="2382227"/>
                <a:ext cx="157532" cy="191570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6720" extrusionOk="0">
                    <a:moveTo>
                      <a:pt x="3621" y="1"/>
                    </a:moveTo>
                    <a:cubicBezTo>
                      <a:pt x="2228" y="1"/>
                      <a:pt x="923" y="1018"/>
                      <a:pt x="501" y="2537"/>
                    </a:cubicBezTo>
                    <a:cubicBezTo>
                      <a:pt x="1" y="4334"/>
                      <a:pt x="941" y="6168"/>
                      <a:pt x="2584" y="6620"/>
                    </a:cubicBezTo>
                    <a:cubicBezTo>
                      <a:pt x="2836" y="6687"/>
                      <a:pt x="3091" y="6720"/>
                      <a:pt x="3347" y="6720"/>
                    </a:cubicBezTo>
                    <a:cubicBezTo>
                      <a:pt x="3553" y="6720"/>
                      <a:pt x="3759" y="6698"/>
                      <a:pt x="3965" y="6656"/>
                    </a:cubicBezTo>
                    <a:cubicBezTo>
                      <a:pt x="3311" y="5549"/>
                      <a:pt x="3168" y="4215"/>
                      <a:pt x="3584" y="3001"/>
                    </a:cubicBezTo>
                    <a:cubicBezTo>
                      <a:pt x="3930" y="2025"/>
                      <a:pt x="4620" y="1215"/>
                      <a:pt x="5525" y="715"/>
                    </a:cubicBezTo>
                    <a:cubicBezTo>
                      <a:pt x="5204" y="429"/>
                      <a:pt x="4811" y="215"/>
                      <a:pt x="4394" y="108"/>
                    </a:cubicBezTo>
                    <a:cubicBezTo>
                      <a:pt x="4137" y="35"/>
                      <a:pt x="3877" y="1"/>
                      <a:pt x="36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36;p40">
                <a:extLst>
                  <a:ext uri="{FF2B5EF4-FFF2-40B4-BE49-F238E27FC236}">
                    <a16:creationId xmlns:a16="http://schemas.microsoft.com/office/drawing/2014/main" id="{4EB62AEA-1E3A-450D-B769-05BD83C44BB7}"/>
                  </a:ext>
                </a:extLst>
              </p:cNvPr>
              <p:cNvSpPr/>
              <p:nvPr/>
            </p:nvSpPr>
            <p:spPr>
              <a:xfrm>
                <a:off x="6460244" y="2528643"/>
                <a:ext cx="74034" cy="40281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1413" extrusionOk="0">
                    <a:moveTo>
                      <a:pt x="1471" y="0"/>
                    </a:moveTo>
                    <a:cubicBezTo>
                      <a:pt x="1342" y="0"/>
                      <a:pt x="1201" y="24"/>
                      <a:pt x="1049" y="79"/>
                    </a:cubicBezTo>
                    <a:cubicBezTo>
                      <a:pt x="1" y="460"/>
                      <a:pt x="287" y="1413"/>
                      <a:pt x="287" y="1413"/>
                    </a:cubicBezTo>
                    <a:cubicBezTo>
                      <a:pt x="744" y="790"/>
                      <a:pt x="1295" y="628"/>
                      <a:pt x="1744" y="628"/>
                    </a:cubicBezTo>
                    <a:cubicBezTo>
                      <a:pt x="2230" y="628"/>
                      <a:pt x="2597" y="818"/>
                      <a:pt x="2597" y="818"/>
                    </a:cubicBezTo>
                    <a:cubicBezTo>
                      <a:pt x="2597" y="818"/>
                      <a:pt x="2231" y="0"/>
                      <a:pt x="1471" y="0"/>
                    </a:cubicBezTo>
                    <a:close/>
                  </a:path>
                </a:pathLst>
              </a:custGeom>
              <a:solidFill>
                <a:srgbClr val="E4AF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37;p40">
                <a:extLst>
                  <a:ext uri="{FF2B5EF4-FFF2-40B4-BE49-F238E27FC236}">
                    <a16:creationId xmlns:a16="http://schemas.microsoft.com/office/drawing/2014/main" id="{6F11D1E7-3152-48CE-B724-2B33CBB00049}"/>
                  </a:ext>
                </a:extLst>
              </p:cNvPr>
              <p:cNvSpPr/>
              <p:nvPr/>
            </p:nvSpPr>
            <p:spPr>
              <a:xfrm>
                <a:off x="6510846" y="2613368"/>
                <a:ext cx="189746" cy="103568"/>
              </a:xfrm>
              <a:custGeom>
                <a:avLst/>
                <a:gdLst/>
                <a:ahLst/>
                <a:cxnLst/>
                <a:rect l="l" t="t" r="r" b="b"/>
                <a:pathLst>
                  <a:path w="6656" h="3633" extrusionOk="0">
                    <a:moveTo>
                      <a:pt x="6656" y="1"/>
                    </a:moveTo>
                    <a:lnTo>
                      <a:pt x="6656" y="1"/>
                    </a:lnTo>
                    <a:cubicBezTo>
                      <a:pt x="5459" y="573"/>
                      <a:pt x="3875" y="722"/>
                      <a:pt x="2552" y="722"/>
                    </a:cubicBezTo>
                    <a:cubicBezTo>
                      <a:pt x="1124" y="722"/>
                      <a:pt x="0" y="548"/>
                      <a:pt x="0" y="548"/>
                    </a:cubicBezTo>
                    <a:lnTo>
                      <a:pt x="0" y="548"/>
                    </a:lnTo>
                    <a:cubicBezTo>
                      <a:pt x="0" y="548"/>
                      <a:pt x="211" y="3633"/>
                      <a:pt x="3299" y="3633"/>
                    </a:cubicBezTo>
                    <a:cubicBezTo>
                      <a:pt x="3322" y="3633"/>
                      <a:pt x="3346" y="3632"/>
                      <a:pt x="3369" y="3632"/>
                    </a:cubicBezTo>
                    <a:cubicBezTo>
                      <a:pt x="6513" y="3584"/>
                      <a:pt x="6656" y="1"/>
                      <a:pt x="66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38;p40">
                <a:extLst>
                  <a:ext uri="{FF2B5EF4-FFF2-40B4-BE49-F238E27FC236}">
                    <a16:creationId xmlns:a16="http://schemas.microsoft.com/office/drawing/2014/main" id="{8C47E4FE-BF5C-496D-9BFD-9AF307522557}"/>
                  </a:ext>
                </a:extLst>
              </p:cNvPr>
              <p:cNvSpPr/>
              <p:nvPr/>
            </p:nvSpPr>
            <p:spPr>
              <a:xfrm>
                <a:off x="6396073" y="2271788"/>
                <a:ext cx="84297" cy="37430"/>
              </a:xfrm>
              <a:custGeom>
                <a:avLst/>
                <a:gdLst/>
                <a:ahLst/>
                <a:cxnLst/>
                <a:rect l="l" t="t" r="r" b="b"/>
                <a:pathLst>
                  <a:path w="2957" h="1313" extrusionOk="0">
                    <a:moveTo>
                      <a:pt x="2337" y="1"/>
                    </a:moveTo>
                    <a:cubicBezTo>
                      <a:pt x="1577" y="1"/>
                      <a:pt x="0" y="824"/>
                      <a:pt x="156" y="1136"/>
                    </a:cubicBezTo>
                    <a:cubicBezTo>
                      <a:pt x="221" y="1260"/>
                      <a:pt x="383" y="1312"/>
                      <a:pt x="597" y="1312"/>
                    </a:cubicBezTo>
                    <a:cubicBezTo>
                      <a:pt x="1408" y="1312"/>
                      <a:pt x="2956" y="560"/>
                      <a:pt x="2693" y="136"/>
                    </a:cubicBezTo>
                    <a:cubicBezTo>
                      <a:pt x="2632" y="41"/>
                      <a:pt x="2504" y="1"/>
                      <a:pt x="23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39;p40">
                <a:extLst>
                  <a:ext uri="{FF2B5EF4-FFF2-40B4-BE49-F238E27FC236}">
                    <a16:creationId xmlns:a16="http://schemas.microsoft.com/office/drawing/2014/main" id="{97F7ABFA-7024-4D03-8F09-642C5E47B8D1}"/>
                  </a:ext>
                </a:extLst>
              </p:cNvPr>
              <p:cNvSpPr/>
              <p:nvPr/>
            </p:nvSpPr>
            <p:spPr>
              <a:xfrm>
                <a:off x="6756868" y="2322446"/>
                <a:ext cx="81731" cy="67363"/>
              </a:xfrm>
              <a:custGeom>
                <a:avLst/>
                <a:gdLst/>
                <a:ahLst/>
                <a:cxnLst/>
                <a:rect l="l" t="t" r="r" b="b"/>
                <a:pathLst>
                  <a:path w="2867" h="2363" extrusionOk="0">
                    <a:moveTo>
                      <a:pt x="699" y="0"/>
                    </a:moveTo>
                    <a:cubicBezTo>
                      <a:pt x="600" y="0"/>
                      <a:pt x="512" y="34"/>
                      <a:pt x="443" y="109"/>
                    </a:cubicBezTo>
                    <a:cubicBezTo>
                      <a:pt x="1" y="583"/>
                      <a:pt x="1645" y="2363"/>
                      <a:pt x="2297" y="2363"/>
                    </a:cubicBezTo>
                    <a:cubicBezTo>
                      <a:pt x="2366" y="2363"/>
                      <a:pt x="2423" y="2343"/>
                      <a:pt x="2467" y="2300"/>
                    </a:cubicBezTo>
                    <a:cubicBezTo>
                      <a:pt x="2866" y="1911"/>
                      <a:pt x="1447" y="0"/>
                      <a:pt x="6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640;p40">
                <a:extLst>
                  <a:ext uri="{FF2B5EF4-FFF2-40B4-BE49-F238E27FC236}">
                    <a16:creationId xmlns:a16="http://schemas.microsoft.com/office/drawing/2014/main" id="{CEEA1804-0917-4926-95DB-C97730B122ED}"/>
                  </a:ext>
                </a:extLst>
              </p:cNvPr>
              <p:cNvSpPr/>
              <p:nvPr/>
            </p:nvSpPr>
            <p:spPr>
              <a:xfrm>
                <a:off x="6402887" y="3023338"/>
                <a:ext cx="969939" cy="823183"/>
              </a:xfrm>
              <a:custGeom>
                <a:avLst/>
                <a:gdLst/>
                <a:ahLst/>
                <a:cxnLst/>
                <a:rect l="l" t="t" r="r" b="b"/>
                <a:pathLst>
                  <a:path w="34024" h="28876" extrusionOk="0">
                    <a:moveTo>
                      <a:pt x="18197" y="0"/>
                    </a:moveTo>
                    <a:cubicBezTo>
                      <a:pt x="17253" y="0"/>
                      <a:pt x="16547" y="47"/>
                      <a:pt x="16217" y="133"/>
                    </a:cubicBezTo>
                    <a:cubicBezTo>
                      <a:pt x="14218" y="654"/>
                      <a:pt x="8553" y="20174"/>
                      <a:pt x="7720" y="20174"/>
                    </a:cubicBezTo>
                    <a:cubicBezTo>
                      <a:pt x="7715" y="20174"/>
                      <a:pt x="7709" y="20173"/>
                      <a:pt x="7704" y="20172"/>
                    </a:cubicBezTo>
                    <a:cubicBezTo>
                      <a:pt x="6930" y="19910"/>
                      <a:pt x="7918" y="12575"/>
                      <a:pt x="6252" y="8896"/>
                    </a:cubicBezTo>
                    <a:cubicBezTo>
                      <a:pt x="5535" y="7298"/>
                      <a:pt x="4468" y="6705"/>
                      <a:pt x="3446" y="6705"/>
                    </a:cubicBezTo>
                    <a:cubicBezTo>
                      <a:pt x="2107" y="6705"/>
                      <a:pt x="846" y="7723"/>
                      <a:pt x="549" y="8837"/>
                    </a:cubicBezTo>
                    <a:cubicBezTo>
                      <a:pt x="251" y="9968"/>
                      <a:pt x="1" y="28244"/>
                      <a:pt x="6895" y="28863"/>
                    </a:cubicBezTo>
                    <a:cubicBezTo>
                      <a:pt x="6987" y="28871"/>
                      <a:pt x="7080" y="28876"/>
                      <a:pt x="7172" y="28876"/>
                    </a:cubicBezTo>
                    <a:cubicBezTo>
                      <a:pt x="13914" y="28876"/>
                      <a:pt x="18937" y="6808"/>
                      <a:pt x="19289" y="6432"/>
                    </a:cubicBezTo>
                    <a:cubicBezTo>
                      <a:pt x="19311" y="6409"/>
                      <a:pt x="19380" y="6399"/>
                      <a:pt x="19490" y="6399"/>
                    </a:cubicBezTo>
                    <a:cubicBezTo>
                      <a:pt x="20399" y="6399"/>
                      <a:pt x="24123" y="7091"/>
                      <a:pt x="27477" y="7091"/>
                    </a:cubicBezTo>
                    <a:cubicBezTo>
                      <a:pt x="30309" y="7091"/>
                      <a:pt x="32878" y="6598"/>
                      <a:pt x="33267" y="4777"/>
                    </a:cubicBezTo>
                    <a:cubicBezTo>
                      <a:pt x="34023" y="1224"/>
                      <a:pt x="23008" y="0"/>
                      <a:pt x="18197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641;p40">
                <a:extLst>
                  <a:ext uri="{FF2B5EF4-FFF2-40B4-BE49-F238E27FC236}">
                    <a16:creationId xmlns:a16="http://schemas.microsoft.com/office/drawing/2014/main" id="{4F508F1A-E0C6-4728-AF5B-ECDFADD26614}"/>
                  </a:ext>
                </a:extLst>
              </p:cNvPr>
              <p:cNvSpPr/>
              <p:nvPr/>
            </p:nvSpPr>
            <p:spPr>
              <a:xfrm>
                <a:off x="6491831" y="3256475"/>
                <a:ext cx="71981" cy="200493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7033" extrusionOk="0">
                    <a:moveTo>
                      <a:pt x="733" y="1"/>
                    </a:moveTo>
                    <a:cubicBezTo>
                      <a:pt x="719" y="1"/>
                      <a:pt x="705" y="2"/>
                      <a:pt x="691" y="4"/>
                    </a:cubicBezTo>
                    <a:cubicBezTo>
                      <a:pt x="167" y="87"/>
                      <a:pt x="0" y="1730"/>
                      <a:pt x="310" y="3671"/>
                    </a:cubicBezTo>
                    <a:cubicBezTo>
                      <a:pt x="610" y="5554"/>
                      <a:pt x="1258" y="7033"/>
                      <a:pt x="1774" y="7033"/>
                    </a:cubicBezTo>
                    <a:cubicBezTo>
                      <a:pt x="1790" y="7033"/>
                      <a:pt x="1806" y="7031"/>
                      <a:pt x="1822" y="7029"/>
                    </a:cubicBezTo>
                    <a:cubicBezTo>
                      <a:pt x="2346" y="6945"/>
                      <a:pt x="2524" y="5302"/>
                      <a:pt x="2203" y="3361"/>
                    </a:cubicBezTo>
                    <a:cubicBezTo>
                      <a:pt x="1902" y="1472"/>
                      <a:pt x="1250" y="1"/>
                      <a:pt x="733" y="1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642;p40">
                <a:extLst>
                  <a:ext uri="{FF2B5EF4-FFF2-40B4-BE49-F238E27FC236}">
                    <a16:creationId xmlns:a16="http://schemas.microsoft.com/office/drawing/2014/main" id="{EC899A5B-A7D6-45E8-BA60-CC55BE16D60E}"/>
                  </a:ext>
                </a:extLst>
              </p:cNvPr>
              <p:cNvSpPr/>
              <p:nvPr/>
            </p:nvSpPr>
            <p:spPr>
              <a:xfrm>
                <a:off x="6703273" y="3439865"/>
                <a:ext cx="77084" cy="77084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2704" extrusionOk="0">
                    <a:moveTo>
                      <a:pt x="1358" y="0"/>
                    </a:moveTo>
                    <a:cubicBezTo>
                      <a:pt x="608" y="0"/>
                      <a:pt x="1" y="608"/>
                      <a:pt x="1" y="1358"/>
                    </a:cubicBezTo>
                    <a:cubicBezTo>
                      <a:pt x="1" y="2096"/>
                      <a:pt x="608" y="2703"/>
                      <a:pt x="1358" y="2703"/>
                    </a:cubicBezTo>
                    <a:cubicBezTo>
                      <a:pt x="2096" y="2703"/>
                      <a:pt x="2704" y="2096"/>
                      <a:pt x="2704" y="1358"/>
                    </a:cubicBezTo>
                    <a:cubicBezTo>
                      <a:pt x="2704" y="608"/>
                      <a:pt x="2096" y="0"/>
                      <a:pt x="1358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643;p40">
                <a:extLst>
                  <a:ext uri="{FF2B5EF4-FFF2-40B4-BE49-F238E27FC236}">
                    <a16:creationId xmlns:a16="http://schemas.microsoft.com/office/drawing/2014/main" id="{F8BDB30D-792E-4FC1-B0BA-B9DBD0066AD2}"/>
                  </a:ext>
                </a:extLst>
              </p:cNvPr>
              <p:cNvSpPr/>
              <p:nvPr/>
            </p:nvSpPr>
            <p:spPr>
              <a:xfrm>
                <a:off x="6757923" y="3093752"/>
                <a:ext cx="180253" cy="295110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10352" extrusionOk="0">
                    <a:moveTo>
                      <a:pt x="4743" y="0"/>
                    </a:moveTo>
                    <a:cubicBezTo>
                      <a:pt x="4117" y="0"/>
                      <a:pt x="3559" y="777"/>
                      <a:pt x="2668" y="2902"/>
                    </a:cubicBezTo>
                    <a:cubicBezTo>
                      <a:pt x="1489" y="5712"/>
                      <a:pt x="1" y="8510"/>
                      <a:pt x="453" y="9808"/>
                    </a:cubicBezTo>
                    <a:cubicBezTo>
                      <a:pt x="582" y="10187"/>
                      <a:pt x="772" y="10351"/>
                      <a:pt x="1001" y="10351"/>
                    </a:cubicBezTo>
                    <a:cubicBezTo>
                      <a:pt x="1892" y="10351"/>
                      <a:pt x="3364" y="7856"/>
                      <a:pt x="4037" y="5867"/>
                    </a:cubicBezTo>
                    <a:cubicBezTo>
                      <a:pt x="4882" y="3366"/>
                      <a:pt x="6323" y="795"/>
                      <a:pt x="5382" y="223"/>
                    </a:cubicBezTo>
                    <a:cubicBezTo>
                      <a:pt x="5153" y="81"/>
                      <a:pt x="4944" y="0"/>
                      <a:pt x="4743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644;p40">
                <a:extLst>
                  <a:ext uri="{FF2B5EF4-FFF2-40B4-BE49-F238E27FC236}">
                    <a16:creationId xmlns:a16="http://schemas.microsoft.com/office/drawing/2014/main" id="{815A2B96-B060-4648-98FD-51DC2ADAAAC3}"/>
                  </a:ext>
                </a:extLst>
              </p:cNvPr>
              <p:cNvSpPr/>
              <p:nvPr/>
            </p:nvSpPr>
            <p:spPr>
              <a:xfrm>
                <a:off x="6237599" y="3375580"/>
                <a:ext cx="313640" cy="253489"/>
              </a:xfrm>
              <a:custGeom>
                <a:avLst/>
                <a:gdLst/>
                <a:ahLst/>
                <a:cxnLst/>
                <a:rect l="l" t="t" r="r" b="b"/>
                <a:pathLst>
                  <a:path w="11002" h="8892" extrusionOk="0">
                    <a:moveTo>
                      <a:pt x="8605" y="0"/>
                    </a:moveTo>
                    <a:cubicBezTo>
                      <a:pt x="7644" y="0"/>
                      <a:pt x="6174" y="2889"/>
                      <a:pt x="5870" y="3041"/>
                    </a:cubicBezTo>
                    <a:cubicBezTo>
                      <a:pt x="5847" y="3052"/>
                      <a:pt x="5816" y="3057"/>
                      <a:pt x="5781" y="3057"/>
                    </a:cubicBezTo>
                    <a:cubicBezTo>
                      <a:pt x="5313" y="3057"/>
                      <a:pt x="3906" y="2184"/>
                      <a:pt x="3906" y="2184"/>
                    </a:cubicBezTo>
                    <a:cubicBezTo>
                      <a:pt x="3906" y="2184"/>
                      <a:pt x="0" y="3244"/>
                      <a:pt x="2537" y="4136"/>
                    </a:cubicBezTo>
                    <a:cubicBezTo>
                      <a:pt x="5073" y="5029"/>
                      <a:pt x="4989" y="5530"/>
                      <a:pt x="5204" y="6053"/>
                    </a:cubicBezTo>
                    <a:cubicBezTo>
                      <a:pt x="5748" y="7405"/>
                      <a:pt x="7262" y="8892"/>
                      <a:pt x="8239" y="8892"/>
                    </a:cubicBezTo>
                    <a:cubicBezTo>
                      <a:pt x="8458" y="8892"/>
                      <a:pt x="8651" y="8817"/>
                      <a:pt x="8799" y="8649"/>
                    </a:cubicBezTo>
                    <a:cubicBezTo>
                      <a:pt x="9597" y="7732"/>
                      <a:pt x="7418" y="6732"/>
                      <a:pt x="7525" y="6422"/>
                    </a:cubicBezTo>
                    <a:cubicBezTo>
                      <a:pt x="7541" y="6380"/>
                      <a:pt x="7600" y="6363"/>
                      <a:pt x="7692" y="6363"/>
                    </a:cubicBezTo>
                    <a:cubicBezTo>
                      <a:pt x="8040" y="6363"/>
                      <a:pt x="8855" y="6605"/>
                      <a:pt x="9511" y="6605"/>
                    </a:cubicBezTo>
                    <a:cubicBezTo>
                      <a:pt x="9995" y="6605"/>
                      <a:pt x="10393" y="6474"/>
                      <a:pt x="10454" y="6018"/>
                    </a:cubicBezTo>
                    <a:cubicBezTo>
                      <a:pt x="10621" y="4791"/>
                      <a:pt x="7954" y="5208"/>
                      <a:pt x="8013" y="4982"/>
                    </a:cubicBezTo>
                    <a:cubicBezTo>
                      <a:pt x="8073" y="4744"/>
                      <a:pt x="11002" y="4458"/>
                      <a:pt x="10728" y="3279"/>
                    </a:cubicBezTo>
                    <a:cubicBezTo>
                      <a:pt x="10650" y="2959"/>
                      <a:pt x="10383" y="2847"/>
                      <a:pt x="10035" y="2847"/>
                    </a:cubicBezTo>
                    <a:cubicBezTo>
                      <a:pt x="9217" y="2847"/>
                      <a:pt x="7948" y="3466"/>
                      <a:pt x="7607" y="3466"/>
                    </a:cubicBezTo>
                    <a:cubicBezTo>
                      <a:pt x="7564" y="3466"/>
                      <a:pt x="7536" y="3456"/>
                      <a:pt x="7525" y="3434"/>
                    </a:cubicBezTo>
                    <a:cubicBezTo>
                      <a:pt x="7382" y="3160"/>
                      <a:pt x="9799" y="779"/>
                      <a:pt x="8871" y="88"/>
                    </a:cubicBezTo>
                    <a:cubicBezTo>
                      <a:pt x="8788" y="28"/>
                      <a:pt x="8699" y="0"/>
                      <a:pt x="8605" y="0"/>
                    </a:cubicBezTo>
                    <a:close/>
                  </a:path>
                </a:pathLst>
              </a:custGeom>
              <a:solidFill>
                <a:srgbClr val="EACA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645;p40">
                <a:extLst>
                  <a:ext uri="{FF2B5EF4-FFF2-40B4-BE49-F238E27FC236}">
                    <a16:creationId xmlns:a16="http://schemas.microsoft.com/office/drawing/2014/main" id="{CA66FF01-2CFC-482C-B422-6095689DBC49}"/>
                  </a:ext>
                </a:extLst>
              </p:cNvPr>
              <p:cNvSpPr/>
              <p:nvPr/>
            </p:nvSpPr>
            <p:spPr>
              <a:xfrm>
                <a:off x="5975555" y="2876096"/>
                <a:ext cx="547173" cy="700486"/>
              </a:xfrm>
              <a:custGeom>
                <a:avLst/>
                <a:gdLst/>
                <a:ahLst/>
                <a:cxnLst/>
                <a:rect l="l" t="t" r="r" b="b"/>
                <a:pathLst>
                  <a:path w="19194" h="24572" extrusionOk="0">
                    <a:moveTo>
                      <a:pt x="19194" y="0"/>
                    </a:moveTo>
                    <a:lnTo>
                      <a:pt x="19194" y="0"/>
                    </a:lnTo>
                    <a:cubicBezTo>
                      <a:pt x="19193" y="0"/>
                      <a:pt x="10335" y="1298"/>
                      <a:pt x="5168" y="7787"/>
                    </a:cubicBezTo>
                    <a:cubicBezTo>
                      <a:pt x="1" y="14264"/>
                      <a:pt x="4954" y="24348"/>
                      <a:pt x="6752" y="24539"/>
                    </a:cubicBezTo>
                    <a:cubicBezTo>
                      <a:pt x="6965" y="24561"/>
                      <a:pt x="7173" y="24572"/>
                      <a:pt x="7375" y="24572"/>
                    </a:cubicBezTo>
                    <a:cubicBezTo>
                      <a:pt x="11949" y="24572"/>
                      <a:pt x="13467" y="19099"/>
                      <a:pt x="13479" y="18038"/>
                    </a:cubicBezTo>
                    <a:cubicBezTo>
                      <a:pt x="13491" y="16931"/>
                      <a:pt x="11979" y="14823"/>
                      <a:pt x="12169" y="12037"/>
                    </a:cubicBezTo>
                    <a:cubicBezTo>
                      <a:pt x="12348" y="9239"/>
                      <a:pt x="16277" y="7489"/>
                      <a:pt x="16277" y="7489"/>
                    </a:cubicBezTo>
                    <a:cubicBezTo>
                      <a:pt x="16729" y="6203"/>
                      <a:pt x="19194" y="0"/>
                      <a:pt x="19194" y="0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646;p40">
                <a:extLst>
                  <a:ext uri="{FF2B5EF4-FFF2-40B4-BE49-F238E27FC236}">
                    <a16:creationId xmlns:a16="http://schemas.microsoft.com/office/drawing/2014/main" id="{536D62BD-F2A3-4B74-A320-E647D6F55823}"/>
                  </a:ext>
                </a:extLst>
              </p:cNvPr>
              <p:cNvSpPr/>
              <p:nvPr/>
            </p:nvSpPr>
            <p:spPr>
              <a:xfrm>
                <a:off x="7321293" y="2218507"/>
                <a:ext cx="649401" cy="985419"/>
              </a:xfrm>
              <a:custGeom>
                <a:avLst/>
                <a:gdLst/>
                <a:ahLst/>
                <a:cxnLst/>
                <a:rect l="l" t="t" r="r" b="b"/>
                <a:pathLst>
                  <a:path w="22780" h="34567" extrusionOk="0">
                    <a:moveTo>
                      <a:pt x="13306" y="0"/>
                    </a:moveTo>
                    <a:cubicBezTo>
                      <a:pt x="10161" y="0"/>
                      <a:pt x="1" y="7471"/>
                      <a:pt x="622" y="9458"/>
                    </a:cubicBezTo>
                    <a:cubicBezTo>
                      <a:pt x="1330" y="11733"/>
                      <a:pt x="2323" y="12531"/>
                      <a:pt x="3382" y="12531"/>
                    </a:cubicBezTo>
                    <a:cubicBezTo>
                      <a:pt x="5858" y="12531"/>
                      <a:pt x="8692" y="8165"/>
                      <a:pt x="9065" y="8165"/>
                    </a:cubicBezTo>
                    <a:cubicBezTo>
                      <a:pt x="9074" y="8165"/>
                      <a:pt x="9082" y="8167"/>
                      <a:pt x="9088" y="8172"/>
                    </a:cubicBezTo>
                    <a:cubicBezTo>
                      <a:pt x="9445" y="8494"/>
                      <a:pt x="9469" y="28496"/>
                      <a:pt x="8909" y="28508"/>
                    </a:cubicBezTo>
                    <a:cubicBezTo>
                      <a:pt x="6230" y="28568"/>
                      <a:pt x="2849" y="29068"/>
                      <a:pt x="2492" y="32116"/>
                    </a:cubicBezTo>
                    <a:cubicBezTo>
                      <a:pt x="2257" y="34047"/>
                      <a:pt x="4117" y="34567"/>
                      <a:pt x="6780" y="34567"/>
                    </a:cubicBezTo>
                    <a:cubicBezTo>
                      <a:pt x="8304" y="34567"/>
                      <a:pt x="10091" y="34397"/>
                      <a:pt x="11897" y="34223"/>
                    </a:cubicBezTo>
                    <a:cubicBezTo>
                      <a:pt x="16862" y="33735"/>
                      <a:pt x="22780" y="32973"/>
                      <a:pt x="22113" y="29223"/>
                    </a:cubicBezTo>
                    <a:cubicBezTo>
                      <a:pt x="21811" y="27552"/>
                      <a:pt x="20540" y="27138"/>
                      <a:pt x="19189" y="27138"/>
                    </a:cubicBezTo>
                    <a:cubicBezTo>
                      <a:pt x="17862" y="27138"/>
                      <a:pt x="16456" y="27538"/>
                      <a:pt x="15816" y="27538"/>
                    </a:cubicBezTo>
                    <a:cubicBezTo>
                      <a:pt x="15644" y="27538"/>
                      <a:pt x="15527" y="27509"/>
                      <a:pt x="15481" y="27437"/>
                    </a:cubicBezTo>
                    <a:cubicBezTo>
                      <a:pt x="15100" y="26818"/>
                      <a:pt x="16065" y="1350"/>
                      <a:pt x="13874" y="124"/>
                    </a:cubicBezTo>
                    <a:cubicBezTo>
                      <a:pt x="13726" y="40"/>
                      <a:pt x="13535" y="0"/>
                      <a:pt x="13306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647;p40">
                <a:extLst>
                  <a:ext uri="{FF2B5EF4-FFF2-40B4-BE49-F238E27FC236}">
                    <a16:creationId xmlns:a16="http://schemas.microsoft.com/office/drawing/2014/main" id="{27C91ED2-8A8E-47A7-8080-58116224ACE1}"/>
                  </a:ext>
                </a:extLst>
              </p:cNvPr>
              <p:cNvSpPr/>
              <p:nvPr/>
            </p:nvSpPr>
            <p:spPr>
              <a:xfrm>
                <a:off x="7597305" y="2290575"/>
                <a:ext cx="55704" cy="55704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954" extrusionOk="0">
                    <a:moveTo>
                      <a:pt x="977" y="1"/>
                    </a:moveTo>
                    <a:cubicBezTo>
                      <a:pt x="441" y="1"/>
                      <a:pt x="1" y="441"/>
                      <a:pt x="1" y="977"/>
                    </a:cubicBezTo>
                    <a:cubicBezTo>
                      <a:pt x="1" y="1513"/>
                      <a:pt x="441" y="1953"/>
                      <a:pt x="977" y="1953"/>
                    </a:cubicBezTo>
                    <a:cubicBezTo>
                      <a:pt x="1513" y="1953"/>
                      <a:pt x="1954" y="1513"/>
                      <a:pt x="1954" y="977"/>
                    </a:cubicBezTo>
                    <a:cubicBezTo>
                      <a:pt x="1954" y="441"/>
                      <a:pt x="1513" y="1"/>
                      <a:pt x="977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648;p40">
                <a:extLst>
                  <a:ext uri="{FF2B5EF4-FFF2-40B4-BE49-F238E27FC236}">
                    <a16:creationId xmlns:a16="http://schemas.microsoft.com/office/drawing/2014/main" id="{CE519E96-5640-474D-8925-B6A3E9333494}"/>
                  </a:ext>
                </a:extLst>
              </p:cNvPr>
              <p:cNvSpPr/>
              <p:nvPr/>
            </p:nvSpPr>
            <p:spPr>
              <a:xfrm>
                <a:off x="7360406" y="2350127"/>
                <a:ext cx="199952" cy="144134"/>
              </a:xfrm>
              <a:custGeom>
                <a:avLst/>
                <a:gdLst/>
                <a:ahLst/>
                <a:cxnLst/>
                <a:rect l="l" t="t" r="r" b="b"/>
                <a:pathLst>
                  <a:path w="7014" h="5056" extrusionOk="0">
                    <a:moveTo>
                      <a:pt x="6209" y="1"/>
                    </a:moveTo>
                    <a:cubicBezTo>
                      <a:pt x="5509" y="1"/>
                      <a:pt x="4182" y="623"/>
                      <a:pt x="2834" y="1638"/>
                    </a:cubicBezTo>
                    <a:cubicBezTo>
                      <a:pt x="1108" y="2936"/>
                      <a:pt x="0" y="4401"/>
                      <a:pt x="381" y="4889"/>
                    </a:cubicBezTo>
                    <a:cubicBezTo>
                      <a:pt x="465" y="5002"/>
                      <a:pt x="616" y="5055"/>
                      <a:pt x="820" y="5055"/>
                    </a:cubicBezTo>
                    <a:cubicBezTo>
                      <a:pt x="1520" y="5055"/>
                      <a:pt x="2843" y="4427"/>
                      <a:pt x="4179" y="3412"/>
                    </a:cubicBezTo>
                    <a:cubicBezTo>
                      <a:pt x="5918" y="2115"/>
                      <a:pt x="7013" y="650"/>
                      <a:pt x="6644" y="162"/>
                    </a:cubicBezTo>
                    <a:cubicBezTo>
                      <a:pt x="6561" y="53"/>
                      <a:pt x="6411" y="1"/>
                      <a:pt x="6209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649;p40">
                <a:extLst>
                  <a:ext uri="{FF2B5EF4-FFF2-40B4-BE49-F238E27FC236}">
                    <a16:creationId xmlns:a16="http://schemas.microsoft.com/office/drawing/2014/main" id="{716A2863-1BD8-4331-B922-1AF5E32BB569}"/>
                  </a:ext>
                </a:extLst>
              </p:cNvPr>
              <p:cNvSpPr/>
              <p:nvPr/>
            </p:nvSpPr>
            <p:spPr>
              <a:xfrm>
                <a:off x="7439828" y="3058203"/>
                <a:ext cx="337757" cy="65168"/>
              </a:xfrm>
              <a:custGeom>
                <a:avLst/>
                <a:gdLst/>
                <a:ahLst/>
                <a:cxnLst/>
                <a:rect l="l" t="t" r="r" b="b"/>
                <a:pathLst>
                  <a:path w="11848" h="2286" extrusionOk="0">
                    <a:moveTo>
                      <a:pt x="9440" y="0"/>
                    </a:moveTo>
                    <a:cubicBezTo>
                      <a:pt x="8430" y="0"/>
                      <a:pt x="7170" y="79"/>
                      <a:pt x="5811" y="244"/>
                    </a:cubicBezTo>
                    <a:cubicBezTo>
                      <a:pt x="2572" y="637"/>
                      <a:pt x="0" y="1351"/>
                      <a:pt x="60" y="1851"/>
                    </a:cubicBezTo>
                    <a:cubicBezTo>
                      <a:pt x="94" y="2134"/>
                      <a:pt x="1007" y="2285"/>
                      <a:pt x="2403" y="2285"/>
                    </a:cubicBezTo>
                    <a:cubicBezTo>
                      <a:pt x="3412" y="2285"/>
                      <a:pt x="4673" y="2207"/>
                      <a:pt x="6037" y="2042"/>
                    </a:cubicBezTo>
                    <a:cubicBezTo>
                      <a:pt x="9275" y="1649"/>
                      <a:pt x="11847" y="934"/>
                      <a:pt x="11788" y="434"/>
                    </a:cubicBezTo>
                    <a:cubicBezTo>
                      <a:pt x="11753" y="151"/>
                      <a:pt x="10836" y="0"/>
                      <a:pt x="9440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650;p40">
                <a:extLst>
                  <a:ext uri="{FF2B5EF4-FFF2-40B4-BE49-F238E27FC236}">
                    <a16:creationId xmlns:a16="http://schemas.microsoft.com/office/drawing/2014/main" id="{D09E4C0B-B0B3-491C-9811-AFA9857F9092}"/>
                  </a:ext>
                </a:extLst>
              </p:cNvPr>
              <p:cNvSpPr/>
              <p:nvPr/>
            </p:nvSpPr>
            <p:spPr>
              <a:xfrm>
                <a:off x="7699135" y="2685550"/>
                <a:ext cx="85580" cy="15816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5548" extrusionOk="0">
                    <a:moveTo>
                      <a:pt x="1279" y="1"/>
                    </a:moveTo>
                    <a:cubicBezTo>
                      <a:pt x="586" y="1"/>
                      <a:pt x="96" y="721"/>
                      <a:pt x="156" y="1195"/>
                    </a:cubicBezTo>
                    <a:cubicBezTo>
                      <a:pt x="215" y="1779"/>
                      <a:pt x="858" y="2112"/>
                      <a:pt x="858" y="2112"/>
                    </a:cubicBezTo>
                    <a:cubicBezTo>
                      <a:pt x="858" y="2112"/>
                      <a:pt x="1" y="2362"/>
                      <a:pt x="156" y="3100"/>
                    </a:cubicBezTo>
                    <a:cubicBezTo>
                      <a:pt x="285" y="3719"/>
                      <a:pt x="850" y="3769"/>
                      <a:pt x="1029" y="3769"/>
                    </a:cubicBezTo>
                    <a:cubicBezTo>
                      <a:pt x="1064" y="3769"/>
                      <a:pt x="1084" y="3767"/>
                      <a:pt x="1084" y="3767"/>
                    </a:cubicBezTo>
                    <a:lnTo>
                      <a:pt x="1084" y="3767"/>
                    </a:lnTo>
                    <a:cubicBezTo>
                      <a:pt x="1084" y="3767"/>
                      <a:pt x="156" y="4148"/>
                      <a:pt x="382" y="4981"/>
                    </a:cubicBezTo>
                    <a:cubicBezTo>
                      <a:pt x="496" y="5386"/>
                      <a:pt x="888" y="5548"/>
                      <a:pt x="1299" y="5548"/>
                    </a:cubicBezTo>
                    <a:cubicBezTo>
                      <a:pt x="1746" y="5548"/>
                      <a:pt x="2215" y="5356"/>
                      <a:pt x="2370" y="5077"/>
                    </a:cubicBezTo>
                    <a:cubicBezTo>
                      <a:pt x="3001" y="3886"/>
                      <a:pt x="2632" y="517"/>
                      <a:pt x="1727" y="100"/>
                    </a:cubicBezTo>
                    <a:cubicBezTo>
                      <a:pt x="1571" y="31"/>
                      <a:pt x="1421" y="1"/>
                      <a:pt x="1279" y="1"/>
                    </a:cubicBezTo>
                    <a:close/>
                  </a:path>
                </a:pathLst>
              </a:custGeom>
              <a:solidFill>
                <a:srgbClr val="EACA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" name="Picture 13" descr="A picture containing watch, green&#10;&#10;Description automatically generated">
              <a:extLst>
                <a:ext uri="{FF2B5EF4-FFF2-40B4-BE49-F238E27FC236}">
                  <a16:creationId xmlns:a16="http://schemas.microsoft.com/office/drawing/2014/main" id="{CE071B8C-79FD-4715-906E-C0FCB7069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45260">
              <a:off x="7500630" y="3028632"/>
              <a:ext cx="354654" cy="376309"/>
            </a:xfrm>
            <a:prstGeom prst="rect">
              <a:avLst/>
            </a:prstGeom>
          </p:spPr>
        </p:pic>
      </p:grpSp>
      <p:sp>
        <p:nvSpPr>
          <p:cNvPr id="49" name="Arrow: Notched Right 48">
            <a:hlinkClick r:id="rId4" action="ppaction://hlinksldjump"/>
            <a:extLst>
              <a:ext uri="{FF2B5EF4-FFF2-40B4-BE49-F238E27FC236}">
                <a16:creationId xmlns:a16="http://schemas.microsoft.com/office/drawing/2014/main" id="{61108052-72F2-4E25-9B6F-BD75F32CE8DB}"/>
              </a:ext>
            </a:extLst>
          </p:cNvPr>
          <p:cNvSpPr/>
          <p:nvPr/>
        </p:nvSpPr>
        <p:spPr>
          <a:xfrm>
            <a:off x="8284685" y="4351663"/>
            <a:ext cx="716782" cy="60299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theme/theme1.xml><?xml version="1.0" encoding="utf-8"?>
<a:theme xmlns:a="http://schemas.openxmlformats.org/drawingml/2006/main" name="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1270</Words>
  <Application>Microsoft Office PowerPoint</Application>
  <PresentationFormat>On-screen Show (16:9)</PresentationFormat>
  <Paragraphs>198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Holtwood One SC</vt:lpstr>
      <vt:lpstr>UVF TypoSlabserif</vt:lpstr>
      <vt:lpstr>Comfortaa Light</vt:lpstr>
      <vt:lpstr>#9Slide07 Altus</vt:lpstr>
      <vt:lpstr>#9Slide05 SVNUT Triumph</vt:lpstr>
      <vt:lpstr>Arial</vt:lpstr>
      <vt:lpstr>SVN-Every Movie Every Night</vt:lpstr>
      <vt:lpstr>Black Han Sans</vt:lpstr>
      <vt:lpstr>UTM Loko</vt:lpstr>
      <vt:lpstr>#9Slide05 HLT AphroditeSlimStyl</vt:lpstr>
      <vt:lpstr>UTM Showcard</vt:lpstr>
      <vt:lpstr>SVN-Newton</vt:lpstr>
      <vt:lpstr>#9Slide07 IcielStormtrooper</vt:lpstr>
      <vt:lpstr>Verdana</vt:lpstr>
      <vt:lpstr>#9Slide07 HoneyCream</vt:lpstr>
      <vt:lpstr>Comfortaa</vt:lpstr>
      <vt:lpstr>Cambria</vt:lpstr>
      <vt:lpstr>Fredoka One</vt:lpstr>
      <vt:lpstr>Times New Roman</vt:lpstr>
      <vt:lpstr>Math Lesson by Slidesgo</vt:lpstr>
      <vt:lpstr>BIỂU THỨC CÓ CHỨA</vt:lpstr>
      <vt:lpstr>Yêu cầu cần đạt</vt:lpstr>
      <vt:lpstr>KHỞI ĐỘNG</vt:lpstr>
      <vt:lpstr>PowerPoint Presentation</vt:lpstr>
      <vt:lpstr>Khi đổi chỗ các số hạng thì tổng  như thế nào?</vt:lpstr>
      <vt:lpstr>A. 198</vt:lpstr>
      <vt:lpstr>PowerPoint Presentation</vt:lpstr>
      <vt:lpstr>PowerPoint Presentation</vt:lpstr>
      <vt:lpstr>PowerPoint Presentation</vt:lpstr>
      <vt:lpstr>BIỂU THỨC CÓ CHỨA</vt:lpstr>
      <vt:lpstr>PowerPoint Presentation</vt:lpstr>
      <vt:lpstr>PowerPoint Presentation</vt:lpstr>
      <vt:lpstr>PowerPoint Presentation</vt:lpstr>
      <vt:lpstr>KẾT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Funny Math Lesson</dc:title>
  <dc:creator>Diệu Hiền MNT</dc:creator>
  <cp:keywords>Diệu Hiền MNT</cp:keywords>
  <cp:lastModifiedBy>Diệu Hiền Nguyễn</cp:lastModifiedBy>
  <cp:revision>16</cp:revision>
  <dcterms:modified xsi:type="dcterms:W3CDTF">2022-05-22T23:37:21Z</dcterms:modified>
</cp:coreProperties>
</file>