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8" r:id="rId1"/>
    <p:sldMasterId id="2147483700" r:id="rId2"/>
  </p:sldMasterIdLst>
  <p:notesMasterIdLst>
    <p:notesMasterId r:id="rId27"/>
  </p:notesMasterIdLst>
  <p:sldIdLst>
    <p:sldId id="256" r:id="rId3"/>
    <p:sldId id="258" r:id="rId4"/>
    <p:sldId id="304" r:id="rId5"/>
    <p:sldId id="260" r:id="rId6"/>
    <p:sldId id="259" r:id="rId7"/>
    <p:sldId id="305" r:id="rId8"/>
    <p:sldId id="306" r:id="rId9"/>
    <p:sldId id="308" r:id="rId10"/>
    <p:sldId id="309" r:id="rId11"/>
    <p:sldId id="300" r:id="rId12"/>
    <p:sldId id="310" r:id="rId13"/>
    <p:sldId id="286" r:id="rId14"/>
    <p:sldId id="312" r:id="rId15"/>
    <p:sldId id="313" r:id="rId16"/>
    <p:sldId id="314" r:id="rId17"/>
    <p:sldId id="315" r:id="rId18"/>
    <p:sldId id="261" r:id="rId19"/>
    <p:sldId id="257" r:id="rId20"/>
    <p:sldId id="262" r:id="rId21"/>
    <p:sldId id="263" r:id="rId22"/>
    <p:sldId id="264" r:id="rId23"/>
    <p:sldId id="316" r:id="rId24"/>
    <p:sldId id="268" r:id="rId25"/>
    <p:sldId id="295" r:id="rId26"/>
  </p:sldIdLst>
  <p:sldSz cx="9144000" cy="5143500" type="screen16x9"/>
  <p:notesSz cx="6858000" cy="9144000"/>
  <p:embeddedFontLst>
    <p:embeddedFont>
      <p:font typeface="Patrick Hand" panose="020B0604020202020204" charset="0"/>
      <p:regular r:id="rId28"/>
    </p:embeddedFont>
    <p:embeddedFont>
      <p:font typeface="Segoe UI" panose="020B0502040204020203" pitchFamily="34" charset="0"/>
      <p:regular r:id="rId29"/>
      <p:bold r:id="rId30"/>
      <p:italic r:id="rId31"/>
      <p:boldItalic r:id="rId32"/>
    </p:embeddedFont>
    <p:embeddedFont>
      <p:font typeface="Lato" panose="020F0502020204030203" pitchFamily="34" charset="0"/>
      <p:regular r:id="rId33"/>
      <p:bold r:id="rId34"/>
    </p:embeddedFont>
    <p:embeddedFont>
      <p:font typeface="HP001 4 hàng" panose="020B0603050302020204" pitchFamily="34" charset="0"/>
      <p:regular r:id="rId35"/>
      <p:bold r:id="rId36"/>
    </p:embeddedFont>
    <p:embeddedFont>
      <p:font typeface="Tahoma" panose="020B0604030504040204" pitchFamily="34" charset="0"/>
      <p:regular r:id="rId37"/>
      <p:bold r:id="rId38"/>
    </p:embeddedFont>
    <p:embeddedFont>
      <p:font typeface="Proxima Nova" panose="020B060402020202020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8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EF71274D-2E3D-466B-ADA8-6AAEF7DE4C7D}">
  <a:tblStyle styleId="{EF71274D-2E3D-466B-ADA8-6AAEF7DE4C7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2" autoAdjust="0"/>
    <p:restoredTop sz="88889" autoAdjust="0"/>
  </p:normalViewPr>
  <p:slideViewPr>
    <p:cSldViewPr>
      <p:cViewPr varScale="1">
        <p:scale>
          <a:sx n="98" d="100"/>
          <a:sy n="98" d="100"/>
        </p:scale>
        <p:origin x="-941"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2.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font" Target="fonts/font1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2.fntdata"/><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08539668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77cf0412cd_0_10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77cf0412cd_0_10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1"/>
        <p:cNvGrpSpPr/>
        <p:nvPr/>
      </p:nvGrpSpPr>
      <p:grpSpPr>
        <a:xfrm>
          <a:off x="0" y="0"/>
          <a:ext cx="0" cy="0"/>
          <a:chOff x="0" y="0"/>
          <a:chExt cx="0" cy="0"/>
        </a:xfrm>
      </p:grpSpPr>
      <p:sp>
        <p:nvSpPr>
          <p:cNvPr id="4952" name="Google Shape;4952;gf5a7180e7d_4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3" name="Google Shape;4953;gf5a7180e7d_4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g77cf0412cd_0_1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9" name="Google Shape;939;g77cf0412cd_0_1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02130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6"/>
        <p:cNvGrpSpPr/>
        <p:nvPr/>
      </p:nvGrpSpPr>
      <p:grpSpPr>
        <a:xfrm>
          <a:off x="0" y="0"/>
          <a:ext cx="0" cy="0"/>
          <a:chOff x="0" y="0"/>
          <a:chExt cx="0" cy="0"/>
        </a:xfrm>
      </p:grpSpPr>
      <p:sp>
        <p:nvSpPr>
          <p:cNvPr id="2517" name="Google Shape;2517;g77cf0412cd_0_18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8" name="Google Shape;2518;g77cf0412cd_0_18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vi-VN" b="0" i="0">
                <a:solidFill>
                  <a:srgbClr val="001A33"/>
                </a:solidFill>
                <a:effectLst/>
                <a:latin typeface="Segoe UI" panose="020B0502040204020203" pitchFamily="34" charset="0"/>
              </a:rPr>
              <a:t>TP HCM là nơi có nhiều kênh rạch. Tuy nhiên hiện nay các con kênh tại thành phố đang bị ô nhiễm nặng gây ảnh hưởng lớn đến môi trường sống của chính các bạn cũng như người dân xung quanh. Vậy theo các bạn, người dân thành phố đã chung tay cùng địa phương làm gì để giúp thành phố giảm thiểu sự ô nhiễm này? Câu trả lời sẽ có sau clip dưới đây.</a:t>
            </a:r>
            <a:endParaRPr lang="en-US"/>
          </a:p>
        </p:txBody>
      </p:sp>
    </p:spTree>
    <p:extLst>
      <p:ext uri="{BB962C8B-B14F-4D97-AF65-F5344CB8AC3E}">
        <p14:creationId xmlns:p14="http://schemas.microsoft.com/office/powerpoint/2010/main" val="3408671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p:cNvGrpSpPr/>
        <p:nvPr/>
      </p:nvGrpSpPr>
      <p:grpSpPr>
        <a:xfrm>
          <a:off x="0" y="0"/>
          <a:ext cx="0" cy="0"/>
          <a:chOff x="0" y="0"/>
          <a:chExt cx="0" cy="0"/>
        </a:xfrm>
      </p:grpSpPr>
      <p:sp>
        <p:nvSpPr>
          <p:cNvPr id="1329" name="Google Shape;1329;g77cf0412cd_0_18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77cf0412cd_0_18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b="0" i="0">
                <a:solidFill>
                  <a:srgbClr val="001A33"/>
                </a:solidFill>
                <a:effectLst/>
                <a:latin typeface="Segoe UI" panose="020B0502040204020203" pitchFamily="34" charset="0"/>
              </a:rPr>
              <a:t>Đó là trách nhiệm và nghĩa vụ của người lớn, vậy còn chúng ta những công dân nhỏ tuổi - theo các bạn chúng ta cần làm gì để giữ gìn kênh rạch sạch sẽ, bảo vệ môi trường sống của chính mình?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7"/>
        <p:cNvGrpSpPr/>
        <p:nvPr/>
      </p:nvGrpSpPr>
      <p:grpSpPr>
        <a:xfrm>
          <a:off x="0" y="0"/>
          <a:ext cx="0" cy="0"/>
          <a:chOff x="0" y="0"/>
          <a:chExt cx="0" cy="0"/>
        </a:xfrm>
      </p:grpSpPr>
      <p:sp>
        <p:nvSpPr>
          <p:cNvPr id="3388" name="Google Shape;3388;g77cf0412cd_0_39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9" name="Google Shape;3389;g77cf0412cd_0_39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g77cf0412c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9" name="Google Shape;719;g77cf0412c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g77cf0412cd_0_1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9" name="Google Shape;939;g77cf0412cd_0_1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g77cf0412cd_0_1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9" name="Google Shape;939;g77cf0412cd_0_1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77cf0412cd_0_10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4" name="Google Shape;824;g77cf0412cd_0_10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8"/>
        <p:cNvGrpSpPr/>
        <p:nvPr/>
      </p:nvGrpSpPr>
      <p:grpSpPr>
        <a:xfrm>
          <a:off x="0" y="0"/>
          <a:ext cx="0" cy="0"/>
          <a:chOff x="0" y="0"/>
          <a:chExt cx="0" cy="0"/>
        </a:xfrm>
      </p:grpSpPr>
      <p:sp>
        <p:nvSpPr>
          <p:cNvPr id="1179" name="Google Shape;1179;g77cf0412cd_0_19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0" name="Google Shape;1180;g77cf0412cd_0_19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8"/>
        <p:cNvGrpSpPr/>
        <p:nvPr/>
      </p:nvGrpSpPr>
      <p:grpSpPr>
        <a:xfrm>
          <a:off x="0" y="0"/>
          <a:ext cx="0" cy="0"/>
          <a:chOff x="0" y="0"/>
          <a:chExt cx="0" cy="0"/>
        </a:xfrm>
      </p:grpSpPr>
      <p:sp>
        <p:nvSpPr>
          <p:cNvPr id="1179" name="Google Shape;1179;g77cf0412cd_0_19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0" name="Google Shape;1180;g77cf0412cd_0_19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6"/>
        <p:cNvGrpSpPr/>
        <p:nvPr/>
      </p:nvGrpSpPr>
      <p:grpSpPr>
        <a:xfrm>
          <a:off x="0" y="0"/>
          <a:ext cx="0" cy="0"/>
          <a:chOff x="0" y="0"/>
          <a:chExt cx="0" cy="0"/>
        </a:xfrm>
      </p:grpSpPr>
      <p:sp>
        <p:nvSpPr>
          <p:cNvPr id="1697" name="Google Shape;1697;g77cf0412cd_0_39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8" name="Google Shape;1698;g77cf0412cd_0_39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4"/>
        <p:cNvGrpSpPr/>
        <p:nvPr/>
      </p:nvGrpSpPr>
      <p:grpSpPr>
        <a:xfrm>
          <a:off x="0" y="0"/>
          <a:ext cx="0" cy="0"/>
          <a:chOff x="0" y="0"/>
          <a:chExt cx="0" cy="0"/>
        </a:xfrm>
      </p:grpSpPr>
      <p:sp>
        <p:nvSpPr>
          <p:cNvPr id="4945" name="Google Shape;4945;g77cf0412cd_0_196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6" name="Google Shape;4946;g77cf0412cd_0_196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8"/>
        <p:cNvGrpSpPr/>
        <p:nvPr/>
      </p:nvGrpSpPr>
      <p:grpSpPr>
        <a:xfrm>
          <a:off x="0" y="0"/>
          <a:ext cx="0" cy="0"/>
          <a:chOff x="0" y="0"/>
          <a:chExt cx="0" cy="0"/>
        </a:xfrm>
      </p:grpSpPr>
      <p:sp>
        <p:nvSpPr>
          <p:cNvPr id="9" name="Google Shape;9;p2"/>
          <p:cNvSpPr/>
          <p:nvPr/>
        </p:nvSpPr>
        <p:spPr>
          <a:xfrm>
            <a:off x="1924475" y="443575"/>
            <a:ext cx="5305500" cy="53055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subTitle" idx="1"/>
          </p:nvPr>
        </p:nvSpPr>
        <p:spPr>
          <a:xfrm>
            <a:off x="3529425" y="3892925"/>
            <a:ext cx="2085300" cy="489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None/>
              <a:defRPr>
                <a:solidFill>
                  <a:schemeClr val="dk1"/>
                </a:solidFill>
              </a:defRPr>
            </a:lvl1pPr>
            <a:lvl2pPr lvl="1" rtl="0">
              <a:lnSpc>
                <a:spcPct val="100000"/>
              </a:lnSpc>
              <a:spcBef>
                <a:spcPts val="0"/>
              </a:spcBef>
              <a:spcAft>
                <a:spcPts val="0"/>
              </a:spcAft>
              <a:buClr>
                <a:schemeClr val="dk1"/>
              </a:buClr>
              <a:buSzPts val="2800"/>
              <a:buNone/>
              <a:defRPr sz="2800">
                <a:solidFill>
                  <a:schemeClr val="dk1"/>
                </a:solidFill>
              </a:defRPr>
            </a:lvl2pPr>
            <a:lvl3pPr lvl="2" rtl="0">
              <a:lnSpc>
                <a:spcPct val="100000"/>
              </a:lnSpc>
              <a:spcBef>
                <a:spcPts val="0"/>
              </a:spcBef>
              <a:spcAft>
                <a:spcPts val="0"/>
              </a:spcAft>
              <a:buClr>
                <a:schemeClr val="dk1"/>
              </a:buClr>
              <a:buSzPts val="2800"/>
              <a:buNone/>
              <a:defRPr sz="2800">
                <a:solidFill>
                  <a:schemeClr val="dk1"/>
                </a:solidFill>
              </a:defRPr>
            </a:lvl3pPr>
            <a:lvl4pPr lvl="3" rtl="0">
              <a:lnSpc>
                <a:spcPct val="100000"/>
              </a:lnSpc>
              <a:spcBef>
                <a:spcPts val="0"/>
              </a:spcBef>
              <a:spcAft>
                <a:spcPts val="0"/>
              </a:spcAft>
              <a:buClr>
                <a:schemeClr val="dk1"/>
              </a:buClr>
              <a:buSzPts val="2800"/>
              <a:buNone/>
              <a:defRPr sz="2800">
                <a:solidFill>
                  <a:schemeClr val="dk1"/>
                </a:solidFill>
              </a:defRPr>
            </a:lvl4pPr>
            <a:lvl5pPr lvl="4" rtl="0">
              <a:lnSpc>
                <a:spcPct val="100000"/>
              </a:lnSpc>
              <a:spcBef>
                <a:spcPts val="0"/>
              </a:spcBef>
              <a:spcAft>
                <a:spcPts val="0"/>
              </a:spcAft>
              <a:buClr>
                <a:schemeClr val="dk1"/>
              </a:buClr>
              <a:buSzPts val="2800"/>
              <a:buNone/>
              <a:defRPr sz="2800">
                <a:solidFill>
                  <a:schemeClr val="dk1"/>
                </a:solidFill>
              </a:defRPr>
            </a:lvl5pPr>
            <a:lvl6pPr lvl="5" rtl="0">
              <a:lnSpc>
                <a:spcPct val="100000"/>
              </a:lnSpc>
              <a:spcBef>
                <a:spcPts val="0"/>
              </a:spcBef>
              <a:spcAft>
                <a:spcPts val="0"/>
              </a:spcAft>
              <a:buClr>
                <a:schemeClr val="dk1"/>
              </a:buClr>
              <a:buSzPts val="2800"/>
              <a:buNone/>
              <a:defRPr sz="2800">
                <a:solidFill>
                  <a:schemeClr val="dk1"/>
                </a:solidFill>
              </a:defRPr>
            </a:lvl6pPr>
            <a:lvl7pPr lvl="6" rtl="0">
              <a:lnSpc>
                <a:spcPct val="100000"/>
              </a:lnSpc>
              <a:spcBef>
                <a:spcPts val="0"/>
              </a:spcBef>
              <a:spcAft>
                <a:spcPts val="0"/>
              </a:spcAft>
              <a:buClr>
                <a:schemeClr val="dk1"/>
              </a:buClr>
              <a:buSzPts val="2800"/>
              <a:buNone/>
              <a:defRPr sz="2800">
                <a:solidFill>
                  <a:schemeClr val="dk1"/>
                </a:solidFill>
              </a:defRPr>
            </a:lvl7pPr>
            <a:lvl8pPr lvl="7" rtl="0">
              <a:lnSpc>
                <a:spcPct val="100000"/>
              </a:lnSpc>
              <a:spcBef>
                <a:spcPts val="0"/>
              </a:spcBef>
              <a:spcAft>
                <a:spcPts val="0"/>
              </a:spcAft>
              <a:buClr>
                <a:schemeClr val="dk1"/>
              </a:buClr>
              <a:buSzPts val="2800"/>
              <a:buNone/>
              <a:defRPr sz="2800">
                <a:solidFill>
                  <a:schemeClr val="dk1"/>
                </a:solidFill>
              </a:defRPr>
            </a:lvl8pPr>
            <a:lvl9pPr lvl="8" rtl="0">
              <a:lnSpc>
                <a:spcPct val="100000"/>
              </a:lnSpc>
              <a:spcBef>
                <a:spcPts val="0"/>
              </a:spcBef>
              <a:spcAft>
                <a:spcPts val="0"/>
              </a:spcAft>
              <a:buClr>
                <a:schemeClr val="dk1"/>
              </a:buClr>
              <a:buSzPts val="2800"/>
              <a:buNone/>
              <a:defRPr sz="2800">
                <a:solidFill>
                  <a:schemeClr val="dk1"/>
                </a:solidFill>
              </a:defRPr>
            </a:lvl9pPr>
          </a:lstStyle>
          <a:p>
            <a:endParaRPr/>
          </a:p>
        </p:txBody>
      </p:sp>
      <p:sp>
        <p:nvSpPr>
          <p:cNvPr id="11" name="Google Shape;11;p2"/>
          <p:cNvSpPr txBox="1">
            <a:spLocks noGrp="1"/>
          </p:cNvSpPr>
          <p:nvPr>
            <p:ph type="title"/>
          </p:nvPr>
        </p:nvSpPr>
        <p:spPr>
          <a:xfrm>
            <a:off x="3059600" y="847922"/>
            <a:ext cx="3035700" cy="18405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3600"/>
              <a:buNone/>
              <a:defRPr sz="5000"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4">
  <p:cSld name="CUSTOM_6_2">
    <p:spTree>
      <p:nvGrpSpPr>
        <p:cNvPr id="1" name="Shape 80"/>
        <p:cNvGrpSpPr/>
        <p:nvPr/>
      </p:nvGrpSpPr>
      <p:grpSpPr>
        <a:xfrm>
          <a:off x="0" y="0"/>
          <a:ext cx="0" cy="0"/>
          <a:chOff x="0" y="0"/>
          <a:chExt cx="0" cy="0"/>
        </a:xfrm>
      </p:grpSpPr>
      <p:sp>
        <p:nvSpPr>
          <p:cNvPr id="81" name="Google Shape;81;p15"/>
          <p:cNvSpPr/>
          <p:nvPr/>
        </p:nvSpPr>
        <p:spPr>
          <a:xfrm>
            <a:off x="-675" y="366900"/>
            <a:ext cx="9145500" cy="1084200"/>
          </a:xfrm>
          <a:prstGeom prst="roundRect">
            <a:avLst>
              <a:gd name="adj" fmla="val 1666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5"/>
          <p:cNvSpPr txBox="1">
            <a:spLocks noGrp="1"/>
          </p:cNvSpPr>
          <p:nvPr>
            <p:ph type="title"/>
          </p:nvPr>
        </p:nvSpPr>
        <p:spPr>
          <a:xfrm>
            <a:off x="1485750" y="609750"/>
            <a:ext cx="6172500" cy="57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4000" b="1"/>
            </a:lvl1pPr>
            <a:lvl2pPr lvl="1" algn="ctr" rtl="0">
              <a:spcBef>
                <a:spcPts val="0"/>
              </a:spcBef>
              <a:spcAft>
                <a:spcPts val="0"/>
              </a:spcAft>
              <a:buSzPts val="4200"/>
              <a:buAutoNum type="alphaLcPeriod"/>
              <a:defRPr sz="4200"/>
            </a:lvl2pPr>
            <a:lvl3pPr lvl="2" algn="ctr" rtl="0">
              <a:spcBef>
                <a:spcPts val="0"/>
              </a:spcBef>
              <a:spcAft>
                <a:spcPts val="0"/>
              </a:spcAft>
              <a:buSzPts val="4200"/>
              <a:buAutoNum type="romanLcPeriod"/>
              <a:defRPr sz="4200"/>
            </a:lvl3pPr>
            <a:lvl4pPr lvl="3" algn="ctr" rtl="0">
              <a:spcBef>
                <a:spcPts val="0"/>
              </a:spcBef>
              <a:spcAft>
                <a:spcPts val="0"/>
              </a:spcAft>
              <a:buSzPts val="4200"/>
              <a:buAutoNum type="arabicPeriod"/>
              <a:defRPr sz="4200"/>
            </a:lvl4pPr>
            <a:lvl5pPr lvl="4" algn="ctr" rtl="0">
              <a:spcBef>
                <a:spcPts val="0"/>
              </a:spcBef>
              <a:spcAft>
                <a:spcPts val="0"/>
              </a:spcAft>
              <a:buSzPts val="4200"/>
              <a:buAutoNum type="alphaLcPeriod"/>
              <a:defRPr sz="4200"/>
            </a:lvl5pPr>
            <a:lvl6pPr lvl="5" algn="ctr" rtl="0">
              <a:spcBef>
                <a:spcPts val="0"/>
              </a:spcBef>
              <a:spcAft>
                <a:spcPts val="0"/>
              </a:spcAft>
              <a:buSzPts val="4200"/>
              <a:buAutoNum type="romanLcPeriod"/>
              <a:defRPr sz="4200"/>
            </a:lvl6pPr>
            <a:lvl7pPr lvl="6" algn="ctr" rtl="0">
              <a:spcBef>
                <a:spcPts val="0"/>
              </a:spcBef>
              <a:spcAft>
                <a:spcPts val="0"/>
              </a:spcAft>
              <a:buSzPts val="4200"/>
              <a:buAutoNum type="arabicPeriod"/>
              <a:defRPr sz="4200"/>
            </a:lvl7pPr>
            <a:lvl8pPr lvl="7" algn="ctr" rtl="0">
              <a:spcBef>
                <a:spcPts val="0"/>
              </a:spcBef>
              <a:spcAft>
                <a:spcPts val="0"/>
              </a:spcAft>
              <a:buSzPts val="4200"/>
              <a:buAutoNum type="alphaLcPeriod"/>
              <a:defRPr sz="4200"/>
            </a:lvl8pPr>
            <a:lvl9pPr lvl="8" algn="ctr" rtl="0">
              <a:spcBef>
                <a:spcPts val="0"/>
              </a:spcBef>
              <a:spcAft>
                <a:spcPts val="0"/>
              </a:spcAft>
              <a:buSzPts val="4200"/>
              <a:buAutoNum type="romanLcPeriod"/>
              <a:defRPr sz="4200"/>
            </a:lvl9pPr>
          </a:lstStyle>
          <a:p>
            <a:endParaRPr/>
          </a:p>
        </p:txBody>
      </p:sp>
      <p:grpSp>
        <p:nvGrpSpPr>
          <p:cNvPr id="83" name="Google Shape;83;p15"/>
          <p:cNvGrpSpPr/>
          <p:nvPr/>
        </p:nvGrpSpPr>
        <p:grpSpPr>
          <a:xfrm>
            <a:off x="-1200" y="4422605"/>
            <a:ext cx="9144287" cy="720905"/>
            <a:chOff x="6554556" y="4623505"/>
            <a:chExt cx="7127825" cy="720905"/>
          </a:xfrm>
        </p:grpSpPr>
        <p:sp>
          <p:nvSpPr>
            <p:cNvPr id="84" name="Google Shape;84;p15"/>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5"/>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4">
  <p:cSld name="SECTION_HEADER_1">
    <p:spTree>
      <p:nvGrpSpPr>
        <p:cNvPr id="1" name="Shape 86"/>
        <p:cNvGrpSpPr/>
        <p:nvPr/>
      </p:nvGrpSpPr>
      <p:grpSpPr>
        <a:xfrm>
          <a:off x="0" y="0"/>
          <a:ext cx="0" cy="0"/>
          <a:chOff x="0" y="0"/>
          <a:chExt cx="0" cy="0"/>
        </a:xfrm>
      </p:grpSpPr>
      <p:sp>
        <p:nvSpPr>
          <p:cNvPr id="87" name="Google Shape;87;p16"/>
          <p:cNvSpPr/>
          <p:nvPr/>
        </p:nvSpPr>
        <p:spPr>
          <a:xfrm rot="-5400000">
            <a:off x="1454750" y="1448225"/>
            <a:ext cx="9159900" cy="477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 name="Google Shape;88;p16"/>
          <p:cNvGrpSpPr/>
          <p:nvPr/>
        </p:nvGrpSpPr>
        <p:grpSpPr>
          <a:xfrm rot="-5400000">
            <a:off x="3739704" y="2736877"/>
            <a:ext cx="9159968" cy="2199978"/>
            <a:chOff x="6554546" y="4623503"/>
            <a:chExt cx="7127825" cy="824332"/>
          </a:xfrm>
        </p:grpSpPr>
        <p:sp>
          <p:nvSpPr>
            <p:cNvPr id="89" name="Google Shape;89;p16"/>
            <p:cNvSpPr/>
            <p:nvPr/>
          </p:nvSpPr>
          <p:spPr>
            <a:xfrm>
              <a:off x="6554546" y="4623503"/>
              <a:ext cx="7127825" cy="824332"/>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6"/>
            <p:cNvSpPr/>
            <p:nvPr/>
          </p:nvSpPr>
          <p:spPr>
            <a:xfrm>
              <a:off x="6554546" y="4906019"/>
              <a:ext cx="7127825" cy="438388"/>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 name="Google Shape;91;p16"/>
          <p:cNvSpPr txBox="1">
            <a:spLocks noGrp="1"/>
          </p:cNvSpPr>
          <p:nvPr>
            <p:ph type="subTitle" idx="1"/>
          </p:nvPr>
        </p:nvSpPr>
        <p:spPr>
          <a:xfrm>
            <a:off x="3543700" y="2059406"/>
            <a:ext cx="3851100" cy="5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25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92" name="Google Shape;92;p16"/>
          <p:cNvSpPr txBox="1">
            <a:spLocks noGrp="1"/>
          </p:cNvSpPr>
          <p:nvPr>
            <p:ph type="title"/>
          </p:nvPr>
        </p:nvSpPr>
        <p:spPr>
          <a:xfrm>
            <a:off x="3543700" y="1318901"/>
            <a:ext cx="38511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4">
  <p:cSld name="CUSTOM_5">
    <p:spTree>
      <p:nvGrpSpPr>
        <p:cNvPr id="1" name="Shape 110"/>
        <p:cNvGrpSpPr/>
        <p:nvPr/>
      </p:nvGrpSpPr>
      <p:grpSpPr>
        <a:xfrm>
          <a:off x="0" y="0"/>
          <a:ext cx="0" cy="0"/>
          <a:chOff x="0" y="0"/>
          <a:chExt cx="0" cy="0"/>
        </a:xfrm>
      </p:grpSpPr>
      <p:sp>
        <p:nvSpPr>
          <p:cNvPr id="111" name="Google Shape;111;p19"/>
          <p:cNvSpPr/>
          <p:nvPr/>
        </p:nvSpPr>
        <p:spPr>
          <a:xfrm>
            <a:off x="-7225" y="638275"/>
            <a:ext cx="9158400" cy="5502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 name="Google Shape;112;p19"/>
          <p:cNvGrpSpPr/>
          <p:nvPr/>
        </p:nvGrpSpPr>
        <p:grpSpPr>
          <a:xfrm>
            <a:off x="-1200" y="4422605"/>
            <a:ext cx="9144287" cy="720905"/>
            <a:chOff x="6554556" y="4623505"/>
            <a:chExt cx="7127825" cy="720905"/>
          </a:xfrm>
        </p:grpSpPr>
        <p:sp>
          <p:nvSpPr>
            <p:cNvPr id="113" name="Google Shape;113;p19"/>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9"/>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 name="Google Shape;115;p19">
            <a:hlinkClick r:id="" action="ppaction://noaction"/>
          </p:cNvPr>
          <p:cNvSpPr txBox="1">
            <a:spLocks noGrp="1"/>
          </p:cNvSpPr>
          <p:nvPr>
            <p:ph type="title"/>
          </p:nvPr>
        </p:nvSpPr>
        <p:spPr>
          <a:xfrm>
            <a:off x="4962600" y="2142000"/>
            <a:ext cx="2460300" cy="113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37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6" name="Google Shape;116;p19"/>
          <p:cNvSpPr txBox="1">
            <a:spLocks noGrp="1"/>
          </p:cNvSpPr>
          <p:nvPr>
            <p:ph type="subTitle" idx="1"/>
          </p:nvPr>
        </p:nvSpPr>
        <p:spPr>
          <a:xfrm>
            <a:off x="1586850" y="640375"/>
            <a:ext cx="59703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four columns ">
  <p:cSld name="TITLE_ONLY_1_1_1_1">
    <p:spTree>
      <p:nvGrpSpPr>
        <p:cNvPr id="1" name="Shape 117"/>
        <p:cNvGrpSpPr/>
        <p:nvPr/>
      </p:nvGrpSpPr>
      <p:grpSpPr>
        <a:xfrm>
          <a:off x="0" y="0"/>
          <a:ext cx="0" cy="0"/>
          <a:chOff x="0" y="0"/>
          <a:chExt cx="0" cy="0"/>
        </a:xfrm>
      </p:grpSpPr>
      <p:sp>
        <p:nvSpPr>
          <p:cNvPr id="118" name="Google Shape;118;p20"/>
          <p:cNvSpPr txBox="1">
            <a:spLocks noGrp="1"/>
          </p:cNvSpPr>
          <p:nvPr>
            <p:ph type="title"/>
          </p:nvPr>
        </p:nvSpPr>
        <p:spPr>
          <a:xfrm>
            <a:off x="723700" y="2591100"/>
            <a:ext cx="1670100" cy="33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200"/>
              <a:buNone/>
              <a:defRPr sz="2400" b="0"/>
            </a:lvl1pPr>
            <a:lvl2pPr lvl="1" algn="ctr" rtl="0">
              <a:spcBef>
                <a:spcPts val="0"/>
              </a:spcBef>
              <a:spcAft>
                <a:spcPts val="0"/>
              </a:spcAft>
              <a:buClr>
                <a:schemeClr val="lt1"/>
              </a:buClr>
              <a:buSzPts val="2200"/>
              <a:buNone/>
              <a:defRPr sz="2200">
                <a:solidFill>
                  <a:schemeClr val="lt1"/>
                </a:solidFill>
              </a:defRPr>
            </a:lvl2pPr>
            <a:lvl3pPr lvl="2" algn="ctr" rtl="0">
              <a:spcBef>
                <a:spcPts val="0"/>
              </a:spcBef>
              <a:spcAft>
                <a:spcPts val="0"/>
              </a:spcAft>
              <a:buClr>
                <a:schemeClr val="lt1"/>
              </a:buClr>
              <a:buSzPts val="2200"/>
              <a:buNone/>
              <a:defRPr sz="2200">
                <a:solidFill>
                  <a:schemeClr val="lt1"/>
                </a:solidFill>
              </a:defRPr>
            </a:lvl3pPr>
            <a:lvl4pPr lvl="3" algn="ctr" rtl="0">
              <a:spcBef>
                <a:spcPts val="0"/>
              </a:spcBef>
              <a:spcAft>
                <a:spcPts val="0"/>
              </a:spcAft>
              <a:buClr>
                <a:schemeClr val="lt1"/>
              </a:buClr>
              <a:buSzPts val="2200"/>
              <a:buNone/>
              <a:defRPr sz="2200">
                <a:solidFill>
                  <a:schemeClr val="lt1"/>
                </a:solidFill>
              </a:defRPr>
            </a:lvl4pPr>
            <a:lvl5pPr lvl="4" algn="ctr" rtl="0">
              <a:spcBef>
                <a:spcPts val="0"/>
              </a:spcBef>
              <a:spcAft>
                <a:spcPts val="0"/>
              </a:spcAft>
              <a:buClr>
                <a:schemeClr val="lt1"/>
              </a:buClr>
              <a:buSzPts val="2200"/>
              <a:buNone/>
              <a:defRPr sz="2200">
                <a:solidFill>
                  <a:schemeClr val="lt1"/>
                </a:solidFill>
              </a:defRPr>
            </a:lvl5pPr>
            <a:lvl6pPr lvl="5" algn="ctr" rtl="0">
              <a:spcBef>
                <a:spcPts val="0"/>
              </a:spcBef>
              <a:spcAft>
                <a:spcPts val="0"/>
              </a:spcAft>
              <a:buClr>
                <a:schemeClr val="lt1"/>
              </a:buClr>
              <a:buSzPts val="2200"/>
              <a:buNone/>
              <a:defRPr sz="2200">
                <a:solidFill>
                  <a:schemeClr val="lt1"/>
                </a:solidFill>
              </a:defRPr>
            </a:lvl6pPr>
            <a:lvl7pPr lvl="6" algn="ctr" rtl="0">
              <a:spcBef>
                <a:spcPts val="0"/>
              </a:spcBef>
              <a:spcAft>
                <a:spcPts val="0"/>
              </a:spcAft>
              <a:buClr>
                <a:schemeClr val="lt1"/>
              </a:buClr>
              <a:buSzPts val="2200"/>
              <a:buNone/>
              <a:defRPr sz="2200">
                <a:solidFill>
                  <a:schemeClr val="lt1"/>
                </a:solidFill>
              </a:defRPr>
            </a:lvl7pPr>
            <a:lvl8pPr lvl="7" algn="ctr" rtl="0">
              <a:spcBef>
                <a:spcPts val="0"/>
              </a:spcBef>
              <a:spcAft>
                <a:spcPts val="0"/>
              </a:spcAft>
              <a:buClr>
                <a:schemeClr val="lt1"/>
              </a:buClr>
              <a:buSzPts val="2200"/>
              <a:buNone/>
              <a:defRPr sz="2200">
                <a:solidFill>
                  <a:schemeClr val="lt1"/>
                </a:solidFill>
              </a:defRPr>
            </a:lvl8pPr>
            <a:lvl9pPr lvl="8" algn="ctr" rtl="0">
              <a:spcBef>
                <a:spcPts val="0"/>
              </a:spcBef>
              <a:spcAft>
                <a:spcPts val="0"/>
              </a:spcAft>
              <a:buClr>
                <a:schemeClr val="lt1"/>
              </a:buClr>
              <a:buSzPts val="2200"/>
              <a:buNone/>
              <a:defRPr sz="2200">
                <a:solidFill>
                  <a:schemeClr val="lt1"/>
                </a:solidFill>
              </a:defRPr>
            </a:lvl9pPr>
          </a:lstStyle>
          <a:p>
            <a:endParaRPr/>
          </a:p>
        </p:txBody>
      </p:sp>
      <p:sp>
        <p:nvSpPr>
          <p:cNvPr id="119" name="Google Shape;119;p20"/>
          <p:cNvSpPr txBox="1">
            <a:spLocks noGrp="1"/>
          </p:cNvSpPr>
          <p:nvPr>
            <p:ph type="subTitle" idx="1"/>
          </p:nvPr>
        </p:nvSpPr>
        <p:spPr>
          <a:xfrm>
            <a:off x="723828" y="3261908"/>
            <a:ext cx="1670100" cy="59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0" name="Google Shape;120;p20"/>
          <p:cNvSpPr txBox="1">
            <a:spLocks noGrp="1"/>
          </p:cNvSpPr>
          <p:nvPr>
            <p:ph type="title" idx="2"/>
          </p:nvPr>
        </p:nvSpPr>
        <p:spPr>
          <a:xfrm>
            <a:off x="2732575" y="2591100"/>
            <a:ext cx="1670100" cy="33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200"/>
              <a:buNone/>
              <a:defRPr sz="2400" b="0"/>
            </a:lvl1pPr>
            <a:lvl2pPr lvl="1" algn="ctr" rtl="0">
              <a:spcBef>
                <a:spcPts val="0"/>
              </a:spcBef>
              <a:spcAft>
                <a:spcPts val="0"/>
              </a:spcAft>
              <a:buClr>
                <a:schemeClr val="lt1"/>
              </a:buClr>
              <a:buSzPts val="2200"/>
              <a:buNone/>
              <a:defRPr sz="2200">
                <a:solidFill>
                  <a:schemeClr val="lt1"/>
                </a:solidFill>
              </a:defRPr>
            </a:lvl2pPr>
            <a:lvl3pPr lvl="2" algn="ctr" rtl="0">
              <a:spcBef>
                <a:spcPts val="0"/>
              </a:spcBef>
              <a:spcAft>
                <a:spcPts val="0"/>
              </a:spcAft>
              <a:buClr>
                <a:schemeClr val="lt1"/>
              </a:buClr>
              <a:buSzPts val="2200"/>
              <a:buNone/>
              <a:defRPr sz="2200">
                <a:solidFill>
                  <a:schemeClr val="lt1"/>
                </a:solidFill>
              </a:defRPr>
            </a:lvl3pPr>
            <a:lvl4pPr lvl="3" algn="ctr" rtl="0">
              <a:spcBef>
                <a:spcPts val="0"/>
              </a:spcBef>
              <a:spcAft>
                <a:spcPts val="0"/>
              </a:spcAft>
              <a:buClr>
                <a:schemeClr val="lt1"/>
              </a:buClr>
              <a:buSzPts val="2200"/>
              <a:buNone/>
              <a:defRPr sz="2200">
                <a:solidFill>
                  <a:schemeClr val="lt1"/>
                </a:solidFill>
              </a:defRPr>
            </a:lvl4pPr>
            <a:lvl5pPr lvl="4" algn="ctr" rtl="0">
              <a:spcBef>
                <a:spcPts val="0"/>
              </a:spcBef>
              <a:spcAft>
                <a:spcPts val="0"/>
              </a:spcAft>
              <a:buClr>
                <a:schemeClr val="lt1"/>
              </a:buClr>
              <a:buSzPts val="2200"/>
              <a:buNone/>
              <a:defRPr sz="2200">
                <a:solidFill>
                  <a:schemeClr val="lt1"/>
                </a:solidFill>
              </a:defRPr>
            </a:lvl5pPr>
            <a:lvl6pPr lvl="5" algn="ctr" rtl="0">
              <a:spcBef>
                <a:spcPts val="0"/>
              </a:spcBef>
              <a:spcAft>
                <a:spcPts val="0"/>
              </a:spcAft>
              <a:buClr>
                <a:schemeClr val="lt1"/>
              </a:buClr>
              <a:buSzPts val="2200"/>
              <a:buNone/>
              <a:defRPr sz="2200">
                <a:solidFill>
                  <a:schemeClr val="lt1"/>
                </a:solidFill>
              </a:defRPr>
            </a:lvl6pPr>
            <a:lvl7pPr lvl="6" algn="ctr" rtl="0">
              <a:spcBef>
                <a:spcPts val="0"/>
              </a:spcBef>
              <a:spcAft>
                <a:spcPts val="0"/>
              </a:spcAft>
              <a:buClr>
                <a:schemeClr val="lt1"/>
              </a:buClr>
              <a:buSzPts val="2200"/>
              <a:buNone/>
              <a:defRPr sz="2200">
                <a:solidFill>
                  <a:schemeClr val="lt1"/>
                </a:solidFill>
              </a:defRPr>
            </a:lvl7pPr>
            <a:lvl8pPr lvl="7" algn="ctr" rtl="0">
              <a:spcBef>
                <a:spcPts val="0"/>
              </a:spcBef>
              <a:spcAft>
                <a:spcPts val="0"/>
              </a:spcAft>
              <a:buClr>
                <a:schemeClr val="lt1"/>
              </a:buClr>
              <a:buSzPts val="2200"/>
              <a:buNone/>
              <a:defRPr sz="2200">
                <a:solidFill>
                  <a:schemeClr val="lt1"/>
                </a:solidFill>
              </a:defRPr>
            </a:lvl8pPr>
            <a:lvl9pPr lvl="8" algn="ctr" rtl="0">
              <a:spcBef>
                <a:spcPts val="0"/>
              </a:spcBef>
              <a:spcAft>
                <a:spcPts val="0"/>
              </a:spcAft>
              <a:buClr>
                <a:schemeClr val="lt1"/>
              </a:buClr>
              <a:buSzPts val="2200"/>
              <a:buNone/>
              <a:defRPr sz="2200">
                <a:solidFill>
                  <a:schemeClr val="lt1"/>
                </a:solidFill>
              </a:defRPr>
            </a:lvl9pPr>
          </a:lstStyle>
          <a:p>
            <a:endParaRPr/>
          </a:p>
        </p:txBody>
      </p:sp>
      <p:sp>
        <p:nvSpPr>
          <p:cNvPr id="121" name="Google Shape;121;p20"/>
          <p:cNvSpPr txBox="1">
            <a:spLocks noGrp="1"/>
          </p:cNvSpPr>
          <p:nvPr>
            <p:ph type="subTitle" idx="3"/>
          </p:nvPr>
        </p:nvSpPr>
        <p:spPr>
          <a:xfrm>
            <a:off x="2732582" y="3261908"/>
            <a:ext cx="1670100" cy="59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2" name="Google Shape;122;p20"/>
          <p:cNvSpPr txBox="1">
            <a:spLocks noGrp="1"/>
          </p:cNvSpPr>
          <p:nvPr>
            <p:ph type="title" idx="4"/>
          </p:nvPr>
        </p:nvSpPr>
        <p:spPr>
          <a:xfrm>
            <a:off x="4741325" y="2591100"/>
            <a:ext cx="1670100" cy="33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200"/>
              <a:buNone/>
              <a:defRPr sz="2400" b="0"/>
            </a:lvl1pPr>
            <a:lvl2pPr lvl="1" algn="ctr" rtl="0">
              <a:spcBef>
                <a:spcPts val="0"/>
              </a:spcBef>
              <a:spcAft>
                <a:spcPts val="0"/>
              </a:spcAft>
              <a:buClr>
                <a:schemeClr val="lt1"/>
              </a:buClr>
              <a:buSzPts val="2200"/>
              <a:buNone/>
              <a:defRPr sz="2200">
                <a:solidFill>
                  <a:schemeClr val="lt1"/>
                </a:solidFill>
              </a:defRPr>
            </a:lvl2pPr>
            <a:lvl3pPr lvl="2" algn="ctr" rtl="0">
              <a:spcBef>
                <a:spcPts val="0"/>
              </a:spcBef>
              <a:spcAft>
                <a:spcPts val="0"/>
              </a:spcAft>
              <a:buClr>
                <a:schemeClr val="lt1"/>
              </a:buClr>
              <a:buSzPts val="2200"/>
              <a:buNone/>
              <a:defRPr sz="2200">
                <a:solidFill>
                  <a:schemeClr val="lt1"/>
                </a:solidFill>
              </a:defRPr>
            </a:lvl3pPr>
            <a:lvl4pPr lvl="3" algn="ctr" rtl="0">
              <a:spcBef>
                <a:spcPts val="0"/>
              </a:spcBef>
              <a:spcAft>
                <a:spcPts val="0"/>
              </a:spcAft>
              <a:buClr>
                <a:schemeClr val="lt1"/>
              </a:buClr>
              <a:buSzPts val="2200"/>
              <a:buNone/>
              <a:defRPr sz="2200">
                <a:solidFill>
                  <a:schemeClr val="lt1"/>
                </a:solidFill>
              </a:defRPr>
            </a:lvl4pPr>
            <a:lvl5pPr lvl="4" algn="ctr" rtl="0">
              <a:spcBef>
                <a:spcPts val="0"/>
              </a:spcBef>
              <a:spcAft>
                <a:spcPts val="0"/>
              </a:spcAft>
              <a:buClr>
                <a:schemeClr val="lt1"/>
              </a:buClr>
              <a:buSzPts val="2200"/>
              <a:buNone/>
              <a:defRPr sz="2200">
                <a:solidFill>
                  <a:schemeClr val="lt1"/>
                </a:solidFill>
              </a:defRPr>
            </a:lvl5pPr>
            <a:lvl6pPr lvl="5" algn="ctr" rtl="0">
              <a:spcBef>
                <a:spcPts val="0"/>
              </a:spcBef>
              <a:spcAft>
                <a:spcPts val="0"/>
              </a:spcAft>
              <a:buClr>
                <a:schemeClr val="lt1"/>
              </a:buClr>
              <a:buSzPts val="2200"/>
              <a:buNone/>
              <a:defRPr sz="2200">
                <a:solidFill>
                  <a:schemeClr val="lt1"/>
                </a:solidFill>
              </a:defRPr>
            </a:lvl6pPr>
            <a:lvl7pPr lvl="6" algn="ctr" rtl="0">
              <a:spcBef>
                <a:spcPts val="0"/>
              </a:spcBef>
              <a:spcAft>
                <a:spcPts val="0"/>
              </a:spcAft>
              <a:buClr>
                <a:schemeClr val="lt1"/>
              </a:buClr>
              <a:buSzPts val="2200"/>
              <a:buNone/>
              <a:defRPr sz="2200">
                <a:solidFill>
                  <a:schemeClr val="lt1"/>
                </a:solidFill>
              </a:defRPr>
            </a:lvl7pPr>
            <a:lvl8pPr lvl="7" algn="ctr" rtl="0">
              <a:spcBef>
                <a:spcPts val="0"/>
              </a:spcBef>
              <a:spcAft>
                <a:spcPts val="0"/>
              </a:spcAft>
              <a:buClr>
                <a:schemeClr val="lt1"/>
              </a:buClr>
              <a:buSzPts val="2200"/>
              <a:buNone/>
              <a:defRPr sz="2200">
                <a:solidFill>
                  <a:schemeClr val="lt1"/>
                </a:solidFill>
              </a:defRPr>
            </a:lvl8pPr>
            <a:lvl9pPr lvl="8" algn="ctr" rtl="0">
              <a:spcBef>
                <a:spcPts val="0"/>
              </a:spcBef>
              <a:spcAft>
                <a:spcPts val="0"/>
              </a:spcAft>
              <a:buClr>
                <a:schemeClr val="lt1"/>
              </a:buClr>
              <a:buSzPts val="2200"/>
              <a:buNone/>
              <a:defRPr sz="2200">
                <a:solidFill>
                  <a:schemeClr val="lt1"/>
                </a:solidFill>
              </a:defRPr>
            </a:lvl9pPr>
          </a:lstStyle>
          <a:p>
            <a:endParaRPr/>
          </a:p>
        </p:txBody>
      </p:sp>
      <p:sp>
        <p:nvSpPr>
          <p:cNvPr id="123" name="Google Shape;123;p20"/>
          <p:cNvSpPr txBox="1">
            <a:spLocks noGrp="1"/>
          </p:cNvSpPr>
          <p:nvPr>
            <p:ph type="subTitle" idx="5"/>
          </p:nvPr>
        </p:nvSpPr>
        <p:spPr>
          <a:xfrm>
            <a:off x="4741327" y="3261908"/>
            <a:ext cx="1670100" cy="59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4" name="Google Shape;124;p20"/>
          <p:cNvSpPr txBox="1">
            <a:spLocks noGrp="1"/>
          </p:cNvSpPr>
          <p:nvPr>
            <p:ph type="title" idx="6"/>
          </p:nvPr>
        </p:nvSpPr>
        <p:spPr>
          <a:xfrm>
            <a:off x="6750075" y="2591100"/>
            <a:ext cx="1670100" cy="33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200"/>
              <a:buNone/>
              <a:defRPr sz="2400" b="0"/>
            </a:lvl1pPr>
            <a:lvl2pPr lvl="1" algn="ctr" rtl="0">
              <a:spcBef>
                <a:spcPts val="0"/>
              </a:spcBef>
              <a:spcAft>
                <a:spcPts val="0"/>
              </a:spcAft>
              <a:buClr>
                <a:schemeClr val="lt1"/>
              </a:buClr>
              <a:buSzPts val="2200"/>
              <a:buNone/>
              <a:defRPr sz="2200">
                <a:solidFill>
                  <a:schemeClr val="lt1"/>
                </a:solidFill>
              </a:defRPr>
            </a:lvl2pPr>
            <a:lvl3pPr lvl="2" algn="ctr" rtl="0">
              <a:spcBef>
                <a:spcPts val="0"/>
              </a:spcBef>
              <a:spcAft>
                <a:spcPts val="0"/>
              </a:spcAft>
              <a:buClr>
                <a:schemeClr val="lt1"/>
              </a:buClr>
              <a:buSzPts val="2200"/>
              <a:buNone/>
              <a:defRPr sz="2200">
                <a:solidFill>
                  <a:schemeClr val="lt1"/>
                </a:solidFill>
              </a:defRPr>
            </a:lvl3pPr>
            <a:lvl4pPr lvl="3" algn="ctr" rtl="0">
              <a:spcBef>
                <a:spcPts val="0"/>
              </a:spcBef>
              <a:spcAft>
                <a:spcPts val="0"/>
              </a:spcAft>
              <a:buClr>
                <a:schemeClr val="lt1"/>
              </a:buClr>
              <a:buSzPts val="2200"/>
              <a:buNone/>
              <a:defRPr sz="2200">
                <a:solidFill>
                  <a:schemeClr val="lt1"/>
                </a:solidFill>
              </a:defRPr>
            </a:lvl4pPr>
            <a:lvl5pPr lvl="4" algn="ctr" rtl="0">
              <a:spcBef>
                <a:spcPts val="0"/>
              </a:spcBef>
              <a:spcAft>
                <a:spcPts val="0"/>
              </a:spcAft>
              <a:buClr>
                <a:schemeClr val="lt1"/>
              </a:buClr>
              <a:buSzPts val="2200"/>
              <a:buNone/>
              <a:defRPr sz="2200">
                <a:solidFill>
                  <a:schemeClr val="lt1"/>
                </a:solidFill>
              </a:defRPr>
            </a:lvl5pPr>
            <a:lvl6pPr lvl="5" algn="ctr" rtl="0">
              <a:spcBef>
                <a:spcPts val="0"/>
              </a:spcBef>
              <a:spcAft>
                <a:spcPts val="0"/>
              </a:spcAft>
              <a:buClr>
                <a:schemeClr val="lt1"/>
              </a:buClr>
              <a:buSzPts val="2200"/>
              <a:buNone/>
              <a:defRPr sz="2200">
                <a:solidFill>
                  <a:schemeClr val="lt1"/>
                </a:solidFill>
              </a:defRPr>
            </a:lvl6pPr>
            <a:lvl7pPr lvl="6" algn="ctr" rtl="0">
              <a:spcBef>
                <a:spcPts val="0"/>
              </a:spcBef>
              <a:spcAft>
                <a:spcPts val="0"/>
              </a:spcAft>
              <a:buClr>
                <a:schemeClr val="lt1"/>
              </a:buClr>
              <a:buSzPts val="2200"/>
              <a:buNone/>
              <a:defRPr sz="2200">
                <a:solidFill>
                  <a:schemeClr val="lt1"/>
                </a:solidFill>
              </a:defRPr>
            </a:lvl7pPr>
            <a:lvl8pPr lvl="7" algn="ctr" rtl="0">
              <a:spcBef>
                <a:spcPts val="0"/>
              </a:spcBef>
              <a:spcAft>
                <a:spcPts val="0"/>
              </a:spcAft>
              <a:buClr>
                <a:schemeClr val="lt1"/>
              </a:buClr>
              <a:buSzPts val="2200"/>
              <a:buNone/>
              <a:defRPr sz="2200">
                <a:solidFill>
                  <a:schemeClr val="lt1"/>
                </a:solidFill>
              </a:defRPr>
            </a:lvl8pPr>
            <a:lvl9pPr lvl="8" algn="ctr" rtl="0">
              <a:spcBef>
                <a:spcPts val="0"/>
              </a:spcBef>
              <a:spcAft>
                <a:spcPts val="0"/>
              </a:spcAft>
              <a:buClr>
                <a:schemeClr val="lt1"/>
              </a:buClr>
              <a:buSzPts val="2200"/>
              <a:buNone/>
              <a:defRPr sz="2200">
                <a:solidFill>
                  <a:schemeClr val="lt1"/>
                </a:solidFill>
              </a:defRPr>
            </a:lvl9pPr>
          </a:lstStyle>
          <a:p>
            <a:endParaRPr/>
          </a:p>
        </p:txBody>
      </p:sp>
      <p:sp>
        <p:nvSpPr>
          <p:cNvPr id="125" name="Google Shape;125;p20"/>
          <p:cNvSpPr txBox="1">
            <a:spLocks noGrp="1"/>
          </p:cNvSpPr>
          <p:nvPr>
            <p:ph type="subTitle" idx="7"/>
          </p:nvPr>
        </p:nvSpPr>
        <p:spPr>
          <a:xfrm>
            <a:off x="6750072" y="3261908"/>
            <a:ext cx="1670100" cy="59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6" name="Google Shape;126;p20"/>
          <p:cNvSpPr/>
          <p:nvPr/>
        </p:nvSpPr>
        <p:spPr>
          <a:xfrm>
            <a:off x="-675" y="366900"/>
            <a:ext cx="9145500" cy="1084200"/>
          </a:xfrm>
          <a:prstGeom prst="roundRect">
            <a:avLst>
              <a:gd name="adj" fmla="val 1666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0"/>
          <p:cNvSpPr txBox="1">
            <a:spLocks noGrp="1"/>
          </p:cNvSpPr>
          <p:nvPr>
            <p:ph type="title" idx="8"/>
          </p:nvPr>
        </p:nvSpPr>
        <p:spPr>
          <a:xfrm>
            <a:off x="1306950" y="609750"/>
            <a:ext cx="6530100" cy="57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4000" b="1"/>
            </a:lvl1pPr>
            <a:lvl2pPr lvl="1" algn="ctr" rtl="0">
              <a:spcBef>
                <a:spcPts val="0"/>
              </a:spcBef>
              <a:spcAft>
                <a:spcPts val="0"/>
              </a:spcAft>
              <a:buSzPts val="4200"/>
              <a:buAutoNum type="alphaLcPeriod"/>
              <a:defRPr sz="4200"/>
            </a:lvl2pPr>
            <a:lvl3pPr lvl="2" algn="ctr" rtl="0">
              <a:spcBef>
                <a:spcPts val="0"/>
              </a:spcBef>
              <a:spcAft>
                <a:spcPts val="0"/>
              </a:spcAft>
              <a:buSzPts val="4200"/>
              <a:buAutoNum type="romanLcPeriod"/>
              <a:defRPr sz="4200"/>
            </a:lvl3pPr>
            <a:lvl4pPr lvl="3" algn="ctr" rtl="0">
              <a:spcBef>
                <a:spcPts val="0"/>
              </a:spcBef>
              <a:spcAft>
                <a:spcPts val="0"/>
              </a:spcAft>
              <a:buSzPts val="4200"/>
              <a:buAutoNum type="arabicPeriod"/>
              <a:defRPr sz="4200"/>
            </a:lvl4pPr>
            <a:lvl5pPr lvl="4" algn="ctr" rtl="0">
              <a:spcBef>
                <a:spcPts val="0"/>
              </a:spcBef>
              <a:spcAft>
                <a:spcPts val="0"/>
              </a:spcAft>
              <a:buSzPts val="4200"/>
              <a:buAutoNum type="alphaLcPeriod"/>
              <a:defRPr sz="4200"/>
            </a:lvl5pPr>
            <a:lvl6pPr lvl="5" algn="ctr" rtl="0">
              <a:spcBef>
                <a:spcPts val="0"/>
              </a:spcBef>
              <a:spcAft>
                <a:spcPts val="0"/>
              </a:spcAft>
              <a:buSzPts val="4200"/>
              <a:buAutoNum type="romanLcPeriod"/>
              <a:defRPr sz="4200"/>
            </a:lvl6pPr>
            <a:lvl7pPr lvl="6" algn="ctr" rtl="0">
              <a:spcBef>
                <a:spcPts val="0"/>
              </a:spcBef>
              <a:spcAft>
                <a:spcPts val="0"/>
              </a:spcAft>
              <a:buSzPts val="4200"/>
              <a:buAutoNum type="arabicPeriod"/>
              <a:defRPr sz="4200"/>
            </a:lvl7pPr>
            <a:lvl8pPr lvl="7" algn="ctr" rtl="0">
              <a:spcBef>
                <a:spcPts val="0"/>
              </a:spcBef>
              <a:spcAft>
                <a:spcPts val="0"/>
              </a:spcAft>
              <a:buSzPts val="4200"/>
              <a:buAutoNum type="alphaLcPeriod"/>
              <a:defRPr sz="4200"/>
            </a:lvl8pPr>
            <a:lvl9pPr lvl="8" algn="ctr" rtl="0">
              <a:spcBef>
                <a:spcPts val="0"/>
              </a:spcBef>
              <a:spcAft>
                <a:spcPts val="0"/>
              </a:spcAft>
              <a:buSzPts val="4200"/>
              <a:buAutoNum type="romanLcPeriod"/>
              <a:defRPr sz="4200"/>
            </a:lvl9pPr>
          </a:lstStyle>
          <a:p>
            <a:endParaRPr/>
          </a:p>
        </p:txBody>
      </p:sp>
      <p:grpSp>
        <p:nvGrpSpPr>
          <p:cNvPr id="128" name="Google Shape;128;p20"/>
          <p:cNvGrpSpPr/>
          <p:nvPr/>
        </p:nvGrpSpPr>
        <p:grpSpPr>
          <a:xfrm>
            <a:off x="-1200" y="4422605"/>
            <a:ext cx="9144287" cy="720905"/>
            <a:chOff x="6554556" y="4623505"/>
            <a:chExt cx="7127825" cy="720905"/>
          </a:xfrm>
        </p:grpSpPr>
        <p:sp>
          <p:nvSpPr>
            <p:cNvPr id="129" name="Google Shape;129;p20"/>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0"/>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1">
  <p:cSld name="CUSTOM">
    <p:spTree>
      <p:nvGrpSpPr>
        <p:cNvPr id="1" name="Shape 131"/>
        <p:cNvGrpSpPr/>
        <p:nvPr/>
      </p:nvGrpSpPr>
      <p:grpSpPr>
        <a:xfrm>
          <a:off x="0" y="0"/>
          <a:ext cx="0" cy="0"/>
          <a:chOff x="0" y="0"/>
          <a:chExt cx="0" cy="0"/>
        </a:xfrm>
      </p:grpSpPr>
      <p:sp>
        <p:nvSpPr>
          <p:cNvPr id="132" name="Google Shape;132;p21"/>
          <p:cNvSpPr/>
          <p:nvPr/>
        </p:nvSpPr>
        <p:spPr>
          <a:xfrm>
            <a:off x="-1200" y="2571750"/>
            <a:ext cx="9159900" cy="1851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3" name="Google Shape;133;p21"/>
          <p:cNvGrpSpPr/>
          <p:nvPr/>
        </p:nvGrpSpPr>
        <p:grpSpPr>
          <a:xfrm>
            <a:off x="-1533" y="4422632"/>
            <a:ext cx="9150702" cy="720905"/>
            <a:chOff x="6554556" y="4623505"/>
            <a:chExt cx="7127825" cy="720905"/>
          </a:xfrm>
        </p:grpSpPr>
        <p:sp>
          <p:nvSpPr>
            <p:cNvPr id="134" name="Google Shape;134;p21"/>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1"/>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6" name="Google Shape;136;p21"/>
          <p:cNvSpPr txBox="1">
            <a:spLocks noGrp="1"/>
          </p:cNvSpPr>
          <p:nvPr>
            <p:ph type="title"/>
          </p:nvPr>
        </p:nvSpPr>
        <p:spPr>
          <a:xfrm>
            <a:off x="720900" y="554926"/>
            <a:ext cx="38511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37" name="Google Shape;137;p21"/>
          <p:cNvSpPr txBox="1">
            <a:spLocks noGrp="1"/>
          </p:cNvSpPr>
          <p:nvPr>
            <p:ph type="subTitle" idx="1"/>
          </p:nvPr>
        </p:nvSpPr>
        <p:spPr>
          <a:xfrm>
            <a:off x="720900" y="1295331"/>
            <a:ext cx="3851100" cy="5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25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5">
  <p:cSld name="SECTION_HEADER_1_1">
    <p:spTree>
      <p:nvGrpSpPr>
        <p:cNvPr id="1" name="Shape 138"/>
        <p:cNvGrpSpPr/>
        <p:nvPr/>
      </p:nvGrpSpPr>
      <p:grpSpPr>
        <a:xfrm>
          <a:off x="0" y="0"/>
          <a:ext cx="0" cy="0"/>
          <a:chOff x="0" y="0"/>
          <a:chExt cx="0" cy="0"/>
        </a:xfrm>
      </p:grpSpPr>
      <p:sp>
        <p:nvSpPr>
          <p:cNvPr id="139" name="Google Shape;139;p22"/>
          <p:cNvSpPr/>
          <p:nvPr/>
        </p:nvSpPr>
        <p:spPr>
          <a:xfrm rot="5400000" flipH="1">
            <a:off x="-1587474" y="1448225"/>
            <a:ext cx="9159900" cy="4777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0" name="Google Shape;140;p22"/>
          <p:cNvGrpSpPr/>
          <p:nvPr/>
        </p:nvGrpSpPr>
        <p:grpSpPr>
          <a:xfrm rot="5400000" flipH="1">
            <a:off x="-4197939" y="3062046"/>
            <a:ext cx="9159968" cy="1549415"/>
            <a:chOff x="6554546" y="4623503"/>
            <a:chExt cx="7127825" cy="824332"/>
          </a:xfrm>
        </p:grpSpPr>
        <p:sp>
          <p:nvSpPr>
            <p:cNvPr id="141" name="Google Shape;141;p22"/>
            <p:cNvSpPr/>
            <p:nvPr/>
          </p:nvSpPr>
          <p:spPr>
            <a:xfrm>
              <a:off x="6554546" y="4623503"/>
              <a:ext cx="7127825" cy="824332"/>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2"/>
            <p:cNvSpPr/>
            <p:nvPr/>
          </p:nvSpPr>
          <p:spPr>
            <a:xfrm>
              <a:off x="6554546" y="4906019"/>
              <a:ext cx="7127825" cy="438388"/>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 name="Google Shape;143;p22"/>
          <p:cNvSpPr txBox="1">
            <a:spLocks noGrp="1"/>
          </p:cNvSpPr>
          <p:nvPr>
            <p:ph type="subTitle" idx="1"/>
          </p:nvPr>
        </p:nvSpPr>
        <p:spPr>
          <a:xfrm>
            <a:off x="1132200" y="1096906"/>
            <a:ext cx="3851100" cy="5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25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144" name="Google Shape;144;p22"/>
          <p:cNvSpPr txBox="1">
            <a:spLocks noGrp="1"/>
          </p:cNvSpPr>
          <p:nvPr>
            <p:ph type="title"/>
          </p:nvPr>
        </p:nvSpPr>
        <p:spPr>
          <a:xfrm>
            <a:off x="1132200" y="356401"/>
            <a:ext cx="38511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1">
  <p:cSld name="CUSTOM_7_1">
    <p:spTree>
      <p:nvGrpSpPr>
        <p:cNvPr id="1" name="Shape 165"/>
        <p:cNvGrpSpPr/>
        <p:nvPr/>
      </p:nvGrpSpPr>
      <p:grpSpPr>
        <a:xfrm>
          <a:off x="0" y="0"/>
          <a:ext cx="0" cy="0"/>
          <a:chOff x="0" y="0"/>
          <a:chExt cx="0" cy="0"/>
        </a:xfrm>
      </p:grpSpPr>
      <p:sp>
        <p:nvSpPr>
          <p:cNvPr id="166" name="Google Shape;166;p26"/>
          <p:cNvSpPr/>
          <p:nvPr/>
        </p:nvSpPr>
        <p:spPr>
          <a:xfrm>
            <a:off x="-7225" y="638275"/>
            <a:ext cx="9158400" cy="5502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7" name="Google Shape;167;p26"/>
          <p:cNvGrpSpPr/>
          <p:nvPr/>
        </p:nvGrpSpPr>
        <p:grpSpPr>
          <a:xfrm>
            <a:off x="-1200" y="4422605"/>
            <a:ext cx="9144287" cy="720905"/>
            <a:chOff x="6554556" y="4623505"/>
            <a:chExt cx="7127825" cy="720905"/>
          </a:xfrm>
        </p:grpSpPr>
        <p:sp>
          <p:nvSpPr>
            <p:cNvPr id="168" name="Google Shape;168;p26"/>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6"/>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0" name="Google Shape;170;p26">
            <a:hlinkClick r:id="" action="ppaction://noaction"/>
          </p:cNvPr>
          <p:cNvSpPr txBox="1">
            <a:spLocks noGrp="1"/>
          </p:cNvSpPr>
          <p:nvPr>
            <p:ph type="title"/>
          </p:nvPr>
        </p:nvSpPr>
        <p:spPr>
          <a:xfrm>
            <a:off x="6211775" y="1705200"/>
            <a:ext cx="2164800" cy="113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3000" b="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1" name="Google Shape;171;p26"/>
          <p:cNvSpPr txBox="1">
            <a:spLocks noGrp="1"/>
          </p:cNvSpPr>
          <p:nvPr>
            <p:ph type="subTitle" idx="1"/>
          </p:nvPr>
        </p:nvSpPr>
        <p:spPr>
          <a:xfrm>
            <a:off x="1586850" y="640375"/>
            <a:ext cx="59703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172" name="Google Shape;172;p26">
            <a:hlinkClick r:id="" action="ppaction://noaction"/>
          </p:cNvPr>
          <p:cNvSpPr txBox="1">
            <a:spLocks noGrp="1"/>
          </p:cNvSpPr>
          <p:nvPr>
            <p:ph type="title" idx="2"/>
          </p:nvPr>
        </p:nvSpPr>
        <p:spPr>
          <a:xfrm>
            <a:off x="831375" y="1705200"/>
            <a:ext cx="2164800" cy="113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3000" b="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Numbers and text">
  <p:cSld name="BIG_NUMBER_1">
    <p:spTree>
      <p:nvGrpSpPr>
        <p:cNvPr id="1" name="Shape 173"/>
        <p:cNvGrpSpPr/>
        <p:nvPr/>
      </p:nvGrpSpPr>
      <p:grpSpPr>
        <a:xfrm>
          <a:off x="0" y="0"/>
          <a:ext cx="0" cy="0"/>
          <a:chOff x="0" y="0"/>
          <a:chExt cx="0" cy="0"/>
        </a:xfrm>
      </p:grpSpPr>
      <p:sp>
        <p:nvSpPr>
          <p:cNvPr id="174" name="Google Shape;174;p27"/>
          <p:cNvSpPr txBox="1">
            <a:spLocks noGrp="1"/>
          </p:cNvSpPr>
          <p:nvPr>
            <p:ph type="title" hasCustomPrompt="1"/>
          </p:nvPr>
        </p:nvSpPr>
        <p:spPr>
          <a:xfrm>
            <a:off x="3166571" y="1711486"/>
            <a:ext cx="1642500" cy="7215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algn="r" rtl="0">
              <a:spcBef>
                <a:spcPts val="0"/>
              </a:spcBef>
              <a:spcAft>
                <a:spcPts val="0"/>
              </a:spcAft>
              <a:buSzPts val="12000"/>
              <a:buNone/>
              <a:defRPr sz="12000"/>
            </a:lvl2pPr>
            <a:lvl3pPr lvl="2" algn="r" rtl="0">
              <a:spcBef>
                <a:spcPts val="0"/>
              </a:spcBef>
              <a:spcAft>
                <a:spcPts val="0"/>
              </a:spcAft>
              <a:buSzPts val="12000"/>
              <a:buNone/>
              <a:defRPr sz="12000"/>
            </a:lvl3pPr>
            <a:lvl4pPr lvl="3" algn="r" rtl="0">
              <a:spcBef>
                <a:spcPts val="0"/>
              </a:spcBef>
              <a:spcAft>
                <a:spcPts val="0"/>
              </a:spcAft>
              <a:buSzPts val="12000"/>
              <a:buNone/>
              <a:defRPr sz="12000"/>
            </a:lvl4pPr>
            <a:lvl5pPr lvl="4" algn="r" rtl="0">
              <a:spcBef>
                <a:spcPts val="0"/>
              </a:spcBef>
              <a:spcAft>
                <a:spcPts val="0"/>
              </a:spcAft>
              <a:buSzPts val="12000"/>
              <a:buNone/>
              <a:defRPr sz="12000"/>
            </a:lvl5pPr>
            <a:lvl6pPr lvl="5" algn="r" rtl="0">
              <a:spcBef>
                <a:spcPts val="0"/>
              </a:spcBef>
              <a:spcAft>
                <a:spcPts val="0"/>
              </a:spcAft>
              <a:buSzPts val="12000"/>
              <a:buNone/>
              <a:defRPr sz="12000"/>
            </a:lvl6pPr>
            <a:lvl7pPr lvl="6" algn="r" rtl="0">
              <a:spcBef>
                <a:spcPts val="0"/>
              </a:spcBef>
              <a:spcAft>
                <a:spcPts val="0"/>
              </a:spcAft>
              <a:buSzPts val="12000"/>
              <a:buNone/>
              <a:defRPr sz="12000"/>
            </a:lvl7pPr>
            <a:lvl8pPr lvl="7" algn="r" rtl="0">
              <a:spcBef>
                <a:spcPts val="0"/>
              </a:spcBef>
              <a:spcAft>
                <a:spcPts val="0"/>
              </a:spcAft>
              <a:buSzPts val="12000"/>
              <a:buNone/>
              <a:defRPr sz="12000"/>
            </a:lvl8pPr>
            <a:lvl9pPr lvl="8" algn="r" rtl="0">
              <a:spcBef>
                <a:spcPts val="0"/>
              </a:spcBef>
              <a:spcAft>
                <a:spcPts val="0"/>
              </a:spcAft>
              <a:buSzPts val="12000"/>
              <a:buNone/>
              <a:defRPr sz="12000"/>
            </a:lvl9pPr>
          </a:lstStyle>
          <a:p>
            <a:r>
              <a:t>xx%</a:t>
            </a:r>
          </a:p>
        </p:txBody>
      </p:sp>
      <p:sp>
        <p:nvSpPr>
          <p:cNvPr id="175" name="Google Shape;175;p27"/>
          <p:cNvSpPr txBox="1">
            <a:spLocks noGrp="1"/>
          </p:cNvSpPr>
          <p:nvPr>
            <p:ph type="subTitle" idx="1"/>
          </p:nvPr>
        </p:nvSpPr>
        <p:spPr>
          <a:xfrm>
            <a:off x="4863770" y="1798125"/>
            <a:ext cx="1907100" cy="548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2000"/>
              <a:buNone/>
              <a:defRPr/>
            </a:lvl2pPr>
            <a:lvl3pPr lvl="2" rtl="0">
              <a:lnSpc>
                <a:spcPct val="100000"/>
              </a:lnSpc>
              <a:spcBef>
                <a:spcPts val="0"/>
              </a:spcBef>
              <a:spcAft>
                <a:spcPts val="0"/>
              </a:spcAft>
              <a:buSzPts val="2000"/>
              <a:buNone/>
              <a:defRPr/>
            </a:lvl3pPr>
            <a:lvl4pPr lvl="3" rtl="0">
              <a:lnSpc>
                <a:spcPct val="100000"/>
              </a:lnSpc>
              <a:spcBef>
                <a:spcPts val="0"/>
              </a:spcBef>
              <a:spcAft>
                <a:spcPts val="0"/>
              </a:spcAft>
              <a:buSzPts val="2000"/>
              <a:buNone/>
              <a:defRPr/>
            </a:lvl4pPr>
            <a:lvl5pPr lvl="4" rtl="0">
              <a:lnSpc>
                <a:spcPct val="100000"/>
              </a:lnSpc>
              <a:spcBef>
                <a:spcPts val="0"/>
              </a:spcBef>
              <a:spcAft>
                <a:spcPts val="0"/>
              </a:spcAft>
              <a:buSzPts val="2000"/>
              <a:buNone/>
              <a:defRPr/>
            </a:lvl5pPr>
            <a:lvl6pPr lvl="5" rtl="0">
              <a:lnSpc>
                <a:spcPct val="100000"/>
              </a:lnSpc>
              <a:spcBef>
                <a:spcPts val="0"/>
              </a:spcBef>
              <a:spcAft>
                <a:spcPts val="0"/>
              </a:spcAft>
              <a:buSzPts val="2000"/>
              <a:buNone/>
              <a:defRPr/>
            </a:lvl6pPr>
            <a:lvl7pPr lvl="6" rtl="0">
              <a:lnSpc>
                <a:spcPct val="100000"/>
              </a:lnSpc>
              <a:spcBef>
                <a:spcPts val="0"/>
              </a:spcBef>
              <a:spcAft>
                <a:spcPts val="0"/>
              </a:spcAft>
              <a:buSzPts val="2000"/>
              <a:buNone/>
              <a:defRPr/>
            </a:lvl7pPr>
            <a:lvl8pPr lvl="7" rtl="0">
              <a:lnSpc>
                <a:spcPct val="100000"/>
              </a:lnSpc>
              <a:spcBef>
                <a:spcPts val="0"/>
              </a:spcBef>
              <a:spcAft>
                <a:spcPts val="0"/>
              </a:spcAft>
              <a:buSzPts val="2000"/>
              <a:buNone/>
              <a:defRPr/>
            </a:lvl8pPr>
            <a:lvl9pPr lvl="8" rtl="0">
              <a:lnSpc>
                <a:spcPct val="100000"/>
              </a:lnSpc>
              <a:spcBef>
                <a:spcPts val="0"/>
              </a:spcBef>
              <a:spcAft>
                <a:spcPts val="0"/>
              </a:spcAft>
              <a:buSzPts val="2000"/>
              <a:buNone/>
              <a:defRPr/>
            </a:lvl9pPr>
          </a:lstStyle>
          <a:p>
            <a:endParaRPr/>
          </a:p>
        </p:txBody>
      </p:sp>
      <p:sp>
        <p:nvSpPr>
          <p:cNvPr id="176" name="Google Shape;176;p27"/>
          <p:cNvSpPr txBox="1">
            <a:spLocks noGrp="1"/>
          </p:cNvSpPr>
          <p:nvPr>
            <p:ph type="title" idx="2" hasCustomPrompt="1"/>
          </p:nvPr>
        </p:nvSpPr>
        <p:spPr>
          <a:xfrm>
            <a:off x="3166571" y="2574873"/>
            <a:ext cx="1642500" cy="7215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algn="r" rtl="0">
              <a:spcBef>
                <a:spcPts val="0"/>
              </a:spcBef>
              <a:spcAft>
                <a:spcPts val="0"/>
              </a:spcAft>
              <a:buSzPts val="12000"/>
              <a:buNone/>
              <a:defRPr sz="12000"/>
            </a:lvl2pPr>
            <a:lvl3pPr lvl="2" algn="r" rtl="0">
              <a:spcBef>
                <a:spcPts val="0"/>
              </a:spcBef>
              <a:spcAft>
                <a:spcPts val="0"/>
              </a:spcAft>
              <a:buSzPts val="12000"/>
              <a:buNone/>
              <a:defRPr sz="12000"/>
            </a:lvl3pPr>
            <a:lvl4pPr lvl="3" algn="r" rtl="0">
              <a:spcBef>
                <a:spcPts val="0"/>
              </a:spcBef>
              <a:spcAft>
                <a:spcPts val="0"/>
              </a:spcAft>
              <a:buSzPts val="12000"/>
              <a:buNone/>
              <a:defRPr sz="12000"/>
            </a:lvl4pPr>
            <a:lvl5pPr lvl="4" algn="r" rtl="0">
              <a:spcBef>
                <a:spcPts val="0"/>
              </a:spcBef>
              <a:spcAft>
                <a:spcPts val="0"/>
              </a:spcAft>
              <a:buSzPts val="12000"/>
              <a:buNone/>
              <a:defRPr sz="12000"/>
            </a:lvl5pPr>
            <a:lvl6pPr lvl="5" algn="r" rtl="0">
              <a:spcBef>
                <a:spcPts val="0"/>
              </a:spcBef>
              <a:spcAft>
                <a:spcPts val="0"/>
              </a:spcAft>
              <a:buSzPts val="12000"/>
              <a:buNone/>
              <a:defRPr sz="12000"/>
            </a:lvl6pPr>
            <a:lvl7pPr lvl="6" algn="r" rtl="0">
              <a:spcBef>
                <a:spcPts val="0"/>
              </a:spcBef>
              <a:spcAft>
                <a:spcPts val="0"/>
              </a:spcAft>
              <a:buSzPts val="12000"/>
              <a:buNone/>
              <a:defRPr sz="12000"/>
            </a:lvl7pPr>
            <a:lvl8pPr lvl="7" algn="r" rtl="0">
              <a:spcBef>
                <a:spcPts val="0"/>
              </a:spcBef>
              <a:spcAft>
                <a:spcPts val="0"/>
              </a:spcAft>
              <a:buSzPts val="12000"/>
              <a:buNone/>
              <a:defRPr sz="12000"/>
            </a:lvl8pPr>
            <a:lvl9pPr lvl="8" algn="r" rtl="0">
              <a:spcBef>
                <a:spcPts val="0"/>
              </a:spcBef>
              <a:spcAft>
                <a:spcPts val="0"/>
              </a:spcAft>
              <a:buSzPts val="12000"/>
              <a:buNone/>
              <a:defRPr sz="12000"/>
            </a:lvl9pPr>
          </a:lstStyle>
          <a:p>
            <a:r>
              <a:t>xx%</a:t>
            </a:r>
          </a:p>
        </p:txBody>
      </p:sp>
      <p:sp>
        <p:nvSpPr>
          <p:cNvPr id="177" name="Google Shape;177;p27"/>
          <p:cNvSpPr txBox="1">
            <a:spLocks noGrp="1"/>
          </p:cNvSpPr>
          <p:nvPr>
            <p:ph type="subTitle" idx="3"/>
          </p:nvPr>
        </p:nvSpPr>
        <p:spPr>
          <a:xfrm>
            <a:off x="4863770" y="2661500"/>
            <a:ext cx="1907100" cy="548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2000"/>
              <a:buNone/>
              <a:defRPr/>
            </a:lvl2pPr>
            <a:lvl3pPr lvl="2" rtl="0">
              <a:lnSpc>
                <a:spcPct val="100000"/>
              </a:lnSpc>
              <a:spcBef>
                <a:spcPts val="0"/>
              </a:spcBef>
              <a:spcAft>
                <a:spcPts val="0"/>
              </a:spcAft>
              <a:buSzPts val="2000"/>
              <a:buNone/>
              <a:defRPr/>
            </a:lvl3pPr>
            <a:lvl4pPr lvl="3" rtl="0">
              <a:lnSpc>
                <a:spcPct val="100000"/>
              </a:lnSpc>
              <a:spcBef>
                <a:spcPts val="0"/>
              </a:spcBef>
              <a:spcAft>
                <a:spcPts val="0"/>
              </a:spcAft>
              <a:buSzPts val="2000"/>
              <a:buNone/>
              <a:defRPr/>
            </a:lvl4pPr>
            <a:lvl5pPr lvl="4" rtl="0">
              <a:lnSpc>
                <a:spcPct val="100000"/>
              </a:lnSpc>
              <a:spcBef>
                <a:spcPts val="0"/>
              </a:spcBef>
              <a:spcAft>
                <a:spcPts val="0"/>
              </a:spcAft>
              <a:buSzPts val="2000"/>
              <a:buNone/>
              <a:defRPr/>
            </a:lvl5pPr>
            <a:lvl6pPr lvl="5" rtl="0">
              <a:lnSpc>
                <a:spcPct val="100000"/>
              </a:lnSpc>
              <a:spcBef>
                <a:spcPts val="0"/>
              </a:spcBef>
              <a:spcAft>
                <a:spcPts val="0"/>
              </a:spcAft>
              <a:buSzPts val="2000"/>
              <a:buNone/>
              <a:defRPr/>
            </a:lvl6pPr>
            <a:lvl7pPr lvl="6" rtl="0">
              <a:lnSpc>
                <a:spcPct val="100000"/>
              </a:lnSpc>
              <a:spcBef>
                <a:spcPts val="0"/>
              </a:spcBef>
              <a:spcAft>
                <a:spcPts val="0"/>
              </a:spcAft>
              <a:buSzPts val="2000"/>
              <a:buNone/>
              <a:defRPr/>
            </a:lvl7pPr>
            <a:lvl8pPr lvl="7" rtl="0">
              <a:lnSpc>
                <a:spcPct val="100000"/>
              </a:lnSpc>
              <a:spcBef>
                <a:spcPts val="0"/>
              </a:spcBef>
              <a:spcAft>
                <a:spcPts val="0"/>
              </a:spcAft>
              <a:buSzPts val="2000"/>
              <a:buNone/>
              <a:defRPr/>
            </a:lvl8pPr>
            <a:lvl9pPr lvl="8" rtl="0">
              <a:lnSpc>
                <a:spcPct val="100000"/>
              </a:lnSpc>
              <a:spcBef>
                <a:spcPts val="0"/>
              </a:spcBef>
              <a:spcAft>
                <a:spcPts val="0"/>
              </a:spcAft>
              <a:buSzPts val="2000"/>
              <a:buNone/>
              <a:defRPr/>
            </a:lvl9pPr>
          </a:lstStyle>
          <a:p>
            <a:endParaRPr/>
          </a:p>
        </p:txBody>
      </p:sp>
      <p:sp>
        <p:nvSpPr>
          <p:cNvPr id="178" name="Google Shape;178;p27"/>
          <p:cNvSpPr txBox="1">
            <a:spLocks noGrp="1"/>
          </p:cNvSpPr>
          <p:nvPr>
            <p:ph type="title" idx="4" hasCustomPrompt="1"/>
          </p:nvPr>
        </p:nvSpPr>
        <p:spPr>
          <a:xfrm>
            <a:off x="3166571" y="3438260"/>
            <a:ext cx="1642500" cy="7215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algn="r" rtl="0">
              <a:spcBef>
                <a:spcPts val="0"/>
              </a:spcBef>
              <a:spcAft>
                <a:spcPts val="0"/>
              </a:spcAft>
              <a:buSzPts val="12000"/>
              <a:buNone/>
              <a:defRPr sz="12000"/>
            </a:lvl2pPr>
            <a:lvl3pPr lvl="2" algn="r" rtl="0">
              <a:spcBef>
                <a:spcPts val="0"/>
              </a:spcBef>
              <a:spcAft>
                <a:spcPts val="0"/>
              </a:spcAft>
              <a:buSzPts val="12000"/>
              <a:buNone/>
              <a:defRPr sz="12000"/>
            </a:lvl3pPr>
            <a:lvl4pPr lvl="3" algn="r" rtl="0">
              <a:spcBef>
                <a:spcPts val="0"/>
              </a:spcBef>
              <a:spcAft>
                <a:spcPts val="0"/>
              </a:spcAft>
              <a:buSzPts val="12000"/>
              <a:buNone/>
              <a:defRPr sz="12000"/>
            </a:lvl4pPr>
            <a:lvl5pPr lvl="4" algn="r" rtl="0">
              <a:spcBef>
                <a:spcPts val="0"/>
              </a:spcBef>
              <a:spcAft>
                <a:spcPts val="0"/>
              </a:spcAft>
              <a:buSzPts val="12000"/>
              <a:buNone/>
              <a:defRPr sz="12000"/>
            </a:lvl5pPr>
            <a:lvl6pPr lvl="5" algn="r" rtl="0">
              <a:spcBef>
                <a:spcPts val="0"/>
              </a:spcBef>
              <a:spcAft>
                <a:spcPts val="0"/>
              </a:spcAft>
              <a:buSzPts val="12000"/>
              <a:buNone/>
              <a:defRPr sz="12000"/>
            </a:lvl6pPr>
            <a:lvl7pPr lvl="6" algn="r" rtl="0">
              <a:spcBef>
                <a:spcPts val="0"/>
              </a:spcBef>
              <a:spcAft>
                <a:spcPts val="0"/>
              </a:spcAft>
              <a:buSzPts val="12000"/>
              <a:buNone/>
              <a:defRPr sz="12000"/>
            </a:lvl7pPr>
            <a:lvl8pPr lvl="7" algn="r" rtl="0">
              <a:spcBef>
                <a:spcPts val="0"/>
              </a:spcBef>
              <a:spcAft>
                <a:spcPts val="0"/>
              </a:spcAft>
              <a:buSzPts val="12000"/>
              <a:buNone/>
              <a:defRPr sz="12000"/>
            </a:lvl8pPr>
            <a:lvl9pPr lvl="8" algn="r" rtl="0">
              <a:spcBef>
                <a:spcPts val="0"/>
              </a:spcBef>
              <a:spcAft>
                <a:spcPts val="0"/>
              </a:spcAft>
              <a:buSzPts val="12000"/>
              <a:buNone/>
              <a:defRPr sz="12000"/>
            </a:lvl9pPr>
          </a:lstStyle>
          <a:p>
            <a:r>
              <a:t>xx%</a:t>
            </a:r>
          </a:p>
        </p:txBody>
      </p:sp>
      <p:sp>
        <p:nvSpPr>
          <p:cNvPr id="179" name="Google Shape;179;p27"/>
          <p:cNvSpPr txBox="1">
            <a:spLocks noGrp="1"/>
          </p:cNvSpPr>
          <p:nvPr>
            <p:ph type="subTitle" idx="5"/>
          </p:nvPr>
        </p:nvSpPr>
        <p:spPr>
          <a:xfrm>
            <a:off x="4863770" y="3524900"/>
            <a:ext cx="1946400" cy="548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2000"/>
              <a:buNone/>
              <a:defRPr/>
            </a:lvl2pPr>
            <a:lvl3pPr lvl="2" rtl="0">
              <a:lnSpc>
                <a:spcPct val="100000"/>
              </a:lnSpc>
              <a:spcBef>
                <a:spcPts val="0"/>
              </a:spcBef>
              <a:spcAft>
                <a:spcPts val="0"/>
              </a:spcAft>
              <a:buSzPts val="2000"/>
              <a:buNone/>
              <a:defRPr/>
            </a:lvl3pPr>
            <a:lvl4pPr lvl="3" rtl="0">
              <a:lnSpc>
                <a:spcPct val="100000"/>
              </a:lnSpc>
              <a:spcBef>
                <a:spcPts val="0"/>
              </a:spcBef>
              <a:spcAft>
                <a:spcPts val="0"/>
              </a:spcAft>
              <a:buSzPts val="2000"/>
              <a:buNone/>
              <a:defRPr/>
            </a:lvl4pPr>
            <a:lvl5pPr lvl="4" rtl="0">
              <a:lnSpc>
                <a:spcPct val="100000"/>
              </a:lnSpc>
              <a:spcBef>
                <a:spcPts val="0"/>
              </a:spcBef>
              <a:spcAft>
                <a:spcPts val="0"/>
              </a:spcAft>
              <a:buSzPts val="2000"/>
              <a:buNone/>
              <a:defRPr/>
            </a:lvl5pPr>
            <a:lvl6pPr lvl="5" rtl="0">
              <a:lnSpc>
                <a:spcPct val="100000"/>
              </a:lnSpc>
              <a:spcBef>
                <a:spcPts val="0"/>
              </a:spcBef>
              <a:spcAft>
                <a:spcPts val="0"/>
              </a:spcAft>
              <a:buSzPts val="2000"/>
              <a:buNone/>
              <a:defRPr/>
            </a:lvl6pPr>
            <a:lvl7pPr lvl="6" rtl="0">
              <a:lnSpc>
                <a:spcPct val="100000"/>
              </a:lnSpc>
              <a:spcBef>
                <a:spcPts val="0"/>
              </a:spcBef>
              <a:spcAft>
                <a:spcPts val="0"/>
              </a:spcAft>
              <a:buSzPts val="2000"/>
              <a:buNone/>
              <a:defRPr/>
            </a:lvl7pPr>
            <a:lvl8pPr lvl="7" rtl="0">
              <a:lnSpc>
                <a:spcPct val="100000"/>
              </a:lnSpc>
              <a:spcBef>
                <a:spcPts val="0"/>
              </a:spcBef>
              <a:spcAft>
                <a:spcPts val="0"/>
              </a:spcAft>
              <a:buSzPts val="2000"/>
              <a:buNone/>
              <a:defRPr/>
            </a:lvl8pPr>
            <a:lvl9pPr lvl="8" rtl="0">
              <a:lnSpc>
                <a:spcPct val="100000"/>
              </a:lnSpc>
              <a:spcBef>
                <a:spcPts val="0"/>
              </a:spcBef>
              <a:spcAft>
                <a:spcPts val="0"/>
              </a:spcAft>
              <a:buSzPts val="2000"/>
              <a:buNone/>
              <a:defRPr/>
            </a:lvl9pPr>
          </a:lstStyle>
          <a:p>
            <a:endParaRPr/>
          </a:p>
        </p:txBody>
      </p:sp>
      <p:sp>
        <p:nvSpPr>
          <p:cNvPr id="180" name="Google Shape;180;p27"/>
          <p:cNvSpPr/>
          <p:nvPr/>
        </p:nvSpPr>
        <p:spPr>
          <a:xfrm>
            <a:off x="-675" y="366900"/>
            <a:ext cx="9145500" cy="10842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7"/>
          <p:cNvSpPr txBox="1">
            <a:spLocks noGrp="1"/>
          </p:cNvSpPr>
          <p:nvPr>
            <p:ph type="title" idx="6"/>
          </p:nvPr>
        </p:nvSpPr>
        <p:spPr>
          <a:xfrm>
            <a:off x="720900" y="609759"/>
            <a:ext cx="7713600" cy="57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4000" b="1"/>
            </a:lvl1pPr>
            <a:lvl2pPr lvl="1" algn="ctr" rtl="0">
              <a:spcBef>
                <a:spcPts val="0"/>
              </a:spcBef>
              <a:spcAft>
                <a:spcPts val="0"/>
              </a:spcAft>
              <a:buSzPts val="4200"/>
              <a:buAutoNum type="alphaLcPeriod"/>
              <a:defRPr sz="4200"/>
            </a:lvl2pPr>
            <a:lvl3pPr lvl="2" algn="ctr" rtl="0">
              <a:spcBef>
                <a:spcPts val="0"/>
              </a:spcBef>
              <a:spcAft>
                <a:spcPts val="0"/>
              </a:spcAft>
              <a:buSzPts val="4200"/>
              <a:buAutoNum type="romanLcPeriod"/>
              <a:defRPr sz="4200"/>
            </a:lvl3pPr>
            <a:lvl4pPr lvl="3" algn="ctr" rtl="0">
              <a:spcBef>
                <a:spcPts val="0"/>
              </a:spcBef>
              <a:spcAft>
                <a:spcPts val="0"/>
              </a:spcAft>
              <a:buSzPts val="4200"/>
              <a:buAutoNum type="arabicPeriod"/>
              <a:defRPr sz="4200"/>
            </a:lvl4pPr>
            <a:lvl5pPr lvl="4" algn="ctr" rtl="0">
              <a:spcBef>
                <a:spcPts val="0"/>
              </a:spcBef>
              <a:spcAft>
                <a:spcPts val="0"/>
              </a:spcAft>
              <a:buSzPts val="4200"/>
              <a:buAutoNum type="alphaLcPeriod"/>
              <a:defRPr sz="4200"/>
            </a:lvl5pPr>
            <a:lvl6pPr lvl="5" algn="ctr" rtl="0">
              <a:spcBef>
                <a:spcPts val="0"/>
              </a:spcBef>
              <a:spcAft>
                <a:spcPts val="0"/>
              </a:spcAft>
              <a:buSzPts val="4200"/>
              <a:buAutoNum type="romanLcPeriod"/>
              <a:defRPr sz="4200"/>
            </a:lvl6pPr>
            <a:lvl7pPr lvl="6" algn="ctr" rtl="0">
              <a:spcBef>
                <a:spcPts val="0"/>
              </a:spcBef>
              <a:spcAft>
                <a:spcPts val="0"/>
              </a:spcAft>
              <a:buSzPts val="4200"/>
              <a:buAutoNum type="arabicPeriod"/>
              <a:defRPr sz="4200"/>
            </a:lvl7pPr>
            <a:lvl8pPr lvl="7" algn="ctr" rtl="0">
              <a:spcBef>
                <a:spcPts val="0"/>
              </a:spcBef>
              <a:spcAft>
                <a:spcPts val="0"/>
              </a:spcAft>
              <a:buSzPts val="4200"/>
              <a:buAutoNum type="alphaLcPeriod"/>
              <a:defRPr sz="4200"/>
            </a:lvl8pPr>
            <a:lvl9pPr lvl="8" algn="ctr" rtl="0">
              <a:spcBef>
                <a:spcPts val="0"/>
              </a:spcBef>
              <a:spcAft>
                <a:spcPts val="0"/>
              </a:spcAft>
              <a:buSzPts val="4200"/>
              <a:buAutoNum type="romanLcPeriod"/>
              <a:defRPr sz="4200"/>
            </a:lvl9pPr>
          </a:lstStyle>
          <a:p>
            <a:endParaRPr/>
          </a:p>
        </p:txBody>
      </p:sp>
      <p:grpSp>
        <p:nvGrpSpPr>
          <p:cNvPr id="182" name="Google Shape;182;p27"/>
          <p:cNvGrpSpPr/>
          <p:nvPr/>
        </p:nvGrpSpPr>
        <p:grpSpPr>
          <a:xfrm>
            <a:off x="-1200" y="4422605"/>
            <a:ext cx="9144287" cy="720905"/>
            <a:chOff x="6554556" y="4623505"/>
            <a:chExt cx="7127825" cy="720905"/>
          </a:xfrm>
        </p:grpSpPr>
        <p:sp>
          <p:nvSpPr>
            <p:cNvPr id="183" name="Google Shape;183;p2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6">
  <p:cSld name="SECTION_HEADER_1_1_1">
    <p:spTree>
      <p:nvGrpSpPr>
        <p:cNvPr id="1" name="Shape 185"/>
        <p:cNvGrpSpPr/>
        <p:nvPr/>
      </p:nvGrpSpPr>
      <p:grpSpPr>
        <a:xfrm>
          <a:off x="0" y="0"/>
          <a:ext cx="0" cy="0"/>
          <a:chOff x="0" y="0"/>
          <a:chExt cx="0" cy="0"/>
        </a:xfrm>
      </p:grpSpPr>
      <p:sp>
        <p:nvSpPr>
          <p:cNvPr id="186" name="Google Shape;186;p28"/>
          <p:cNvSpPr/>
          <p:nvPr/>
        </p:nvSpPr>
        <p:spPr>
          <a:xfrm rot="5400000" flipH="1">
            <a:off x="3026" y="1122950"/>
            <a:ext cx="9159900" cy="4777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7" name="Google Shape;187;p28"/>
          <p:cNvGrpSpPr/>
          <p:nvPr/>
        </p:nvGrpSpPr>
        <p:grpSpPr>
          <a:xfrm rot="5400000" flipH="1">
            <a:off x="-3381278" y="1996172"/>
            <a:ext cx="10141000" cy="1135206"/>
            <a:chOff x="6554537" y="4843884"/>
            <a:chExt cx="7891215" cy="603961"/>
          </a:xfrm>
        </p:grpSpPr>
        <p:sp>
          <p:nvSpPr>
            <p:cNvPr id="188" name="Google Shape;188;p28"/>
            <p:cNvSpPr/>
            <p:nvPr/>
          </p:nvSpPr>
          <p:spPr>
            <a:xfrm>
              <a:off x="6554537" y="4843884"/>
              <a:ext cx="7891215" cy="603961"/>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8"/>
            <p:cNvSpPr/>
            <p:nvPr/>
          </p:nvSpPr>
          <p:spPr>
            <a:xfrm>
              <a:off x="6554546" y="4906019"/>
              <a:ext cx="7127825" cy="438388"/>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0" name="Google Shape;190;p28"/>
          <p:cNvSpPr txBox="1">
            <a:spLocks noGrp="1"/>
          </p:cNvSpPr>
          <p:nvPr>
            <p:ph type="subTitle" idx="1"/>
          </p:nvPr>
        </p:nvSpPr>
        <p:spPr>
          <a:xfrm>
            <a:off x="2744625" y="1113131"/>
            <a:ext cx="3851100" cy="5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25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191" name="Google Shape;191;p28"/>
          <p:cNvSpPr txBox="1">
            <a:spLocks noGrp="1"/>
          </p:cNvSpPr>
          <p:nvPr>
            <p:ph type="title"/>
          </p:nvPr>
        </p:nvSpPr>
        <p:spPr>
          <a:xfrm>
            <a:off x="2744625" y="372626"/>
            <a:ext cx="38511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grpSp>
        <p:nvGrpSpPr>
          <p:cNvPr id="192" name="Google Shape;192;p28"/>
          <p:cNvGrpSpPr/>
          <p:nvPr/>
        </p:nvGrpSpPr>
        <p:grpSpPr>
          <a:xfrm rot="5400000" flipH="1">
            <a:off x="2269622" y="-386828"/>
            <a:ext cx="10141000" cy="1135206"/>
            <a:chOff x="6554537" y="4843884"/>
            <a:chExt cx="7891215" cy="603961"/>
          </a:xfrm>
        </p:grpSpPr>
        <p:sp>
          <p:nvSpPr>
            <p:cNvPr id="193" name="Google Shape;193;p28"/>
            <p:cNvSpPr/>
            <p:nvPr/>
          </p:nvSpPr>
          <p:spPr>
            <a:xfrm>
              <a:off x="6554537" y="4843884"/>
              <a:ext cx="7891215" cy="603961"/>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8"/>
            <p:cNvSpPr/>
            <p:nvPr/>
          </p:nvSpPr>
          <p:spPr>
            <a:xfrm>
              <a:off x="6554546" y="4906019"/>
              <a:ext cx="7127825" cy="438388"/>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13">
  <p:cSld name="CUSTOM_12_1">
    <p:spTree>
      <p:nvGrpSpPr>
        <p:cNvPr id="1" name="Shape 229"/>
        <p:cNvGrpSpPr/>
        <p:nvPr/>
      </p:nvGrpSpPr>
      <p:grpSpPr>
        <a:xfrm>
          <a:off x="0" y="0"/>
          <a:ext cx="0" cy="0"/>
          <a:chOff x="0" y="0"/>
          <a:chExt cx="0" cy="0"/>
        </a:xfrm>
      </p:grpSpPr>
      <p:sp>
        <p:nvSpPr>
          <p:cNvPr id="230" name="Google Shape;230;p34"/>
          <p:cNvSpPr/>
          <p:nvPr/>
        </p:nvSpPr>
        <p:spPr>
          <a:xfrm>
            <a:off x="-675" y="366900"/>
            <a:ext cx="9145500" cy="1084200"/>
          </a:xfrm>
          <a:prstGeom prst="roundRect">
            <a:avLst>
              <a:gd name="adj" fmla="val 16667"/>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4"/>
          <p:cNvSpPr txBox="1">
            <a:spLocks noGrp="1"/>
          </p:cNvSpPr>
          <p:nvPr>
            <p:ph type="title"/>
          </p:nvPr>
        </p:nvSpPr>
        <p:spPr>
          <a:xfrm>
            <a:off x="720900" y="609759"/>
            <a:ext cx="7713600" cy="57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4000" b="1"/>
            </a:lvl1pPr>
            <a:lvl2pPr lvl="1" algn="ctr" rtl="0">
              <a:spcBef>
                <a:spcPts val="0"/>
              </a:spcBef>
              <a:spcAft>
                <a:spcPts val="0"/>
              </a:spcAft>
              <a:buSzPts val="4200"/>
              <a:buAutoNum type="alphaLcPeriod"/>
              <a:defRPr sz="4200"/>
            </a:lvl2pPr>
            <a:lvl3pPr lvl="2" algn="ctr" rtl="0">
              <a:spcBef>
                <a:spcPts val="0"/>
              </a:spcBef>
              <a:spcAft>
                <a:spcPts val="0"/>
              </a:spcAft>
              <a:buSzPts val="4200"/>
              <a:buAutoNum type="romanLcPeriod"/>
              <a:defRPr sz="4200"/>
            </a:lvl3pPr>
            <a:lvl4pPr lvl="3" algn="ctr" rtl="0">
              <a:spcBef>
                <a:spcPts val="0"/>
              </a:spcBef>
              <a:spcAft>
                <a:spcPts val="0"/>
              </a:spcAft>
              <a:buSzPts val="4200"/>
              <a:buAutoNum type="arabicPeriod"/>
              <a:defRPr sz="4200"/>
            </a:lvl4pPr>
            <a:lvl5pPr lvl="4" algn="ctr" rtl="0">
              <a:spcBef>
                <a:spcPts val="0"/>
              </a:spcBef>
              <a:spcAft>
                <a:spcPts val="0"/>
              </a:spcAft>
              <a:buSzPts val="4200"/>
              <a:buAutoNum type="alphaLcPeriod"/>
              <a:defRPr sz="4200"/>
            </a:lvl5pPr>
            <a:lvl6pPr lvl="5" algn="ctr" rtl="0">
              <a:spcBef>
                <a:spcPts val="0"/>
              </a:spcBef>
              <a:spcAft>
                <a:spcPts val="0"/>
              </a:spcAft>
              <a:buSzPts val="4200"/>
              <a:buAutoNum type="romanLcPeriod"/>
              <a:defRPr sz="4200"/>
            </a:lvl6pPr>
            <a:lvl7pPr lvl="6" algn="ctr" rtl="0">
              <a:spcBef>
                <a:spcPts val="0"/>
              </a:spcBef>
              <a:spcAft>
                <a:spcPts val="0"/>
              </a:spcAft>
              <a:buSzPts val="4200"/>
              <a:buAutoNum type="arabicPeriod"/>
              <a:defRPr sz="4200"/>
            </a:lvl7pPr>
            <a:lvl8pPr lvl="7" algn="ctr" rtl="0">
              <a:spcBef>
                <a:spcPts val="0"/>
              </a:spcBef>
              <a:spcAft>
                <a:spcPts val="0"/>
              </a:spcAft>
              <a:buSzPts val="4200"/>
              <a:buAutoNum type="alphaLcPeriod"/>
              <a:defRPr sz="4200"/>
            </a:lvl8pPr>
            <a:lvl9pPr lvl="8" algn="ctr" rtl="0">
              <a:spcBef>
                <a:spcPts val="0"/>
              </a:spcBef>
              <a:spcAft>
                <a:spcPts val="0"/>
              </a:spcAft>
              <a:buSzPts val="4200"/>
              <a:buAutoNum type="romanLcPeriod"/>
              <a:defRPr sz="4200"/>
            </a:lvl9pPr>
          </a:lstStyle>
          <a:p>
            <a:endParaRPr/>
          </a:p>
        </p:txBody>
      </p:sp>
      <p:sp>
        <p:nvSpPr>
          <p:cNvPr id="232" name="Google Shape;232;p34"/>
          <p:cNvSpPr txBox="1">
            <a:spLocks noGrp="1"/>
          </p:cNvSpPr>
          <p:nvPr>
            <p:ph type="title" idx="2"/>
          </p:nvPr>
        </p:nvSpPr>
        <p:spPr>
          <a:xfrm>
            <a:off x="2435700" y="2147538"/>
            <a:ext cx="4284000" cy="538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500"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233" name="Google Shape;233;p34"/>
          <p:cNvGrpSpPr/>
          <p:nvPr/>
        </p:nvGrpSpPr>
        <p:grpSpPr>
          <a:xfrm>
            <a:off x="-1200" y="4422605"/>
            <a:ext cx="9144287" cy="720905"/>
            <a:chOff x="6554556" y="4623505"/>
            <a:chExt cx="7127825" cy="720905"/>
          </a:xfrm>
        </p:grpSpPr>
        <p:sp>
          <p:nvSpPr>
            <p:cNvPr id="234" name="Google Shape;234;p3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p:nvPr/>
        </p:nvSpPr>
        <p:spPr>
          <a:xfrm>
            <a:off x="-1200" y="2571750"/>
            <a:ext cx="9159900" cy="1851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3"/>
          <p:cNvGrpSpPr/>
          <p:nvPr/>
        </p:nvGrpSpPr>
        <p:grpSpPr>
          <a:xfrm>
            <a:off x="-1533" y="4422632"/>
            <a:ext cx="9150702" cy="720905"/>
            <a:chOff x="6554556" y="4623505"/>
            <a:chExt cx="7127825" cy="720905"/>
          </a:xfrm>
        </p:grpSpPr>
        <p:sp>
          <p:nvSpPr>
            <p:cNvPr id="15" name="Google Shape;15;p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17;p3"/>
          <p:cNvSpPr txBox="1">
            <a:spLocks noGrp="1"/>
          </p:cNvSpPr>
          <p:nvPr>
            <p:ph type="subTitle" idx="1"/>
          </p:nvPr>
        </p:nvSpPr>
        <p:spPr>
          <a:xfrm>
            <a:off x="720900" y="1295431"/>
            <a:ext cx="3851100" cy="5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25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18" name="Google Shape;18;p3"/>
          <p:cNvSpPr txBox="1">
            <a:spLocks noGrp="1"/>
          </p:cNvSpPr>
          <p:nvPr>
            <p:ph type="title"/>
          </p:nvPr>
        </p:nvSpPr>
        <p:spPr>
          <a:xfrm>
            <a:off x="720900" y="554926"/>
            <a:ext cx="38511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7">
  <p:cSld name="SECTION_HEADER_1_2">
    <p:spTree>
      <p:nvGrpSpPr>
        <p:cNvPr id="1" name="Shape 243"/>
        <p:cNvGrpSpPr/>
        <p:nvPr/>
      </p:nvGrpSpPr>
      <p:grpSpPr>
        <a:xfrm>
          <a:off x="0" y="0"/>
          <a:ext cx="0" cy="0"/>
          <a:chOff x="0" y="0"/>
          <a:chExt cx="0" cy="0"/>
        </a:xfrm>
      </p:grpSpPr>
      <p:sp>
        <p:nvSpPr>
          <p:cNvPr id="244" name="Google Shape;244;p36"/>
          <p:cNvSpPr/>
          <p:nvPr/>
        </p:nvSpPr>
        <p:spPr>
          <a:xfrm rot="-5400000">
            <a:off x="1454750" y="1448225"/>
            <a:ext cx="9159900" cy="4777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36"/>
          <p:cNvGrpSpPr/>
          <p:nvPr/>
        </p:nvGrpSpPr>
        <p:grpSpPr>
          <a:xfrm rot="-5400000">
            <a:off x="4039074" y="2168918"/>
            <a:ext cx="9159968" cy="1414472"/>
            <a:chOff x="6554546" y="4623503"/>
            <a:chExt cx="7127825" cy="824332"/>
          </a:xfrm>
        </p:grpSpPr>
        <p:sp>
          <p:nvSpPr>
            <p:cNvPr id="246" name="Google Shape;246;p36"/>
            <p:cNvSpPr/>
            <p:nvPr/>
          </p:nvSpPr>
          <p:spPr>
            <a:xfrm>
              <a:off x="6554546" y="4623503"/>
              <a:ext cx="7127825" cy="824332"/>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6"/>
            <p:cNvSpPr/>
            <p:nvPr/>
          </p:nvSpPr>
          <p:spPr>
            <a:xfrm>
              <a:off x="6554546" y="4906019"/>
              <a:ext cx="7127825" cy="438388"/>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8" name="Google Shape;248;p36"/>
          <p:cNvSpPr txBox="1">
            <a:spLocks noGrp="1"/>
          </p:cNvSpPr>
          <p:nvPr>
            <p:ph type="subTitle" idx="1"/>
          </p:nvPr>
        </p:nvSpPr>
        <p:spPr>
          <a:xfrm>
            <a:off x="3847975" y="1549006"/>
            <a:ext cx="3851100" cy="5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25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249" name="Google Shape;249;p36"/>
          <p:cNvSpPr txBox="1">
            <a:spLocks noGrp="1"/>
          </p:cNvSpPr>
          <p:nvPr>
            <p:ph type="title"/>
          </p:nvPr>
        </p:nvSpPr>
        <p:spPr>
          <a:xfrm>
            <a:off x="3847975" y="808501"/>
            <a:ext cx="38511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14">
  <p:cSld name="CUSTOM_9_1">
    <p:spTree>
      <p:nvGrpSpPr>
        <p:cNvPr id="1" name="Shape 257"/>
        <p:cNvGrpSpPr/>
        <p:nvPr/>
      </p:nvGrpSpPr>
      <p:grpSpPr>
        <a:xfrm>
          <a:off x="0" y="0"/>
          <a:ext cx="0" cy="0"/>
          <a:chOff x="0" y="0"/>
          <a:chExt cx="0" cy="0"/>
        </a:xfrm>
      </p:grpSpPr>
      <p:sp>
        <p:nvSpPr>
          <p:cNvPr id="258" name="Google Shape;258;p38"/>
          <p:cNvSpPr/>
          <p:nvPr/>
        </p:nvSpPr>
        <p:spPr>
          <a:xfrm>
            <a:off x="-7225" y="638275"/>
            <a:ext cx="9158400" cy="550200"/>
          </a:xfrm>
          <a:prstGeom prst="roundRect">
            <a:avLst>
              <a:gd name="adj" fmla="val 1666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9" name="Google Shape;259;p38"/>
          <p:cNvGrpSpPr/>
          <p:nvPr/>
        </p:nvGrpSpPr>
        <p:grpSpPr>
          <a:xfrm>
            <a:off x="-1200" y="4422605"/>
            <a:ext cx="9144287" cy="720905"/>
            <a:chOff x="6554556" y="4623505"/>
            <a:chExt cx="7127825" cy="720905"/>
          </a:xfrm>
        </p:grpSpPr>
        <p:sp>
          <p:nvSpPr>
            <p:cNvPr id="260" name="Google Shape;260;p38"/>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8"/>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2" name="Google Shape;262;p38">
            <a:hlinkClick r:id="" action="ppaction://noaction"/>
          </p:cNvPr>
          <p:cNvSpPr txBox="1">
            <a:spLocks noGrp="1"/>
          </p:cNvSpPr>
          <p:nvPr>
            <p:ph type="title"/>
          </p:nvPr>
        </p:nvSpPr>
        <p:spPr>
          <a:xfrm>
            <a:off x="5334375" y="2251850"/>
            <a:ext cx="2082000" cy="1134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AutoNum type="arabicPeriod"/>
              <a:defRPr sz="2200" b="1"/>
            </a:lvl1pPr>
            <a:lvl2pPr lvl="1" rtl="0">
              <a:spcBef>
                <a:spcPts val="0"/>
              </a:spcBef>
              <a:spcAft>
                <a:spcPts val="0"/>
              </a:spcAft>
              <a:buSzPts val="2800"/>
              <a:buAutoNum type="alphaLcPeriod"/>
              <a:defRPr/>
            </a:lvl2pPr>
            <a:lvl3pPr lvl="2" rtl="0">
              <a:spcBef>
                <a:spcPts val="0"/>
              </a:spcBef>
              <a:spcAft>
                <a:spcPts val="0"/>
              </a:spcAft>
              <a:buSzPts val="2800"/>
              <a:buAutoNum type="romanLcPeriod"/>
              <a:defRPr/>
            </a:lvl3pPr>
            <a:lvl4pPr lvl="3" rtl="0">
              <a:spcBef>
                <a:spcPts val="0"/>
              </a:spcBef>
              <a:spcAft>
                <a:spcPts val="0"/>
              </a:spcAft>
              <a:buSzPts val="2800"/>
              <a:buAutoNum type="arabicPeriod"/>
              <a:defRPr/>
            </a:lvl4pPr>
            <a:lvl5pPr lvl="4" rtl="0">
              <a:spcBef>
                <a:spcPts val="0"/>
              </a:spcBef>
              <a:spcAft>
                <a:spcPts val="0"/>
              </a:spcAft>
              <a:buSzPts val="2800"/>
              <a:buAutoNum type="alphaLcPeriod"/>
              <a:defRPr/>
            </a:lvl5pPr>
            <a:lvl6pPr lvl="5" rtl="0">
              <a:spcBef>
                <a:spcPts val="0"/>
              </a:spcBef>
              <a:spcAft>
                <a:spcPts val="0"/>
              </a:spcAft>
              <a:buSzPts val="2800"/>
              <a:buAutoNum type="romanLcPeriod"/>
              <a:defRPr/>
            </a:lvl6pPr>
            <a:lvl7pPr lvl="6" rtl="0">
              <a:spcBef>
                <a:spcPts val="0"/>
              </a:spcBef>
              <a:spcAft>
                <a:spcPts val="0"/>
              </a:spcAft>
              <a:buSzPts val="2800"/>
              <a:buAutoNum type="arabicPeriod"/>
              <a:defRPr/>
            </a:lvl7pPr>
            <a:lvl8pPr lvl="7" rtl="0">
              <a:spcBef>
                <a:spcPts val="0"/>
              </a:spcBef>
              <a:spcAft>
                <a:spcPts val="0"/>
              </a:spcAft>
              <a:buSzPts val="2800"/>
              <a:buAutoNum type="alphaLcPeriod"/>
              <a:defRPr/>
            </a:lvl8pPr>
            <a:lvl9pPr lvl="8" rtl="0">
              <a:spcBef>
                <a:spcPts val="0"/>
              </a:spcBef>
              <a:spcAft>
                <a:spcPts val="0"/>
              </a:spcAft>
              <a:buSzPts val="2800"/>
              <a:buAutoNum type="romanLcPeriod"/>
              <a:defRPr/>
            </a:lvl9pPr>
          </a:lstStyle>
          <a:p>
            <a:endParaRPr/>
          </a:p>
        </p:txBody>
      </p:sp>
      <p:sp>
        <p:nvSpPr>
          <p:cNvPr id="263" name="Google Shape;263;p38"/>
          <p:cNvSpPr txBox="1">
            <a:spLocks noGrp="1"/>
          </p:cNvSpPr>
          <p:nvPr>
            <p:ph type="subTitle" idx="1"/>
          </p:nvPr>
        </p:nvSpPr>
        <p:spPr>
          <a:xfrm>
            <a:off x="1586850" y="640375"/>
            <a:ext cx="5970300" cy="54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anks">
  <p:cSld name="CUSTOM_14">
    <p:bg>
      <p:bgPr>
        <a:solidFill>
          <a:schemeClr val="lt2"/>
        </a:solidFill>
        <a:effectLst/>
      </p:bgPr>
    </p:bg>
    <p:spTree>
      <p:nvGrpSpPr>
        <p:cNvPr id="1" name="Shape 293"/>
        <p:cNvGrpSpPr/>
        <p:nvPr/>
      </p:nvGrpSpPr>
      <p:grpSpPr>
        <a:xfrm>
          <a:off x="0" y="0"/>
          <a:ext cx="0" cy="0"/>
          <a:chOff x="0" y="0"/>
          <a:chExt cx="0" cy="0"/>
        </a:xfrm>
      </p:grpSpPr>
      <p:sp>
        <p:nvSpPr>
          <p:cNvPr id="294" name="Google Shape;294;p43"/>
          <p:cNvSpPr/>
          <p:nvPr/>
        </p:nvSpPr>
        <p:spPr>
          <a:xfrm>
            <a:off x="588925" y="2040700"/>
            <a:ext cx="4472100" cy="4559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5" name="Google Shape;295;p43"/>
          <p:cNvGrpSpPr/>
          <p:nvPr/>
        </p:nvGrpSpPr>
        <p:grpSpPr>
          <a:xfrm>
            <a:off x="-1533" y="4422632"/>
            <a:ext cx="9150702" cy="720905"/>
            <a:chOff x="6554556" y="4623505"/>
            <a:chExt cx="7127825" cy="720905"/>
          </a:xfrm>
        </p:grpSpPr>
        <p:sp>
          <p:nvSpPr>
            <p:cNvPr id="296" name="Google Shape;296;p4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4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8" name="Google Shape;298;p43"/>
          <p:cNvSpPr txBox="1">
            <a:spLocks noGrp="1"/>
          </p:cNvSpPr>
          <p:nvPr>
            <p:ph type="title"/>
          </p:nvPr>
        </p:nvSpPr>
        <p:spPr>
          <a:xfrm>
            <a:off x="4723925" y="755350"/>
            <a:ext cx="3858900" cy="560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6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99" name="Google Shape;299;p43"/>
          <p:cNvSpPr txBox="1">
            <a:spLocks noGrp="1"/>
          </p:cNvSpPr>
          <p:nvPr>
            <p:ph type="subTitle" idx="1"/>
          </p:nvPr>
        </p:nvSpPr>
        <p:spPr>
          <a:xfrm>
            <a:off x="5350775" y="3772750"/>
            <a:ext cx="2605200" cy="311400"/>
          </a:xfrm>
          <a:prstGeom prst="rect">
            <a:avLst/>
          </a:prstGeom>
        </p:spPr>
        <p:txBody>
          <a:bodyPr spcFirstLastPara="1" wrap="square" lIns="91425" tIns="91425" rIns="91425" bIns="91425" anchor="t" anchorCtr="0">
            <a:noAutofit/>
          </a:bodyPr>
          <a:lstStyle>
            <a:lvl1pPr lvl="0" algn="ctr" rtl="0">
              <a:lnSpc>
                <a:spcPct val="100000"/>
              </a:lnSpc>
              <a:spcBef>
                <a:spcPts val="300"/>
              </a:spcBef>
              <a:spcAft>
                <a:spcPts val="0"/>
              </a:spcAft>
              <a:buNone/>
              <a:defRPr sz="1200" b="0"/>
            </a:lvl1pPr>
            <a:lvl2pPr lvl="1" algn="ctr" rtl="0">
              <a:lnSpc>
                <a:spcPct val="100000"/>
              </a:lnSpc>
              <a:spcBef>
                <a:spcPts val="300"/>
              </a:spcBef>
              <a:spcAft>
                <a:spcPts val="0"/>
              </a:spcAft>
              <a:buNone/>
              <a:defRPr sz="1200"/>
            </a:lvl2pPr>
            <a:lvl3pPr lvl="2" algn="ctr" rtl="0">
              <a:lnSpc>
                <a:spcPct val="100000"/>
              </a:lnSpc>
              <a:spcBef>
                <a:spcPts val="300"/>
              </a:spcBef>
              <a:spcAft>
                <a:spcPts val="0"/>
              </a:spcAft>
              <a:buNone/>
              <a:defRPr sz="1200"/>
            </a:lvl3pPr>
            <a:lvl4pPr lvl="3" algn="ctr" rtl="0">
              <a:lnSpc>
                <a:spcPct val="100000"/>
              </a:lnSpc>
              <a:spcBef>
                <a:spcPts val="300"/>
              </a:spcBef>
              <a:spcAft>
                <a:spcPts val="0"/>
              </a:spcAft>
              <a:buNone/>
              <a:defRPr sz="1200"/>
            </a:lvl4pPr>
            <a:lvl5pPr lvl="4" algn="ctr" rtl="0">
              <a:lnSpc>
                <a:spcPct val="100000"/>
              </a:lnSpc>
              <a:spcBef>
                <a:spcPts val="300"/>
              </a:spcBef>
              <a:spcAft>
                <a:spcPts val="0"/>
              </a:spcAft>
              <a:buNone/>
              <a:defRPr sz="1200"/>
            </a:lvl5pPr>
            <a:lvl6pPr lvl="5" algn="ctr" rtl="0">
              <a:lnSpc>
                <a:spcPct val="100000"/>
              </a:lnSpc>
              <a:spcBef>
                <a:spcPts val="300"/>
              </a:spcBef>
              <a:spcAft>
                <a:spcPts val="0"/>
              </a:spcAft>
              <a:buNone/>
              <a:defRPr sz="1200"/>
            </a:lvl6pPr>
            <a:lvl7pPr lvl="6" algn="ctr" rtl="0">
              <a:lnSpc>
                <a:spcPct val="100000"/>
              </a:lnSpc>
              <a:spcBef>
                <a:spcPts val="300"/>
              </a:spcBef>
              <a:spcAft>
                <a:spcPts val="0"/>
              </a:spcAft>
              <a:buNone/>
              <a:defRPr sz="1200"/>
            </a:lvl7pPr>
            <a:lvl8pPr lvl="7" algn="ctr" rtl="0">
              <a:lnSpc>
                <a:spcPct val="100000"/>
              </a:lnSpc>
              <a:spcBef>
                <a:spcPts val="300"/>
              </a:spcBef>
              <a:spcAft>
                <a:spcPts val="0"/>
              </a:spcAft>
              <a:buNone/>
              <a:defRPr sz="1200"/>
            </a:lvl8pPr>
            <a:lvl9pPr lvl="8" algn="ctr" rtl="0">
              <a:lnSpc>
                <a:spcPct val="100000"/>
              </a:lnSpc>
              <a:spcBef>
                <a:spcPts val="300"/>
              </a:spcBef>
              <a:spcAft>
                <a:spcPts val="0"/>
              </a:spcAft>
              <a:buNone/>
              <a:defRPr sz="1200"/>
            </a:lvl9pPr>
          </a:lstStyle>
          <a:p>
            <a:endParaRPr/>
          </a:p>
        </p:txBody>
      </p:sp>
      <p:sp>
        <p:nvSpPr>
          <p:cNvPr id="300" name="Google Shape;300;p43"/>
          <p:cNvSpPr txBox="1">
            <a:spLocks noGrp="1"/>
          </p:cNvSpPr>
          <p:nvPr>
            <p:ph type="subTitle" idx="2"/>
          </p:nvPr>
        </p:nvSpPr>
        <p:spPr>
          <a:xfrm>
            <a:off x="4723925" y="1398300"/>
            <a:ext cx="3858900" cy="1173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600" b="0"/>
            </a:lvl1pPr>
            <a:lvl2pPr lvl="1" algn="ctr" rtl="0">
              <a:lnSpc>
                <a:spcPct val="100000"/>
              </a:lnSpc>
              <a:spcBef>
                <a:spcPts val="1600"/>
              </a:spcBef>
              <a:spcAft>
                <a:spcPts val="0"/>
              </a:spcAft>
              <a:buNone/>
              <a:defRPr sz="1600"/>
            </a:lvl2pPr>
            <a:lvl3pPr lvl="2" algn="ctr" rtl="0">
              <a:lnSpc>
                <a:spcPct val="100000"/>
              </a:lnSpc>
              <a:spcBef>
                <a:spcPts val="1600"/>
              </a:spcBef>
              <a:spcAft>
                <a:spcPts val="0"/>
              </a:spcAft>
              <a:buNone/>
              <a:defRPr sz="1600"/>
            </a:lvl3pPr>
            <a:lvl4pPr lvl="3" algn="ctr" rtl="0">
              <a:lnSpc>
                <a:spcPct val="100000"/>
              </a:lnSpc>
              <a:spcBef>
                <a:spcPts val="1600"/>
              </a:spcBef>
              <a:spcAft>
                <a:spcPts val="0"/>
              </a:spcAft>
              <a:buNone/>
              <a:defRPr sz="1600"/>
            </a:lvl4pPr>
            <a:lvl5pPr lvl="4" algn="ctr" rtl="0">
              <a:lnSpc>
                <a:spcPct val="100000"/>
              </a:lnSpc>
              <a:spcBef>
                <a:spcPts val="1600"/>
              </a:spcBef>
              <a:spcAft>
                <a:spcPts val="0"/>
              </a:spcAft>
              <a:buNone/>
              <a:defRPr sz="1600"/>
            </a:lvl5pPr>
            <a:lvl6pPr lvl="5" algn="ctr" rtl="0">
              <a:lnSpc>
                <a:spcPct val="100000"/>
              </a:lnSpc>
              <a:spcBef>
                <a:spcPts val="1600"/>
              </a:spcBef>
              <a:spcAft>
                <a:spcPts val="0"/>
              </a:spcAft>
              <a:buNone/>
              <a:defRPr sz="1600"/>
            </a:lvl6pPr>
            <a:lvl7pPr lvl="6" algn="ctr" rtl="0">
              <a:lnSpc>
                <a:spcPct val="100000"/>
              </a:lnSpc>
              <a:spcBef>
                <a:spcPts val="1600"/>
              </a:spcBef>
              <a:spcAft>
                <a:spcPts val="0"/>
              </a:spcAft>
              <a:buNone/>
              <a:defRPr sz="1600"/>
            </a:lvl7pPr>
            <a:lvl8pPr lvl="7" algn="ctr" rtl="0">
              <a:lnSpc>
                <a:spcPct val="100000"/>
              </a:lnSpc>
              <a:spcBef>
                <a:spcPts val="1600"/>
              </a:spcBef>
              <a:spcAft>
                <a:spcPts val="0"/>
              </a:spcAft>
              <a:buNone/>
              <a:defRPr sz="1600"/>
            </a:lvl8pPr>
            <a:lvl9pPr lvl="8" algn="ctr" rtl="0">
              <a:lnSpc>
                <a:spcPct val="100000"/>
              </a:lnSpc>
              <a:spcBef>
                <a:spcPts val="1600"/>
              </a:spcBef>
              <a:spcAft>
                <a:spcPts val="1600"/>
              </a:spcAft>
              <a:buNone/>
              <a:defRPr sz="1600"/>
            </a:lvl9pPr>
          </a:lstStyle>
          <a:p>
            <a:endParaRPr/>
          </a:p>
        </p:txBody>
      </p:sp>
      <p:sp>
        <p:nvSpPr>
          <p:cNvPr id="301" name="Google Shape;301;p43"/>
          <p:cNvSpPr/>
          <p:nvPr/>
        </p:nvSpPr>
        <p:spPr>
          <a:xfrm>
            <a:off x="2806801" y="917525"/>
            <a:ext cx="565288" cy="451220"/>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43"/>
          <p:cNvSpPr/>
          <p:nvPr/>
        </p:nvSpPr>
        <p:spPr>
          <a:xfrm>
            <a:off x="472550" y="539500"/>
            <a:ext cx="1316952" cy="764855"/>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43"/>
          <p:cNvSpPr txBox="1"/>
          <p:nvPr/>
        </p:nvSpPr>
        <p:spPr>
          <a:xfrm>
            <a:off x="5159075" y="3256663"/>
            <a:ext cx="2988600" cy="481500"/>
          </a:xfrm>
          <a:prstGeom prst="rect">
            <a:avLst/>
          </a:prstGeom>
          <a:noFill/>
          <a:ln>
            <a:noFill/>
          </a:ln>
        </p:spPr>
        <p:txBody>
          <a:bodyPr spcFirstLastPara="1" wrap="square" lIns="91425" tIns="91425" rIns="91425" bIns="91425" anchor="ctr" anchorCtr="0">
            <a:noAutofit/>
          </a:bodyPr>
          <a:lstStyle/>
          <a:p>
            <a:pPr marL="0" lvl="0" indent="0" algn="ctr" rtl="0">
              <a:lnSpc>
                <a:spcPct val="114000"/>
              </a:lnSpc>
              <a:spcBef>
                <a:spcPts val="0"/>
              </a:spcBef>
              <a:spcAft>
                <a:spcPts val="0"/>
              </a:spcAft>
              <a:buNone/>
            </a:pPr>
            <a:r>
              <a:rPr lang="en" sz="1200">
                <a:solidFill>
                  <a:schemeClr val="dk1"/>
                </a:solidFill>
                <a:latin typeface="Lato"/>
                <a:ea typeface="Lato"/>
                <a:cs typeface="Lato"/>
                <a:sym typeface="Lato"/>
              </a:rPr>
              <a:t>CREDITS: This presentation template was created by</a:t>
            </a:r>
            <a:r>
              <a:rPr lang="en" sz="1200" b="1">
                <a:solidFill>
                  <a:schemeClr val="dk1"/>
                </a:solidFill>
                <a:latin typeface="Lato"/>
                <a:ea typeface="Lato"/>
                <a:cs typeface="Lato"/>
                <a:sym typeface="Lato"/>
              </a:rPr>
              <a:t> </a:t>
            </a:r>
            <a:r>
              <a:rPr lang="en" sz="1200" b="1">
                <a:solidFill>
                  <a:schemeClr val="dk1"/>
                </a:solidFill>
                <a:uFill>
                  <a:noFill/>
                </a:uFill>
                <a:latin typeface="Lato"/>
                <a:ea typeface="Lato"/>
                <a:cs typeface="Lato"/>
                <a:sym typeface="Lato"/>
                <a:hlinkClick r:id="rId2">
                  <a:extLst>
                    <a:ext uri="{A12FA001-AC4F-418D-AE19-62706E023703}">
                      <ahyp:hlinkClr xmlns:ahyp="http://schemas.microsoft.com/office/drawing/2018/hyperlinkcolor" xmlns="" val="tx"/>
                    </a:ext>
                  </a:extLst>
                </a:hlinkClick>
              </a:rPr>
              <a:t>Slidesgo</a:t>
            </a:r>
            <a:r>
              <a:rPr lang="en" sz="1200" b="1">
                <a:solidFill>
                  <a:schemeClr val="dk1"/>
                </a:solidFill>
                <a:latin typeface="Lato"/>
                <a:ea typeface="Lato"/>
                <a:cs typeface="Lato"/>
                <a:sym typeface="Lato"/>
              </a:rPr>
              <a:t>,</a:t>
            </a:r>
            <a:r>
              <a:rPr lang="en" sz="1200">
                <a:solidFill>
                  <a:schemeClr val="dk1"/>
                </a:solidFill>
                <a:latin typeface="Lato"/>
                <a:ea typeface="Lato"/>
                <a:cs typeface="Lato"/>
                <a:sym typeface="Lato"/>
              </a:rPr>
              <a:t> including icons by </a:t>
            </a:r>
            <a:r>
              <a:rPr lang="en" sz="1200" b="1">
                <a:solidFill>
                  <a:schemeClr val="dk1"/>
                </a:solidFill>
                <a:uFill>
                  <a:noFill/>
                </a:uFill>
                <a:latin typeface="Lato"/>
                <a:ea typeface="Lato"/>
                <a:cs typeface="Lato"/>
                <a:sym typeface="Lato"/>
                <a:hlinkClick r:id="rId3">
                  <a:extLst>
                    <a:ext uri="{A12FA001-AC4F-418D-AE19-62706E023703}">
                      <ahyp:hlinkClr xmlns:ahyp="http://schemas.microsoft.com/office/drawing/2018/hyperlinkcolor" xmlns="" val="tx"/>
                    </a:ext>
                  </a:extLst>
                </a:hlinkClick>
              </a:rPr>
              <a:t>Flaticon</a:t>
            </a:r>
            <a:r>
              <a:rPr lang="en" sz="1200" b="1">
                <a:solidFill>
                  <a:schemeClr val="dk1"/>
                </a:solidFill>
                <a:latin typeface="Lato"/>
                <a:ea typeface="Lato"/>
                <a:cs typeface="Lato"/>
                <a:sym typeface="Lato"/>
              </a:rPr>
              <a:t>, </a:t>
            </a:r>
            <a:r>
              <a:rPr lang="en" sz="1200">
                <a:solidFill>
                  <a:schemeClr val="dk1"/>
                </a:solidFill>
                <a:latin typeface="Lato"/>
                <a:ea typeface="Lato"/>
                <a:cs typeface="Lato"/>
                <a:sym typeface="Lato"/>
              </a:rPr>
              <a:t>infographics &amp; images by </a:t>
            </a:r>
            <a:r>
              <a:rPr lang="en" sz="1200" b="1">
                <a:solidFill>
                  <a:schemeClr val="dk1"/>
                </a:solidFill>
                <a:uFill>
                  <a:noFill/>
                </a:uFill>
                <a:latin typeface="Lato"/>
                <a:ea typeface="Lato"/>
                <a:cs typeface="Lato"/>
                <a:sym typeface="Lato"/>
                <a:hlinkClick r:id="rId4">
                  <a:extLst>
                    <a:ext uri="{A12FA001-AC4F-418D-AE19-62706E023703}">
                      <ahyp:hlinkClr xmlns:ahyp="http://schemas.microsoft.com/office/drawing/2018/hyperlinkcolor" xmlns="" val="tx"/>
                    </a:ext>
                  </a:extLst>
                </a:hlinkClick>
              </a:rPr>
              <a:t>Freepik</a:t>
            </a:r>
            <a:r>
              <a:rPr lang="en" sz="1200" b="1">
                <a:solidFill>
                  <a:schemeClr val="dk1"/>
                </a:solidFill>
                <a:latin typeface="Lato"/>
                <a:ea typeface="Lato"/>
                <a:cs typeface="Lato"/>
                <a:sym typeface="Lato"/>
              </a:rPr>
              <a:t> </a:t>
            </a:r>
            <a:endParaRPr sz="1000">
              <a:solidFill>
                <a:schemeClr val="dk1"/>
              </a:solidFill>
              <a:latin typeface="Lato"/>
              <a:ea typeface="Lato"/>
              <a:cs typeface="Lato"/>
              <a:sym typeface="Lato"/>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1">
  <p:cSld name="CUSTOM_16">
    <p:bg>
      <p:bgPr>
        <a:solidFill>
          <a:schemeClr val="accent2"/>
        </a:solidFill>
        <a:effectLst/>
      </p:bgPr>
    </p:bg>
    <p:spTree>
      <p:nvGrpSpPr>
        <p:cNvPr id="1" name="Shape 304"/>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2">
  <p:cSld name="CUSTOM_17">
    <p:bg>
      <p:bgPr>
        <a:solidFill>
          <a:schemeClr val="lt2"/>
        </a:solidFill>
        <a:effectLst/>
      </p:bgPr>
    </p:bg>
    <p:spTree>
      <p:nvGrpSpPr>
        <p:cNvPr id="1" name="Shape 305"/>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3">
  <p:cSld name="CUSTOM_18">
    <p:bg>
      <p:bgPr>
        <a:solidFill>
          <a:schemeClr val="dk2"/>
        </a:solidFill>
        <a:effectLst/>
      </p:bgPr>
    </p:bg>
    <p:spTree>
      <p:nvGrpSpPr>
        <p:cNvPr id="1" name="Shape 306"/>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4">
  <p:cSld name="CUSTOM_19">
    <p:bg>
      <p:bgPr>
        <a:solidFill>
          <a:schemeClr val="accent1"/>
        </a:solidFill>
        <a:effectLst/>
      </p:bgPr>
    </p:bg>
    <p:spTree>
      <p:nvGrpSpPr>
        <p:cNvPr id="1" name="Shape 307"/>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5">
  <p:cSld name="CUSTOM_20">
    <p:bg>
      <p:bgPr>
        <a:solidFill>
          <a:schemeClr val="accent3"/>
        </a:solidFill>
        <a:effectLst/>
      </p:bgPr>
    </p:bg>
    <p:spTree>
      <p:nvGrpSpPr>
        <p:cNvPr id="1" name="Shape 308"/>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8"/>
        <p:cNvGrpSpPr/>
        <p:nvPr/>
      </p:nvGrpSpPr>
      <p:grpSpPr>
        <a:xfrm>
          <a:off x="0" y="0"/>
          <a:ext cx="0" cy="0"/>
          <a:chOff x="0" y="0"/>
          <a:chExt cx="0" cy="0"/>
        </a:xfrm>
      </p:grpSpPr>
      <p:sp>
        <p:nvSpPr>
          <p:cNvPr id="59" name="Google Shape;59;p11"/>
          <p:cNvSpPr txBox="1">
            <a:spLocks noGrp="1"/>
          </p:cNvSpPr>
          <p:nvPr>
            <p:ph type="title" hasCustomPrompt="1"/>
          </p:nvPr>
        </p:nvSpPr>
        <p:spPr>
          <a:xfrm>
            <a:off x="2428775" y="1958850"/>
            <a:ext cx="42864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3000">
                <a:solidFill>
                  <a:schemeClr val="dk2"/>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0" name="Google Shape;60;p11"/>
          <p:cNvSpPr/>
          <p:nvPr/>
        </p:nvSpPr>
        <p:spPr>
          <a:xfrm>
            <a:off x="-675" y="366900"/>
            <a:ext cx="9145500" cy="10842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1"/>
          <p:cNvSpPr txBox="1">
            <a:spLocks noGrp="1"/>
          </p:cNvSpPr>
          <p:nvPr>
            <p:ph type="title" idx="2"/>
          </p:nvPr>
        </p:nvSpPr>
        <p:spPr>
          <a:xfrm>
            <a:off x="720900" y="609759"/>
            <a:ext cx="7713600" cy="57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4000" b="1"/>
            </a:lvl1pPr>
            <a:lvl2pPr lvl="1" algn="ctr" rtl="0">
              <a:spcBef>
                <a:spcPts val="0"/>
              </a:spcBef>
              <a:spcAft>
                <a:spcPts val="0"/>
              </a:spcAft>
              <a:buSzPts val="4200"/>
              <a:buAutoNum type="alphaLcPeriod"/>
              <a:defRPr sz="4200"/>
            </a:lvl2pPr>
            <a:lvl3pPr lvl="2" algn="ctr" rtl="0">
              <a:spcBef>
                <a:spcPts val="0"/>
              </a:spcBef>
              <a:spcAft>
                <a:spcPts val="0"/>
              </a:spcAft>
              <a:buSzPts val="4200"/>
              <a:buAutoNum type="romanLcPeriod"/>
              <a:defRPr sz="4200"/>
            </a:lvl3pPr>
            <a:lvl4pPr lvl="3" algn="ctr" rtl="0">
              <a:spcBef>
                <a:spcPts val="0"/>
              </a:spcBef>
              <a:spcAft>
                <a:spcPts val="0"/>
              </a:spcAft>
              <a:buSzPts val="4200"/>
              <a:buAutoNum type="arabicPeriod"/>
              <a:defRPr sz="4200"/>
            </a:lvl4pPr>
            <a:lvl5pPr lvl="4" algn="ctr" rtl="0">
              <a:spcBef>
                <a:spcPts val="0"/>
              </a:spcBef>
              <a:spcAft>
                <a:spcPts val="0"/>
              </a:spcAft>
              <a:buSzPts val="4200"/>
              <a:buAutoNum type="alphaLcPeriod"/>
              <a:defRPr sz="4200"/>
            </a:lvl5pPr>
            <a:lvl6pPr lvl="5" algn="ctr" rtl="0">
              <a:spcBef>
                <a:spcPts val="0"/>
              </a:spcBef>
              <a:spcAft>
                <a:spcPts val="0"/>
              </a:spcAft>
              <a:buSzPts val="4200"/>
              <a:buAutoNum type="romanLcPeriod"/>
              <a:defRPr sz="4200"/>
            </a:lvl6pPr>
            <a:lvl7pPr lvl="6" algn="ctr" rtl="0">
              <a:spcBef>
                <a:spcPts val="0"/>
              </a:spcBef>
              <a:spcAft>
                <a:spcPts val="0"/>
              </a:spcAft>
              <a:buSzPts val="4200"/>
              <a:buAutoNum type="arabicPeriod"/>
              <a:defRPr sz="4200"/>
            </a:lvl7pPr>
            <a:lvl8pPr lvl="7" algn="ctr" rtl="0">
              <a:spcBef>
                <a:spcPts val="0"/>
              </a:spcBef>
              <a:spcAft>
                <a:spcPts val="0"/>
              </a:spcAft>
              <a:buSzPts val="4200"/>
              <a:buAutoNum type="alphaLcPeriod"/>
              <a:defRPr sz="4200"/>
            </a:lvl8pPr>
            <a:lvl9pPr lvl="8" algn="ctr" rtl="0">
              <a:spcBef>
                <a:spcPts val="0"/>
              </a:spcBef>
              <a:spcAft>
                <a:spcPts val="0"/>
              </a:spcAft>
              <a:buSzPts val="4200"/>
              <a:buAutoNum type="romanLcPeriod"/>
              <a:defRPr sz="4200"/>
            </a:lvl9pPr>
          </a:lstStyle>
          <a:p>
            <a:endParaRPr/>
          </a:p>
        </p:txBody>
      </p:sp>
      <p:grpSp>
        <p:nvGrpSpPr>
          <p:cNvPr id="62" name="Google Shape;62;p11"/>
          <p:cNvGrpSpPr/>
          <p:nvPr/>
        </p:nvGrpSpPr>
        <p:grpSpPr>
          <a:xfrm>
            <a:off x="-1200" y="4422605"/>
            <a:ext cx="9144287" cy="720905"/>
            <a:chOff x="6554556" y="4623505"/>
            <a:chExt cx="7127825" cy="720905"/>
          </a:xfrm>
        </p:grpSpPr>
        <p:sp>
          <p:nvSpPr>
            <p:cNvPr id="63" name="Google Shape;63;p11"/>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1"/>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727633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236"/>
        <p:cNvGrpSpPr/>
        <p:nvPr/>
      </p:nvGrpSpPr>
      <p:grpSpPr>
        <a:xfrm>
          <a:off x="0" y="0"/>
          <a:ext cx="0" cy="0"/>
          <a:chOff x="0" y="0"/>
          <a:chExt cx="0" cy="0"/>
        </a:xfrm>
      </p:grpSpPr>
      <p:sp>
        <p:nvSpPr>
          <p:cNvPr id="237" name="Google Shape;237;p35"/>
          <p:cNvSpPr/>
          <p:nvPr/>
        </p:nvSpPr>
        <p:spPr>
          <a:xfrm>
            <a:off x="-1200" y="2571750"/>
            <a:ext cx="9159900" cy="1851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8" name="Google Shape;238;p35"/>
          <p:cNvGrpSpPr/>
          <p:nvPr/>
        </p:nvGrpSpPr>
        <p:grpSpPr>
          <a:xfrm>
            <a:off x="-1533" y="4422632"/>
            <a:ext cx="9150702" cy="720905"/>
            <a:chOff x="6554556" y="4623505"/>
            <a:chExt cx="7127825" cy="720905"/>
          </a:xfrm>
        </p:grpSpPr>
        <p:sp>
          <p:nvSpPr>
            <p:cNvPr id="239" name="Google Shape;239;p35"/>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5"/>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1" name="Google Shape;241;p35"/>
          <p:cNvSpPr txBox="1">
            <a:spLocks noGrp="1"/>
          </p:cNvSpPr>
          <p:nvPr>
            <p:ph type="title"/>
          </p:nvPr>
        </p:nvSpPr>
        <p:spPr>
          <a:xfrm>
            <a:off x="720900" y="554926"/>
            <a:ext cx="38511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b="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42" name="Google Shape;242;p35"/>
          <p:cNvSpPr txBox="1">
            <a:spLocks noGrp="1"/>
          </p:cNvSpPr>
          <p:nvPr>
            <p:ph type="subTitle" idx="1"/>
          </p:nvPr>
        </p:nvSpPr>
        <p:spPr>
          <a:xfrm>
            <a:off x="720900" y="1310531"/>
            <a:ext cx="3851100" cy="54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25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1312788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2"/>
        <p:cNvGrpSpPr/>
        <p:nvPr/>
      </p:nvGrpSpPr>
      <p:grpSpPr>
        <a:xfrm>
          <a:off x="0" y="0"/>
          <a:ext cx="0" cy="0"/>
          <a:chOff x="0" y="0"/>
          <a:chExt cx="0" cy="0"/>
        </a:xfrm>
      </p:grpSpPr>
      <p:sp>
        <p:nvSpPr>
          <p:cNvPr id="43" name="Google Shape;43;p7"/>
          <p:cNvSpPr/>
          <p:nvPr/>
        </p:nvSpPr>
        <p:spPr>
          <a:xfrm>
            <a:off x="-675" y="366900"/>
            <a:ext cx="9145500" cy="1084200"/>
          </a:xfrm>
          <a:prstGeom prst="roundRect">
            <a:avLst>
              <a:gd name="adj" fmla="val 1666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7"/>
          <p:cNvSpPr txBox="1">
            <a:spLocks noGrp="1"/>
          </p:cNvSpPr>
          <p:nvPr>
            <p:ph type="title"/>
          </p:nvPr>
        </p:nvSpPr>
        <p:spPr>
          <a:xfrm>
            <a:off x="720900" y="609759"/>
            <a:ext cx="7713600" cy="57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4000" b="1"/>
            </a:lvl1pPr>
            <a:lvl2pPr lvl="1" algn="ctr" rtl="0">
              <a:spcBef>
                <a:spcPts val="0"/>
              </a:spcBef>
              <a:spcAft>
                <a:spcPts val="0"/>
              </a:spcAft>
              <a:buSzPts val="4200"/>
              <a:buAutoNum type="alphaLcPeriod"/>
              <a:defRPr sz="4200"/>
            </a:lvl2pPr>
            <a:lvl3pPr lvl="2" algn="ctr" rtl="0">
              <a:spcBef>
                <a:spcPts val="0"/>
              </a:spcBef>
              <a:spcAft>
                <a:spcPts val="0"/>
              </a:spcAft>
              <a:buSzPts val="4200"/>
              <a:buAutoNum type="romanLcPeriod"/>
              <a:defRPr sz="4200"/>
            </a:lvl3pPr>
            <a:lvl4pPr lvl="3" algn="ctr" rtl="0">
              <a:spcBef>
                <a:spcPts val="0"/>
              </a:spcBef>
              <a:spcAft>
                <a:spcPts val="0"/>
              </a:spcAft>
              <a:buSzPts val="4200"/>
              <a:buAutoNum type="arabicPeriod"/>
              <a:defRPr sz="4200"/>
            </a:lvl4pPr>
            <a:lvl5pPr lvl="4" algn="ctr" rtl="0">
              <a:spcBef>
                <a:spcPts val="0"/>
              </a:spcBef>
              <a:spcAft>
                <a:spcPts val="0"/>
              </a:spcAft>
              <a:buSzPts val="4200"/>
              <a:buAutoNum type="alphaLcPeriod"/>
              <a:defRPr sz="4200"/>
            </a:lvl5pPr>
            <a:lvl6pPr lvl="5" algn="ctr" rtl="0">
              <a:spcBef>
                <a:spcPts val="0"/>
              </a:spcBef>
              <a:spcAft>
                <a:spcPts val="0"/>
              </a:spcAft>
              <a:buSzPts val="4200"/>
              <a:buAutoNum type="romanLcPeriod"/>
              <a:defRPr sz="4200"/>
            </a:lvl6pPr>
            <a:lvl7pPr lvl="6" algn="ctr" rtl="0">
              <a:spcBef>
                <a:spcPts val="0"/>
              </a:spcBef>
              <a:spcAft>
                <a:spcPts val="0"/>
              </a:spcAft>
              <a:buSzPts val="4200"/>
              <a:buAutoNum type="arabicPeriod"/>
              <a:defRPr sz="4200"/>
            </a:lvl7pPr>
            <a:lvl8pPr lvl="7" algn="ctr" rtl="0">
              <a:spcBef>
                <a:spcPts val="0"/>
              </a:spcBef>
              <a:spcAft>
                <a:spcPts val="0"/>
              </a:spcAft>
              <a:buSzPts val="4200"/>
              <a:buAutoNum type="alphaLcPeriod"/>
              <a:defRPr sz="4200"/>
            </a:lvl8pPr>
            <a:lvl9pPr lvl="8" algn="ctr" rtl="0">
              <a:spcBef>
                <a:spcPts val="0"/>
              </a:spcBef>
              <a:spcAft>
                <a:spcPts val="0"/>
              </a:spcAft>
              <a:buSzPts val="4200"/>
              <a:buAutoNum type="romanLcPeriod"/>
              <a:defRPr sz="4200"/>
            </a:lvl9pPr>
          </a:lstStyle>
          <a:p>
            <a:endParaRPr/>
          </a:p>
        </p:txBody>
      </p:sp>
      <p:grpSp>
        <p:nvGrpSpPr>
          <p:cNvPr id="45" name="Google Shape;45;p7"/>
          <p:cNvGrpSpPr/>
          <p:nvPr/>
        </p:nvGrpSpPr>
        <p:grpSpPr>
          <a:xfrm>
            <a:off x="-1200" y="4422605"/>
            <a:ext cx="9144287" cy="720905"/>
            <a:chOff x="6554556" y="4623505"/>
            <a:chExt cx="7127825" cy="720905"/>
          </a:xfrm>
        </p:grpSpPr>
        <p:sp>
          <p:nvSpPr>
            <p:cNvPr id="46" name="Google Shape;46;p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Google Shape;48;p7"/>
          <p:cNvSpPr txBox="1">
            <a:spLocks noGrp="1"/>
          </p:cNvSpPr>
          <p:nvPr>
            <p:ph type="title" idx="2"/>
          </p:nvPr>
        </p:nvSpPr>
        <p:spPr>
          <a:xfrm>
            <a:off x="1448975" y="1873750"/>
            <a:ext cx="6246300" cy="21240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2400"/>
              <a:buNone/>
              <a:defRPr sz="2500" b="0">
                <a:latin typeface="Lato"/>
                <a:ea typeface="Lato"/>
                <a:cs typeface="Lato"/>
                <a:sym typeface="Lato"/>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02FFF3-2B2F-4462-A3B8-D8049F6A61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5A35C07-0825-42FF-B0B8-322510D4C1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A346B06-4FB3-4676-9E47-21BAD6295BAF}"/>
              </a:ext>
            </a:extLst>
          </p:cNvPr>
          <p:cNvSpPr>
            <a:spLocks noGrp="1"/>
          </p:cNvSpPr>
          <p:nvPr>
            <p:ph type="dt" sz="half" idx="10"/>
          </p:nvPr>
        </p:nvSpPr>
        <p:spPr/>
        <p:txBody>
          <a:bodyPr/>
          <a:lstStyle/>
          <a:p>
            <a:fld id="{3D9B8DC1-9081-4B8A-AB81-DC13AA855068}" type="datetimeFigureOut">
              <a:rPr lang="en-US" smtClean="0"/>
              <a:t>7/20/2023</a:t>
            </a:fld>
            <a:endParaRPr lang="en-US"/>
          </a:p>
        </p:txBody>
      </p:sp>
      <p:sp>
        <p:nvSpPr>
          <p:cNvPr id="5" name="Footer Placeholder 4">
            <a:extLst>
              <a:ext uri="{FF2B5EF4-FFF2-40B4-BE49-F238E27FC236}">
                <a16:creationId xmlns:a16="http://schemas.microsoft.com/office/drawing/2014/main" xmlns="" id="{3C116EDE-201A-421A-817C-D6BBF0C71E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37BE160-A6BD-44F6-B10B-AA6CEFE2CC62}"/>
              </a:ext>
            </a:extLst>
          </p:cNvPr>
          <p:cNvSpPr>
            <a:spLocks noGrp="1"/>
          </p:cNvSpPr>
          <p:nvPr>
            <p:ph type="sldNum" sz="quarter" idx="12"/>
          </p:nvPr>
        </p:nvSpPr>
        <p:spPr/>
        <p:txBody>
          <a:bodyPr/>
          <a:lstStyle/>
          <a:p>
            <a:fld id="{782BEF64-560A-4F52-B147-254DF150A9E2}" type="slidenum">
              <a:rPr lang="en-US" smtClean="0"/>
              <a:t>‹#›</a:t>
            </a:fld>
            <a:endParaRPr lang="en-US"/>
          </a:p>
        </p:txBody>
      </p:sp>
    </p:spTree>
    <p:extLst>
      <p:ext uri="{BB962C8B-B14F-4D97-AF65-F5344CB8AC3E}">
        <p14:creationId xmlns:p14="http://schemas.microsoft.com/office/powerpoint/2010/main" val="23348088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316"/>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p:cSld name="CUSTOM">
    <p:spTree>
      <p:nvGrpSpPr>
        <p:cNvPr id="1" name="Shape 317"/>
        <p:cNvGrpSpPr/>
        <p:nvPr/>
      </p:nvGrpSpPr>
      <p:grpSpPr>
        <a:xfrm>
          <a:off x="0" y="0"/>
          <a:ext cx="0" cy="0"/>
          <a:chOff x="0" y="0"/>
          <a:chExt cx="0" cy="0"/>
        </a:xfrm>
      </p:grpSpPr>
      <p:sp>
        <p:nvSpPr>
          <p:cNvPr id="318" name="Google Shape;318;p53"/>
          <p:cNvSpPr txBox="1">
            <a:spLocks noGrp="1"/>
          </p:cNvSpPr>
          <p:nvPr>
            <p:ph type="title"/>
          </p:nvPr>
        </p:nvSpPr>
        <p:spPr>
          <a:xfrm>
            <a:off x="1048350" y="323850"/>
            <a:ext cx="7047300" cy="4824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Font typeface="Arial"/>
              <a:buNone/>
              <a:defRPr>
                <a:latin typeface="Arial"/>
                <a:ea typeface="Arial"/>
                <a:cs typeface="Arial"/>
                <a:sym typeface="Arial"/>
              </a:defRPr>
            </a:lvl1pPr>
            <a:lvl2pPr lvl="1" rtl="0">
              <a:spcBef>
                <a:spcPts val="0"/>
              </a:spcBef>
              <a:spcAft>
                <a:spcPts val="0"/>
              </a:spcAft>
              <a:buSzPts val="2400"/>
              <a:buFont typeface="Arial"/>
              <a:buNone/>
              <a:defRPr>
                <a:latin typeface="Arial"/>
                <a:ea typeface="Arial"/>
                <a:cs typeface="Arial"/>
                <a:sym typeface="Arial"/>
              </a:defRPr>
            </a:lvl2pPr>
            <a:lvl3pPr lvl="2" rtl="0">
              <a:spcBef>
                <a:spcPts val="0"/>
              </a:spcBef>
              <a:spcAft>
                <a:spcPts val="0"/>
              </a:spcAft>
              <a:buSzPts val="2400"/>
              <a:buFont typeface="Arial"/>
              <a:buNone/>
              <a:defRPr>
                <a:latin typeface="Arial"/>
                <a:ea typeface="Arial"/>
                <a:cs typeface="Arial"/>
                <a:sym typeface="Arial"/>
              </a:defRPr>
            </a:lvl3pPr>
            <a:lvl4pPr lvl="3" rtl="0">
              <a:spcBef>
                <a:spcPts val="0"/>
              </a:spcBef>
              <a:spcAft>
                <a:spcPts val="0"/>
              </a:spcAft>
              <a:buSzPts val="2400"/>
              <a:buFont typeface="Arial"/>
              <a:buNone/>
              <a:defRPr>
                <a:latin typeface="Arial"/>
                <a:ea typeface="Arial"/>
                <a:cs typeface="Arial"/>
                <a:sym typeface="Arial"/>
              </a:defRPr>
            </a:lvl4pPr>
            <a:lvl5pPr lvl="4" rtl="0">
              <a:spcBef>
                <a:spcPts val="0"/>
              </a:spcBef>
              <a:spcAft>
                <a:spcPts val="0"/>
              </a:spcAft>
              <a:buSzPts val="2400"/>
              <a:buFont typeface="Arial"/>
              <a:buNone/>
              <a:defRPr>
                <a:latin typeface="Arial"/>
                <a:ea typeface="Arial"/>
                <a:cs typeface="Arial"/>
                <a:sym typeface="Arial"/>
              </a:defRPr>
            </a:lvl5pPr>
            <a:lvl6pPr lvl="5" rtl="0">
              <a:spcBef>
                <a:spcPts val="0"/>
              </a:spcBef>
              <a:spcAft>
                <a:spcPts val="0"/>
              </a:spcAft>
              <a:buSzPts val="2400"/>
              <a:buFont typeface="Arial"/>
              <a:buNone/>
              <a:defRPr>
                <a:latin typeface="Arial"/>
                <a:ea typeface="Arial"/>
                <a:cs typeface="Arial"/>
                <a:sym typeface="Arial"/>
              </a:defRPr>
            </a:lvl6pPr>
            <a:lvl7pPr lvl="6" rtl="0">
              <a:spcBef>
                <a:spcPts val="0"/>
              </a:spcBef>
              <a:spcAft>
                <a:spcPts val="0"/>
              </a:spcAft>
              <a:buSzPts val="2400"/>
              <a:buFont typeface="Arial"/>
              <a:buNone/>
              <a:defRPr>
                <a:latin typeface="Arial"/>
                <a:ea typeface="Arial"/>
                <a:cs typeface="Arial"/>
                <a:sym typeface="Arial"/>
              </a:defRPr>
            </a:lvl7pPr>
            <a:lvl8pPr lvl="7" rtl="0">
              <a:spcBef>
                <a:spcPts val="0"/>
              </a:spcBef>
              <a:spcAft>
                <a:spcPts val="0"/>
              </a:spcAft>
              <a:buSzPts val="2400"/>
              <a:buFont typeface="Arial"/>
              <a:buNone/>
              <a:defRPr>
                <a:latin typeface="Arial"/>
                <a:ea typeface="Arial"/>
                <a:cs typeface="Arial"/>
                <a:sym typeface="Arial"/>
              </a:defRPr>
            </a:lvl8pPr>
            <a:lvl9pPr lvl="8" rtl="0">
              <a:spcBef>
                <a:spcPts val="0"/>
              </a:spcBef>
              <a:spcAft>
                <a:spcPts val="0"/>
              </a:spcAft>
              <a:buSzPts val="2400"/>
              <a:buFont typeface="Arial"/>
              <a:buNone/>
              <a:defRPr>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1388100" y="1183850"/>
            <a:ext cx="6367800" cy="26235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591925" y="1233175"/>
            <a:ext cx="32778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591925" y="2803075"/>
            <a:ext cx="32778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55600">
              <a:spcBef>
                <a:spcPts val="0"/>
              </a:spcBef>
              <a:spcAft>
                <a:spcPts val="0"/>
              </a:spcAft>
              <a:buSzPts val="2000"/>
              <a:buChar char="●"/>
              <a:defRPr/>
            </a:lvl1pPr>
            <a:lvl2pPr marL="914400" lvl="1" indent="-355600">
              <a:spcBef>
                <a:spcPts val="1600"/>
              </a:spcBef>
              <a:spcAft>
                <a:spcPts val="0"/>
              </a:spcAft>
              <a:buSzPts val="2000"/>
              <a:buChar char="○"/>
              <a:defRPr/>
            </a:lvl2pPr>
            <a:lvl3pPr marL="1371600" lvl="2" indent="-355600">
              <a:spcBef>
                <a:spcPts val="1600"/>
              </a:spcBef>
              <a:spcAft>
                <a:spcPts val="0"/>
              </a:spcAft>
              <a:buSzPts val="2000"/>
              <a:buChar char="■"/>
              <a:defRPr/>
            </a:lvl3pPr>
            <a:lvl4pPr marL="1828800" lvl="3" indent="-355600">
              <a:spcBef>
                <a:spcPts val="1600"/>
              </a:spcBef>
              <a:spcAft>
                <a:spcPts val="0"/>
              </a:spcAft>
              <a:buSzPts val="2000"/>
              <a:buChar char="●"/>
              <a:defRPr/>
            </a:lvl4pPr>
            <a:lvl5pPr marL="2286000" lvl="4" indent="-355600">
              <a:spcBef>
                <a:spcPts val="1600"/>
              </a:spcBef>
              <a:spcAft>
                <a:spcPts val="0"/>
              </a:spcAft>
              <a:buSzPts val="2000"/>
              <a:buChar char="○"/>
              <a:defRPr/>
            </a:lvl5pPr>
            <a:lvl6pPr marL="2743200" lvl="5" indent="-355600">
              <a:spcBef>
                <a:spcPts val="1600"/>
              </a:spcBef>
              <a:spcAft>
                <a:spcPts val="0"/>
              </a:spcAft>
              <a:buSzPts val="2000"/>
              <a:buChar char="■"/>
              <a:defRPr/>
            </a:lvl6pPr>
            <a:lvl7pPr marL="3200400" lvl="6" indent="-355600">
              <a:spcBef>
                <a:spcPts val="1600"/>
              </a:spcBef>
              <a:spcAft>
                <a:spcPts val="0"/>
              </a:spcAft>
              <a:buSzPts val="2000"/>
              <a:buChar char="●"/>
              <a:defRPr/>
            </a:lvl7pPr>
            <a:lvl8pPr marL="3657600" lvl="7" indent="-355600">
              <a:spcBef>
                <a:spcPts val="1600"/>
              </a:spcBef>
              <a:spcAft>
                <a:spcPts val="0"/>
              </a:spcAft>
              <a:buSzPts val="2000"/>
              <a:buChar char="○"/>
              <a:defRPr/>
            </a:lvl8pPr>
            <a:lvl9pPr marL="4114800" lvl="8" indent="-355600">
              <a:spcBef>
                <a:spcPts val="1600"/>
              </a:spcBef>
              <a:spcAft>
                <a:spcPts val="1600"/>
              </a:spcAft>
              <a:buSzPts val="20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6"/>
        <p:cNvGrpSpPr/>
        <p:nvPr/>
      </p:nvGrpSpPr>
      <p:grpSpPr>
        <a:xfrm>
          <a:off x="0" y="0"/>
          <a:ext cx="0" cy="0"/>
          <a:chOff x="0" y="0"/>
          <a:chExt cx="0" cy="0"/>
        </a:xfrm>
      </p:grpSpPr>
      <p:sp>
        <p:nvSpPr>
          <p:cNvPr id="57" name="Google Shape;57;p10"/>
          <p:cNvSpPr txBox="1">
            <a:spLocks noGrp="1"/>
          </p:cNvSpPr>
          <p:nvPr>
            <p:ph type="body" idx="1"/>
          </p:nvPr>
        </p:nvSpPr>
        <p:spPr>
          <a:xfrm>
            <a:off x="559095" y="4029539"/>
            <a:ext cx="65352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2000"/>
              <a:buNone/>
              <a:defRPr/>
            </a:lvl1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5"/>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1">
  <p:cSld name="CUSTOM_4">
    <p:bg>
      <p:bgPr>
        <a:solidFill>
          <a:schemeClr val="accent3"/>
        </a:solidFill>
        <a:effectLst/>
      </p:bgPr>
    </p:bg>
    <p:spTree>
      <p:nvGrpSpPr>
        <p:cNvPr id="1" name="Shape 66"/>
        <p:cNvGrpSpPr/>
        <p:nvPr/>
      </p:nvGrpSpPr>
      <p:grpSpPr>
        <a:xfrm>
          <a:off x="0" y="0"/>
          <a:ext cx="0" cy="0"/>
          <a:chOff x="0" y="0"/>
          <a:chExt cx="0" cy="0"/>
        </a:xfrm>
      </p:grpSpPr>
      <p:sp>
        <p:nvSpPr>
          <p:cNvPr id="67" name="Google Shape;67;p13"/>
          <p:cNvSpPr txBox="1">
            <a:spLocks noGrp="1"/>
          </p:cNvSpPr>
          <p:nvPr>
            <p:ph type="title"/>
          </p:nvPr>
        </p:nvSpPr>
        <p:spPr>
          <a:xfrm>
            <a:off x="720900" y="609759"/>
            <a:ext cx="7713600" cy="575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4000" b="1"/>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68" name="Google Shape;68;p13">
            <a:hlinkClick r:id="" action="ppaction://noaction"/>
          </p:cNvPr>
          <p:cNvSpPr txBox="1">
            <a:spLocks noGrp="1"/>
          </p:cNvSpPr>
          <p:nvPr>
            <p:ph type="title" idx="2"/>
          </p:nvPr>
        </p:nvSpPr>
        <p:spPr>
          <a:xfrm>
            <a:off x="720900" y="1745125"/>
            <a:ext cx="17283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b="1"/>
            </a:lvl1pPr>
            <a:lvl2pPr lvl="1" algn="ctr" rtl="0">
              <a:lnSpc>
                <a:spcPct val="80000"/>
              </a:lnSpc>
              <a:spcBef>
                <a:spcPts val="0"/>
              </a:spcBef>
              <a:spcAft>
                <a:spcPts val="0"/>
              </a:spcAft>
              <a:buSzPts val="2400"/>
              <a:buNone/>
              <a:defRPr sz="2400"/>
            </a:lvl2pPr>
            <a:lvl3pPr lvl="2" algn="ctr" rtl="0">
              <a:lnSpc>
                <a:spcPct val="80000"/>
              </a:lnSpc>
              <a:spcBef>
                <a:spcPts val="0"/>
              </a:spcBef>
              <a:spcAft>
                <a:spcPts val="0"/>
              </a:spcAft>
              <a:buSzPts val="2400"/>
              <a:buNone/>
              <a:defRPr sz="2400"/>
            </a:lvl3pPr>
            <a:lvl4pPr lvl="3" algn="ctr" rtl="0">
              <a:lnSpc>
                <a:spcPct val="80000"/>
              </a:lnSpc>
              <a:spcBef>
                <a:spcPts val="0"/>
              </a:spcBef>
              <a:spcAft>
                <a:spcPts val="0"/>
              </a:spcAft>
              <a:buSzPts val="2400"/>
              <a:buNone/>
              <a:defRPr sz="2400"/>
            </a:lvl4pPr>
            <a:lvl5pPr lvl="4" algn="ctr" rtl="0">
              <a:lnSpc>
                <a:spcPct val="80000"/>
              </a:lnSpc>
              <a:spcBef>
                <a:spcPts val="0"/>
              </a:spcBef>
              <a:spcAft>
                <a:spcPts val="0"/>
              </a:spcAft>
              <a:buSzPts val="2400"/>
              <a:buNone/>
              <a:defRPr sz="2400"/>
            </a:lvl5pPr>
            <a:lvl6pPr lvl="5" algn="ctr" rtl="0">
              <a:lnSpc>
                <a:spcPct val="80000"/>
              </a:lnSpc>
              <a:spcBef>
                <a:spcPts val="0"/>
              </a:spcBef>
              <a:spcAft>
                <a:spcPts val="0"/>
              </a:spcAft>
              <a:buSzPts val="2400"/>
              <a:buNone/>
              <a:defRPr sz="2400"/>
            </a:lvl6pPr>
            <a:lvl7pPr lvl="6" algn="ctr" rtl="0">
              <a:lnSpc>
                <a:spcPct val="80000"/>
              </a:lnSpc>
              <a:spcBef>
                <a:spcPts val="0"/>
              </a:spcBef>
              <a:spcAft>
                <a:spcPts val="0"/>
              </a:spcAft>
              <a:buSzPts val="2400"/>
              <a:buNone/>
              <a:defRPr sz="2400"/>
            </a:lvl7pPr>
            <a:lvl8pPr lvl="7" algn="ctr" rtl="0">
              <a:lnSpc>
                <a:spcPct val="80000"/>
              </a:lnSpc>
              <a:spcBef>
                <a:spcPts val="0"/>
              </a:spcBef>
              <a:spcAft>
                <a:spcPts val="0"/>
              </a:spcAft>
              <a:buSzPts val="2400"/>
              <a:buNone/>
              <a:defRPr sz="2400"/>
            </a:lvl8pPr>
            <a:lvl9pPr lvl="8" algn="ctr" rtl="0">
              <a:lnSpc>
                <a:spcPct val="80000"/>
              </a:lnSpc>
              <a:spcBef>
                <a:spcPts val="0"/>
              </a:spcBef>
              <a:spcAft>
                <a:spcPts val="0"/>
              </a:spcAft>
              <a:buSzPts val="2400"/>
              <a:buNone/>
              <a:defRPr sz="2400"/>
            </a:lvl9pPr>
          </a:lstStyle>
          <a:p>
            <a:endParaRPr/>
          </a:p>
        </p:txBody>
      </p:sp>
      <p:sp>
        <p:nvSpPr>
          <p:cNvPr id="69" name="Google Shape;69;p13">
            <a:hlinkClick r:id="" action="ppaction://noaction"/>
          </p:cNvPr>
          <p:cNvSpPr txBox="1">
            <a:spLocks noGrp="1"/>
          </p:cNvSpPr>
          <p:nvPr>
            <p:ph type="title" idx="3"/>
          </p:nvPr>
        </p:nvSpPr>
        <p:spPr>
          <a:xfrm>
            <a:off x="2715175" y="1745125"/>
            <a:ext cx="17283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b="1"/>
            </a:lvl1pPr>
            <a:lvl2pPr lvl="1" algn="ctr" rtl="0">
              <a:lnSpc>
                <a:spcPct val="80000"/>
              </a:lnSpc>
              <a:spcBef>
                <a:spcPts val="0"/>
              </a:spcBef>
              <a:spcAft>
                <a:spcPts val="0"/>
              </a:spcAft>
              <a:buSzPts val="2400"/>
              <a:buNone/>
              <a:defRPr sz="2400"/>
            </a:lvl2pPr>
            <a:lvl3pPr lvl="2" algn="ctr" rtl="0">
              <a:lnSpc>
                <a:spcPct val="80000"/>
              </a:lnSpc>
              <a:spcBef>
                <a:spcPts val="0"/>
              </a:spcBef>
              <a:spcAft>
                <a:spcPts val="0"/>
              </a:spcAft>
              <a:buSzPts val="2400"/>
              <a:buNone/>
              <a:defRPr sz="2400"/>
            </a:lvl3pPr>
            <a:lvl4pPr lvl="3" algn="ctr" rtl="0">
              <a:lnSpc>
                <a:spcPct val="80000"/>
              </a:lnSpc>
              <a:spcBef>
                <a:spcPts val="0"/>
              </a:spcBef>
              <a:spcAft>
                <a:spcPts val="0"/>
              </a:spcAft>
              <a:buSzPts val="2400"/>
              <a:buNone/>
              <a:defRPr sz="2400"/>
            </a:lvl4pPr>
            <a:lvl5pPr lvl="4" algn="ctr" rtl="0">
              <a:lnSpc>
                <a:spcPct val="80000"/>
              </a:lnSpc>
              <a:spcBef>
                <a:spcPts val="0"/>
              </a:spcBef>
              <a:spcAft>
                <a:spcPts val="0"/>
              </a:spcAft>
              <a:buSzPts val="2400"/>
              <a:buNone/>
              <a:defRPr sz="2400"/>
            </a:lvl5pPr>
            <a:lvl6pPr lvl="5" algn="ctr" rtl="0">
              <a:lnSpc>
                <a:spcPct val="80000"/>
              </a:lnSpc>
              <a:spcBef>
                <a:spcPts val="0"/>
              </a:spcBef>
              <a:spcAft>
                <a:spcPts val="0"/>
              </a:spcAft>
              <a:buSzPts val="2400"/>
              <a:buNone/>
              <a:defRPr sz="2400"/>
            </a:lvl6pPr>
            <a:lvl7pPr lvl="6" algn="ctr" rtl="0">
              <a:lnSpc>
                <a:spcPct val="80000"/>
              </a:lnSpc>
              <a:spcBef>
                <a:spcPts val="0"/>
              </a:spcBef>
              <a:spcAft>
                <a:spcPts val="0"/>
              </a:spcAft>
              <a:buSzPts val="2400"/>
              <a:buNone/>
              <a:defRPr sz="2400"/>
            </a:lvl7pPr>
            <a:lvl8pPr lvl="7" algn="ctr" rtl="0">
              <a:lnSpc>
                <a:spcPct val="80000"/>
              </a:lnSpc>
              <a:spcBef>
                <a:spcPts val="0"/>
              </a:spcBef>
              <a:spcAft>
                <a:spcPts val="0"/>
              </a:spcAft>
              <a:buSzPts val="2400"/>
              <a:buNone/>
              <a:defRPr sz="2400"/>
            </a:lvl8pPr>
            <a:lvl9pPr lvl="8" algn="ctr" rtl="0">
              <a:lnSpc>
                <a:spcPct val="80000"/>
              </a:lnSpc>
              <a:spcBef>
                <a:spcPts val="0"/>
              </a:spcBef>
              <a:spcAft>
                <a:spcPts val="0"/>
              </a:spcAft>
              <a:buSzPts val="2400"/>
              <a:buNone/>
              <a:defRPr sz="2400"/>
            </a:lvl9pPr>
          </a:lstStyle>
          <a:p>
            <a:endParaRPr/>
          </a:p>
        </p:txBody>
      </p:sp>
      <p:sp>
        <p:nvSpPr>
          <p:cNvPr id="70" name="Google Shape;70;p13">
            <a:hlinkClick r:id="" action="ppaction://noaction"/>
          </p:cNvPr>
          <p:cNvSpPr txBox="1">
            <a:spLocks noGrp="1"/>
          </p:cNvSpPr>
          <p:nvPr>
            <p:ph type="title" idx="4"/>
          </p:nvPr>
        </p:nvSpPr>
        <p:spPr>
          <a:xfrm>
            <a:off x="4709450" y="1745125"/>
            <a:ext cx="17283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b="1"/>
            </a:lvl1pPr>
            <a:lvl2pPr lvl="1" algn="ctr" rtl="0">
              <a:lnSpc>
                <a:spcPct val="80000"/>
              </a:lnSpc>
              <a:spcBef>
                <a:spcPts val="0"/>
              </a:spcBef>
              <a:spcAft>
                <a:spcPts val="0"/>
              </a:spcAft>
              <a:buSzPts val="2400"/>
              <a:buNone/>
              <a:defRPr sz="2400"/>
            </a:lvl2pPr>
            <a:lvl3pPr lvl="2" algn="ctr" rtl="0">
              <a:lnSpc>
                <a:spcPct val="80000"/>
              </a:lnSpc>
              <a:spcBef>
                <a:spcPts val="0"/>
              </a:spcBef>
              <a:spcAft>
                <a:spcPts val="0"/>
              </a:spcAft>
              <a:buSzPts val="2400"/>
              <a:buNone/>
              <a:defRPr sz="2400"/>
            </a:lvl3pPr>
            <a:lvl4pPr lvl="3" algn="ctr" rtl="0">
              <a:lnSpc>
                <a:spcPct val="80000"/>
              </a:lnSpc>
              <a:spcBef>
                <a:spcPts val="0"/>
              </a:spcBef>
              <a:spcAft>
                <a:spcPts val="0"/>
              </a:spcAft>
              <a:buSzPts val="2400"/>
              <a:buNone/>
              <a:defRPr sz="2400"/>
            </a:lvl4pPr>
            <a:lvl5pPr lvl="4" algn="ctr" rtl="0">
              <a:lnSpc>
                <a:spcPct val="80000"/>
              </a:lnSpc>
              <a:spcBef>
                <a:spcPts val="0"/>
              </a:spcBef>
              <a:spcAft>
                <a:spcPts val="0"/>
              </a:spcAft>
              <a:buSzPts val="2400"/>
              <a:buNone/>
              <a:defRPr sz="2400"/>
            </a:lvl5pPr>
            <a:lvl6pPr lvl="5" algn="ctr" rtl="0">
              <a:lnSpc>
                <a:spcPct val="80000"/>
              </a:lnSpc>
              <a:spcBef>
                <a:spcPts val="0"/>
              </a:spcBef>
              <a:spcAft>
                <a:spcPts val="0"/>
              </a:spcAft>
              <a:buSzPts val="2400"/>
              <a:buNone/>
              <a:defRPr sz="2400"/>
            </a:lvl6pPr>
            <a:lvl7pPr lvl="6" algn="ctr" rtl="0">
              <a:lnSpc>
                <a:spcPct val="80000"/>
              </a:lnSpc>
              <a:spcBef>
                <a:spcPts val="0"/>
              </a:spcBef>
              <a:spcAft>
                <a:spcPts val="0"/>
              </a:spcAft>
              <a:buSzPts val="2400"/>
              <a:buNone/>
              <a:defRPr sz="2400"/>
            </a:lvl7pPr>
            <a:lvl8pPr lvl="7" algn="ctr" rtl="0">
              <a:lnSpc>
                <a:spcPct val="80000"/>
              </a:lnSpc>
              <a:spcBef>
                <a:spcPts val="0"/>
              </a:spcBef>
              <a:spcAft>
                <a:spcPts val="0"/>
              </a:spcAft>
              <a:buSzPts val="2400"/>
              <a:buNone/>
              <a:defRPr sz="2400"/>
            </a:lvl8pPr>
            <a:lvl9pPr lvl="8" algn="ctr" rtl="0">
              <a:lnSpc>
                <a:spcPct val="80000"/>
              </a:lnSpc>
              <a:spcBef>
                <a:spcPts val="0"/>
              </a:spcBef>
              <a:spcAft>
                <a:spcPts val="0"/>
              </a:spcAft>
              <a:buSzPts val="2400"/>
              <a:buNone/>
              <a:defRPr sz="2400"/>
            </a:lvl9pPr>
          </a:lstStyle>
          <a:p>
            <a:endParaRPr/>
          </a:p>
        </p:txBody>
      </p:sp>
      <p:sp>
        <p:nvSpPr>
          <p:cNvPr id="71" name="Google Shape;71;p13">
            <a:hlinkClick r:id="" action="ppaction://noaction"/>
          </p:cNvPr>
          <p:cNvSpPr txBox="1">
            <a:spLocks noGrp="1"/>
          </p:cNvSpPr>
          <p:nvPr>
            <p:ph type="title" idx="5"/>
          </p:nvPr>
        </p:nvSpPr>
        <p:spPr>
          <a:xfrm>
            <a:off x="6703726" y="1745125"/>
            <a:ext cx="17283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b="1"/>
            </a:lvl1pPr>
            <a:lvl2pPr lvl="1" algn="ctr" rtl="0">
              <a:lnSpc>
                <a:spcPct val="80000"/>
              </a:lnSpc>
              <a:spcBef>
                <a:spcPts val="0"/>
              </a:spcBef>
              <a:spcAft>
                <a:spcPts val="0"/>
              </a:spcAft>
              <a:buSzPts val="2400"/>
              <a:buNone/>
              <a:defRPr sz="2400"/>
            </a:lvl2pPr>
            <a:lvl3pPr lvl="2" algn="ctr" rtl="0">
              <a:lnSpc>
                <a:spcPct val="80000"/>
              </a:lnSpc>
              <a:spcBef>
                <a:spcPts val="0"/>
              </a:spcBef>
              <a:spcAft>
                <a:spcPts val="0"/>
              </a:spcAft>
              <a:buSzPts val="2400"/>
              <a:buNone/>
              <a:defRPr sz="2400"/>
            </a:lvl3pPr>
            <a:lvl4pPr lvl="3" algn="ctr" rtl="0">
              <a:lnSpc>
                <a:spcPct val="80000"/>
              </a:lnSpc>
              <a:spcBef>
                <a:spcPts val="0"/>
              </a:spcBef>
              <a:spcAft>
                <a:spcPts val="0"/>
              </a:spcAft>
              <a:buSzPts val="2400"/>
              <a:buNone/>
              <a:defRPr sz="2400"/>
            </a:lvl4pPr>
            <a:lvl5pPr lvl="4" algn="ctr" rtl="0">
              <a:lnSpc>
                <a:spcPct val="80000"/>
              </a:lnSpc>
              <a:spcBef>
                <a:spcPts val="0"/>
              </a:spcBef>
              <a:spcAft>
                <a:spcPts val="0"/>
              </a:spcAft>
              <a:buSzPts val="2400"/>
              <a:buNone/>
              <a:defRPr sz="2400"/>
            </a:lvl5pPr>
            <a:lvl6pPr lvl="5" algn="ctr" rtl="0">
              <a:lnSpc>
                <a:spcPct val="80000"/>
              </a:lnSpc>
              <a:spcBef>
                <a:spcPts val="0"/>
              </a:spcBef>
              <a:spcAft>
                <a:spcPts val="0"/>
              </a:spcAft>
              <a:buSzPts val="2400"/>
              <a:buNone/>
              <a:defRPr sz="2400"/>
            </a:lvl6pPr>
            <a:lvl7pPr lvl="6" algn="ctr" rtl="0">
              <a:lnSpc>
                <a:spcPct val="80000"/>
              </a:lnSpc>
              <a:spcBef>
                <a:spcPts val="0"/>
              </a:spcBef>
              <a:spcAft>
                <a:spcPts val="0"/>
              </a:spcAft>
              <a:buSzPts val="2400"/>
              <a:buNone/>
              <a:defRPr sz="2400"/>
            </a:lvl7pPr>
            <a:lvl8pPr lvl="7" algn="ctr" rtl="0">
              <a:lnSpc>
                <a:spcPct val="80000"/>
              </a:lnSpc>
              <a:spcBef>
                <a:spcPts val="0"/>
              </a:spcBef>
              <a:spcAft>
                <a:spcPts val="0"/>
              </a:spcAft>
              <a:buSzPts val="2400"/>
              <a:buNone/>
              <a:defRPr sz="2400"/>
            </a:lvl8pPr>
            <a:lvl9pPr lvl="8" algn="ctr" rtl="0">
              <a:lnSpc>
                <a:spcPct val="80000"/>
              </a:lnSpc>
              <a:spcBef>
                <a:spcPts val="0"/>
              </a:spcBef>
              <a:spcAft>
                <a:spcPts val="0"/>
              </a:spcAft>
              <a:buSzPts val="2400"/>
              <a:buNone/>
              <a:defRPr sz="2400"/>
            </a:lvl9pPr>
          </a:lstStyle>
          <a:p>
            <a:endParaRPr/>
          </a:p>
        </p:txBody>
      </p:sp>
      <p:sp>
        <p:nvSpPr>
          <p:cNvPr id="72" name="Google Shape;72;p13">
            <a:hlinkClick r:id="" action="ppaction://noaction"/>
          </p:cNvPr>
          <p:cNvSpPr txBox="1">
            <a:spLocks noGrp="1"/>
          </p:cNvSpPr>
          <p:nvPr>
            <p:ph type="subTitle" idx="1"/>
          </p:nvPr>
        </p:nvSpPr>
        <p:spPr>
          <a:xfrm>
            <a:off x="1599200" y="4008300"/>
            <a:ext cx="5956800" cy="52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12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2">
  <p:cSld name="BLANK_1_2">
    <p:bg>
      <p:bgPr>
        <a:solidFill>
          <a:schemeClr val="accent3"/>
        </a:solidFill>
        <a:effectLst/>
      </p:bgPr>
    </p:bg>
    <p:spTree>
      <p:nvGrpSpPr>
        <p:cNvPr id="1" name="Shape 73"/>
        <p:cNvGrpSpPr/>
        <p:nvPr/>
      </p:nvGrpSpPr>
      <p:grpSpPr>
        <a:xfrm>
          <a:off x="0" y="0"/>
          <a:ext cx="0" cy="0"/>
          <a:chOff x="0" y="0"/>
          <a:chExt cx="0" cy="0"/>
        </a:xfrm>
      </p:grpSpPr>
      <p:sp>
        <p:nvSpPr>
          <p:cNvPr id="74" name="Google Shape;74;p14"/>
          <p:cNvSpPr txBox="1">
            <a:spLocks noGrp="1"/>
          </p:cNvSpPr>
          <p:nvPr>
            <p:ph type="title"/>
          </p:nvPr>
        </p:nvSpPr>
        <p:spPr>
          <a:xfrm>
            <a:off x="2438050" y="609750"/>
            <a:ext cx="5856900" cy="5754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4000" b="1"/>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75" name="Google Shape;75;p14">
            <a:hlinkClick r:id="" action="ppaction://noaction"/>
          </p:cNvPr>
          <p:cNvSpPr txBox="1">
            <a:spLocks noGrp="1"/>
          </p:cNvSpPr>
          <p:nvPr>
            <p:ph type="title" idx="2"/>
          </p:nvPr>
        </p:nvSpPr>
        <p:spPr>
          <a:xfrm>
            <a:off x="2535429" y="1501750"/>
            <a:ext cx="11871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b="1"/>
            </a:lvl1pPr>
            <a:lvl2pPr lvl="1" algn="ctr" rtl="0">
              <a:lnSpc>
                <a:spcPct val="80000"/>
              </a:lnSpc>
              <a:spcBef>
                <a:spcPts val="0"/>
              </a:spcBef>
              <a:spcAft>
                <a:spcPts val="0"/>
              </a:spcAft>
              <a:buSzPts val="2400"/>
              <a:buNone/>
              <a:defRPr sz="2400"/>
            </a:lvl2pPr>
            <a:lvl3pPr lvl="2" algn="ctr" rtl="0">
              <a:lnSpc>
                <a:spcPct val="80000"/>
              </a:lnSpc>
              <a:spcBef>
                <a:spcPts val="0"/>
              </a:spcBef>
              <a:spcAft>
                <a:spcPts val="0"/>
              </a:spcAft>
              <a:buSzPts val="2400"/>
              <a:buNone/>
              <a:defRPr sz="2400"/>
            </a:lvl3pPr>
            <a:lvl4pPr lvl="3" algn="ctr" rtl="0">
              <a:lnSpc>
                <a:spcPct val="80000"/>
              </a:lnSpc>
              <a:spcBef>
                <a:spcPts val="0"/>
              </a:spcBef>
              <a:spcAft>
                <a:spcPts val="0"/>
              </a:spcAft>
              <a:buSzPts val="2400"/>
              <a:buNone/>
              <a:defRPr sz="2400"/>
            </a:lvl4pPr>
            <a:lvl5pPr lvl="4" algn="ctr" rtl="0">
              <a:lnSpc>
                <a:spcPct val="80000"/>
              </a:lnSpc>
              <a:spcBef>
                <a:spcPts val="0"/>
              </a:spcBef>
              <a:spcAft>
                <a:spcPts val="0"/>
              </a:spcAft>
              <a:buSzPts val="2400"/>
              <a:buNone/>
              <a:defRPr sz="2400"/>
            </a:lvl5pPr>
            <a:lvl6pPr lvl="5" algn="ctr" rtl="0">
              <a:lnSpc>
                <a:spcPct val="80000"/>
              </a:lnSpc>
              <a:spcBef>
                <a:spcPts val="0"/>
              </a:spcBef>
              <a:spcAft>
                <a:spcPts val="0"/>
              </a:spcAft>
              <a:buSzPts val="2400"/>
              <a:buNone/>
              <a:defRPr sz="2400"/>
            </a:lvl6pPr>
            <a:lvl7pPr lvl="6" algn="ctr" rtl="0">
              <a:lnSpc>
                <a:spcPct val="80000"/>
              </a:lnSpc>
              <a:spcBef>
                <a:spcPts val="0"/>
              </a:spcBef>
              <a:spcAft>
                <a:spcPts val="0"/>
              </a:spcAft>
              <a:buSzPts val="2400"/>
              <a:buNone/>
              <a:defRPr sz="2400"/>
            </a:lvl7pPr>
            <a:lvl8pPr lvl="7" algn="ctr" rtl="0">
              <a:lnSpc>
                <a:spcPct val="80000"/>
              </a:lnSpc>
              <a:spcBef>
                <a:spcPts val="0"/>
              </a:spcBef>
              <a:spcAft>
                <a:spcPts val="0"/>
              </a:spcAft>
              <a:buSzPts val="2400"/>
              <a:buNone/>
              <a:defRPr sz="2400"/>
            </a:lvl8pPr>
            <a:lvl9pPr lvl="8" algn="ctr" rtl="0">
              <a:lnSpc>
                <a:spcPct val="80000"/>
              </a:lnSpc>
              <a:spcBef>
                <a:spcPts val="0"/>
              </a:spcBef>
              <a:spcAft>
                <a:spcPts val="0"/>
              </a:spcAft>
              <a:buSzPts val="2400"/>
              <a:buNone/>
              <a:defRPr sz="2400"/>
            </a:lvl9pPr>
          </a:lstStyle>
          <a:p>
            <a:endParaRPr/>
          </a:p>
        </p:txBody>
      </p:sp>
      <p:sp>
        <p:nvSpPr>
          <p:cNvPr id="76" name="Google Shape;76;p14">
            <a:hlinkClick r:id="" action="ppaction://noaction"/>
          </p:cNvPr>
          <p:cNvSpPr txBox="1">
            <a:spLocks noGrp="1"/>
          </p:cNvSpPr>
          <p:nvPr>
            <p:ph type="title" idx="3"/>
          </p:nvPr>
        </p:nvSpPr>
        <p:spPr>
          <a:xfrm>
            <a:off x="2534604" y="2197050"/>
            <a:ext cx="11871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b="1"/>
            </a:lvl1pPr>
            <a:lvl2pPr lvl="1" algn="ctr" rtl="0">
              <a:lnSpc>
                <a:spcPct val="80000"/>
              </a:lnSpc>
              <a:spcBef>
                <a:spcPts val="0"/>
              </a:spcBef>
              <a:spcAft>
                <a:spcPts val="0"/>
              </a:spcAft>
              <a:buSzPts val="2400"/>
              <a:buNone/>
              <a:defRPr sz="2400"/>
            </a:lvl2pPr>
            <a:lvl3pPr lvl="2" algn="ctr" rtl="0">
              <a:lnSpc>
                <a:spcPct val="80000"/>
              </a:lnSpc>
              <a:spcBef>
                <a:spcPts val="0"/>
              </a:spcBef>
              <a:spcAft>
                <a:spcPts val="0"/>
              </a:spcAft>
              <a:buSzPts val="2400"/>
              <a:buNone/>
              <a:defRPr sz="2400"/>
            </a:lvl3pPr>
            <a:lvl4pPr lvl="3" algn="ctr" rtl="0">
              <a:lnSpc>
                <a:spcPct val="80000"/>
              </a:lnSpc>
              <a:spcBef>
                <a:spcPts val="0"/>
              </a:spcBef>
              <a:spcAft>
                <a:spcPts val="0"/>
              </a:spcAft>
              <a:buSzPts val="2400"/>
              <a:buNone/>
              <a:defRPr sz="2400"/>
            </a:lvl4pPr>
            <a:lvl5pPr lvl="4" algn="ctr" rtl="0">
              <a:lnSpc>
                <a:spcPct val="80000"/>
              </a:lnSpc>
              <a:spcBef>
                <a:spcPts val="0"/>
              </a:spcBef>
              <a:spcAft>
                <a:spcPts val="0"/>
              </a:spcAft>
              <a:buSzPts val="2400"/>
              <a:buNone/>
              <a:defRPr sz="2400"/>
            </a:lvl5pPr>
            <a:lvl6pPr lvl="5" algn="ctr" rtl="0">
              <a:lnSpc>
                <a:spcPct val="80000"/>
              </a:lnSpc>
              <a:spcBef>
                <a:spcPts val="0"/>
              </a:spcBef>
              <a:spcAft>
                <a:spcPts val="0"/>
              </a:spcAft>
              <a:buSzPts val="2400"/>
              <a:buNone/>
              <a:defRPr sz="2400"/>
            </a:lvl6pPr>
            <a:lvl7pPr lvl="6" algn="ctr" rtl="0">
              <a:lnSpc>
                <a:spcPct val="80000"/>
              </a:lnSpc>
              <a:spcBef>
                <a:spcPts val="0"/>
              </a:spcBef>
              <a:spcAft>
                <a:spcPts val="0"/>
              </a:spcAft>
              <a:buSzPts val="2400"/>
              <a:buNone/>
              <a:defRPr sz="2400"/>
            </a:lvl7pPr>
            <a:lvl8pPr lvl="7" algn="ctr" rtl="0">
              <a:lnSpc>
                <a:spcPct val="80000"/>
              </a:lnSpc>
              <a:spcBef>
                <a:spcPts val="0"/>
              </a:spcBef>
              <a:spcAft>
                <a:spcPts val="0"/>
              </a:spcAft>
              <a:buSzPts val="2400"/>
              <a:buNone/>
              <a:defRPr sz="2400"/>
            </a:lvl8pPr>
            <a:lvl9pPr lvl="8" algn="ctr" rtl="0">
              <a:lnSpc>
                <a:spcPct val="80000"/>
              </a:lnSpc>
              <a:spcBef>
                <a:spcPts val="0"/>
              </a:spcBef>
              <a:spcAft>
                <a:spcPts val="0"/>
              </a:spcAft>
              <a:buSzPts val="2400"/>
              <a:buNone/>
              <a:defRPr sz="2400"/>
            </a:lvl9pPr>
          </a:lstStyle>
          <a:p>
            <a:endParaRPr/>
          </a:p>
        </p:txBody>
      </p:sp>
      <p:sp>
        <p:nvSpPr>
          <p:cNvPr id="77" name="Google Shape;77;p14">
            <a:hlinkClick r:id="" action="ppaction://noaction"/>
          </p:cNvPr>
          <p:cNvSpPr txBox="1">
            <a:spLocks noGrp="1"/>
          </p:cNvSpPr>
          <p:nvPr>
            <p:ph type="title" idx="4"/>
          </p:nvPr>
        </p:nvSpPr>
        <p:spPr>
          <a:xfrm>
            <a:off x="2535429" y="2907650"/>
            <a:ext cx="11871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b="1"/>
            </a:lvl1pPr>
            <a:lvl2pPr lvl="1" algn="ctr" rtl="0">
              <a:lnSpc>
                <a:spcPct val="80000"/>
              </a:lnSpc>
              <a:spcBef>
                <a:spcPts val="0"/>
              </a:spcBef>
              <a:spcAft>
                <a:spcPts val="0"/>
              </a:spcAft>
              <a:buSzPts val="2400"/>
              <a:buNone/>
              <a:defRPr sz="2400"/>
            </a:lvl2pPr>
            <a:lvl3pPr lvl="2" algn="ctr" rtl="0">
              <a:lnSpc>
                <a:spcPct val="80000"/>
              </a:lnSpc>
              <a:spcBef>
                <a:spcPts val="0"/>
              </a:spcBef>
              <a:spcAft>
                <a:spcPts val="0"/>
              </a:spcAft>
              <a:buSzPts val="2400"/>
              <a:buNone/>
              <a:defRPr sz="2400"/>
            </a:lvl3pPr>
            <a:lvl4pPr lvl="3" algn="ctr" rtl="0">
              <a:lnSpc>
                <a:spcPct val="80000"/>
              </a:lnSpc>
              <a:spcBef>
                <a:spcPts val="0"/>
              </a:spcBef>
              <a:spcAft>
                <a:spcPts val="0"/>
              </a:spcAft>
              <a:buSzPts val="2400"/>
              <a:buNone/>
              <a:defRPr sz="2400"/>
            </a:lvl4pPr>
            <a:lvl5pPr lvl="4" algn="ctr" rtl="0">
              <a:lnSpc>
                <a:spcPct val="80000"/>
              </a:lnSpc>
              <a:spcBef>
                <a:spcPts val="0"/>
              </a:spcBef>
              <a:spcAft>
                <a:spcPts val="0"/>
              </a:spcAft>
              <a:buSzPts val="2400"/>
              <a:buNone/>
              <a:defRPr sz="2400"/>
            </a:lvl5pPr>
            <a:lvl6pPr lvl="5" algn="ctr" rtl="0">
              <a:lnSpc>
                <a:spcPct val="80000"/>
              </a:lnSpc>
              <a:spcBef>
                <a:spcPts val="0"/>
              </a:spcBef>
              <a:spcAft>
                <a:spcPts val="0"/>
              </a:spcAft>
              <a:buSzPts val="2400"/>
              <a:buNone/>
              <a:defRPr sz="2400"/>
            </a:lvl6pPr>
            <a:lvl7pPr lvl="6" algn="ctr" rtl="0">
              <a:lnSpc>
                <a:spcPct val="80000"/>
              </a:lnSpc>
              <a:spcBef>
                <a:spcPts val="0"/>
              </a:spcBef>
              <a:spcAft>
                <a:spcPts val="0"/>
              </a:spcAft>
              <a:buSzPts val="2400"/>
              <a:buNone/>
              <a:defRPr sz="2400"/>
            </a:lvl7pPr>
            <a:lvl8pPr lvl="7" algn="ctr" rtl="0">
              <a:lnSpc>
                <a:spcPct val="80000"/>
              </a:lnSpc>
              <a:spcBef>
                <a:spcPts val="0"/>
              </a:spcBef>
              <a:spcAft>
                <a:spcPts val="0"/>
              </a:spcAft>
              <a:buSzPts val="2400"/>
              <a:buNone/>
              <a:defRPr sz="2400"/>
            </a:lvl8pPr>
            <a:lvl9pPr lvl="8" algn="ctr" rtl="0">
              <a:lnSpc>
                <a:spcPct val="80000"/>
              </a:lnSpc>
              <a:spcBef>
                <a:spcPts val="0"/>
              </a:spcBef>
              <a:spcAft>
                <a:spcPts val="0"/>
              </a:spcAft>
              <a:buSzPts val="2400"/>
              <a:buNone/>
              <a:defRPr sz="2400"/>
            </a:lvl9pPr>
          </a:lstStyle>
          <a:p>
            <a:endParaRPr/>
          </a:p>
        </p:txBody>
      </p:sp>
      <p:sp>
        <p:nvSpPr>
          <p:cNvPr id="78" name="Google Shape;78;p14">
            <a:hlinkClick r:id="" action="ppaction://noaction"/>
          </p:cNvPr>
          <p:cNvSpPr txBox="1">
            <a:spLocks noGrp="1"/>
          </p:cNvSpPr>
          <p:nvPr>
            <p:ph type="title" idx="5"/>
          </p:nvPr>
        </p:nvSpPr>
        <p:spPr>
          <a:xfrm>
            <a:off x="2535429" y="3618250"/>
            <a:ext cx="1187100" cy="28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b="1"/>
            </a:lvl1pPr>
            <a:lvl2pPr lvl="1" algn="ctr" rtl="0">
              <a:lnSpc>
                <a:spcPct val="80000"/>
              </a:lnSpc>
              <a:spcBef>
                <a:spcPts val="0"/>
              </a:spcBef>
              <a:spcAft>
                <a:spcPts val="0"/>
              </a:spcAft>
              <a:buSzPts val="2400"/>
              <a:buNone/>
              <a:defRPr sz="2400"/>
            </a:lvl2pPr>
            <a:lvl3pPr lvl="2" algn="ctr" rtl="0">
              <a:lnSpc>
                <a:spcPct val="80000"/>
              </a:lnSpc>
              <a:spcBef>
                <a:spcPts val="0"/>
              </a:spcBef>
              <a:spcAft>
                <a:spcPts val="0"/>
              </a:spcAft>
              <a:buSzPts val="2400"/>
              <a:buNone/>
              <a:defRPr sz="2400"/>
            </a:lvl3pPr>
            <a:lvl4pPr lvl="3" algn="ctr" rtl="0">
              <a:lnSpc>
                <a:spcPct val="80000"/>
              </a:lnSpc>
              <a:spcBef>
                <a:spcPts val="0"/>
              </a:spcBef>
              <a:spcAft>
                <a:spcPts val="0"/>
              </a:spcAft>
              <a:buSzPts val="2400"/>
              <a:buNone/>
              <a:defRPr sz="2400"/>
            </a:lvl4pPr>
            <a:lvl5pPr lvl="4" algn="ctr" rtl="0">
              <a:lnSpc>
                <a:spcPct val="80000"/>
              </a:lnSpc>
              <a:spcBef>
                <a:spcPts val="0"/>
              </a:spcBef>
              <a:spcAft>
                <a:spcPts val="0"/>
              </a:spcAft>
              <a:buSzPts val="2400"/>
              <a:buNone/>
              <a:defRPr sz="2400"/>
            </a:lvl5pPr>
            <a:lvl6pPr lvl="5" algn="ctr" rtl="0">
              <a:lnSpc>
                <a:spcPct val="80000"/>
              </a:lnSpc>
              <a:spcBef>
                <a:spcPts val="0"/>
              </a:spcBef>
              <a:spcAft>
                <a:spcPts val="0"/>
              </a:spcAft>
              <a:buSzPts val="2400"/>
              <a:buNone/>
              <a:defRPr sz="2400"/>
            </a:lvl6pPr>
            <a:lvl7pPr lvl="6" algn="ctr" rtl="0">
              <a:lnSpc>
                <a:spcPct val="80000"/>
              </a:lnSpc>
              <a:spcBef>
                <a:spcPts val="0"/>
              </a:spcBef>
              <a:spcAft>
                <a:spcPts val="0"/>
              </a:spcAft>
              <a:buSzPts val="2400"/>
              <a:buNone/>
              <a:defRPr sz="2400"/>
            </a:lvl7pPr>
            <a:lvl8pPr lvl="7" algn="ctr" rtl="0">
              <a:lnSpc>
                <a:spcPct val="80000"/>
              </a:lnSpc>
              <a:spcBef>
                <a:spcPts val="0"/>
              </a:spcBef>
              <a:spcAft>
                <a:spcPts val="0"/>
              </a:spcAft>
              <a:buSzPts val="2400"/>
              <a:buNone/>
              <a:defRPr sz="2400"/>
            </a:lvl8pPr>
            <a:lvl9pPr lvl="8" algn="ctr" rtl="0">
              <a:lnSpc>
                <a:spcPct val="80000"/>
              </a:lnSpc>
              <a:spcBef>
                <a:spcPts val="0"/>
              </a:spcBef>
              <a:spcAft>
                <a:spcPts val="0"/>
              </a:spcAft>
              <a:buSzPts val="2400"/>
              <a:buNone/>
              <a:defRPr sz="2400"/>
            </a:lvl9pPr>
          </a:lstStyle>
          <a:p>
            <a:endParaRPr/>
          </a:p>
        </p:txBody>
      </p:sp>
      <p:sp>
        <p:nvSpPr>
          <p:cNvPr id="79" name="Google Shape;79;p14">
            <a:hlinkClick r:id="" action="ppaction://noaction"/>
          </p:cNvPr>
          <p:cNvSpPr txBox="1">
            <a:spLocks noGrp="1"/>
          </p:cNvSpPr>
          <p:nvPr>
            <p:ph type="subTitle" idx="1"/>
          </p:nvPr>
        </p:nvSpPr>
        <p:spPr>
          <a:xfrm>
            <a:off x="2508000" y="4156675"/>
            <a:ext cx="5956800" cy="52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000"/>
              <a:buNone/>
              <a:defRPr sz="12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2.xml"/><Relationship Id="rId1"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500"/>
              <a:buFont typeface="Patrick Hand"/>
              <a:buNone/>
              <a:defRPr sz="3500" b="1">
                <a:solidFill>
                  <a:schemeClr val="dk1"/>
                </a:solidFill>
                <a:latin typeface="Patrick Hand"/>
                <a:ea typeface="Patrick Hand"/>
                <a:cs typeface="Patrick Hand"/>
                <a:sym typeface="Patrick Han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55600">
              <a:lnSpc>
                <a:spcPct val="115000"/>
              </a:lnSpc>
              <a:spcBef>
                <a:spcPts val="0"/>
              </a:spcBef>
              <a:spcAft>
                <a:spcPts val="0"/>
              </a:spcAft>
              <a:buClr>
                <a:schemeClr val="dk1"/>
              </a:buClr>
              <a:buSzPts val="2000"/>
              <a:buFont typeface="Lato"/>
              <a:buChar char="●"/>
              <a:defRPr sz="2000">
                <a:solidFill>
                  <a:schemeClr val="dk1"/>
                </a:solidFill>
                <a:latin typeface="Lato"/>
                <a:ea typeface="Lato"/>
                <a:cs typeface="Lato"/>
                <a:sym typeface="Lato"/>
              </a:defRPr>
            </a:lvl1pPr>
            <a:lvl2pPr marL="914400" lvl="1"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2pPr>
            <a:lvl3pPr marL="1371600" lvl="2"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3pPr>
            <a:lvl4pPr marL="1828800" lvl="3"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4pPr>
            <a:lvl5pPr marL="2286000" lvl="4"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5pPr>
            <a:lvl6pPr marL="2743200" lvl="5"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6pPr>
            <a:lvl7pPr marL="3200400" lvl="6"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7pPr>
            <a:lvl8pPr marL="3657600" lvl="7" indent="-355600">
              <a:lnSpc>
                <a:spcPct val="115000"/>
              </a:lnSpc>
              <a:spcBef>
                <a:spcPts val="1600"/>
              </a:spcBef>
              <a:spcAft>
                <a:spcPts val="0"/>
              </a:spcAft>
              <a:buClr>
                <a:schemeClr val="dk1"/>
              </a:buClr>
              <a:buSzPts val="2000"/>
              <a:buFont typeface="Lato"/>
              <a:buChar char="○"/>
              <a:defRPr sz="2000">
                <a:solidFill>
                  <a:schemeClr val="dk1"/>
                </a:solidFill>
                <a:latin typeface="Lato"/>
                <a:ea typeface="Lato"/>
                <a:cs typeface="Lato"/>
                <a:sym typeface="Lato"/>
              </a:defRPr>
            </a:lvl8pPr>
            <a:lvl9pPr marL="4114800" lvl="8" indent="-355600">
              <a:lnSpc>
                <a:spcPct val="115000"/>
              </a:lnSpc>
              <a:spcBef>
                <a:spcPts val="1600"/>
              </a:spcBef>
              <a:spcAft>
                <a:spcPts val="1600"/>
              </a:spcAft>
              <a:buClr>
                <a:schemeClr val="dk1"/>
              </a:buClr>
              <a:buSzPts val="2000"/>
              <a:buFont typeface="Lato"/>
              <a:buChar char="■"/>
              <a:defRPr sz="2000">
                <a:solidFill>
                  <a:schemeClr val="dk1"/>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3" r:id="rId3"/>
    <p:sldLayoutId id="2147483654" r:id="rId4"/>
    <p:sldLayoutId id="2147483655" r:id="rId5"/>
    <p:sldLayoutId id="2147483656" r:id="rId6"/>
    <p:sldLayoutId id="2147483658" r:id="rId7"/>
    <p:sldLayoutId id="2147483659" r:id="rId8"/>
    <p:sldLayoutId id="2147483660" r:id="rId9"/>
    <p:sldLayoutId id="2147483661" r:id="rId10"/>
    <p:sldLayoutId id="2147483662" r:id="rId11"/>
    <p:sldLayoutId id="2147483665" r:id="rId12"/>
    <p:sldLayoutId id="2147483666" r:id="rId13"/>
    <p:sldLayoutId id="2147483667" r:id="rId14"/>
    <p:sldLayoutId id="2147483668" r:id="rId15"/>
    <p:sldLayoutId id="2147483672" r:id="rId16"/>
    <p:sldLayoutId id="2147483673" r:id="rId17"/>
    <p:sldLayoutId id="2147483674" r:id="rId18"/>
    <p:sldLayoutId id="2147483680" r:id="rId19"/>
    <p:sldLayoutId id="2147483682" r:id="rId20"/>
    <p:sldLayoutId id="2147483684" r:id="rId21"/>
    <p:sldLayoutId id="2147483689" r:id="rId22"/>
    <p:sldLayoutId id="2147483690" r:id="rId23"/>
    <p:sldLayoutId id="2147483691" r:id="rId24"/>
    <p:sldLayoutId id="2147483692" r:id="rId25"/>
    <p:sldLayoutId id="2147483693" r:id="rId26"/>
    <p:sldLayoutId id="2147483694" r:id="rId27"/>
    <p:sldLayoutId id="2147483702" r:id="rId28"/>
    <p:sldLayoutId id="2147483703" r:id="rId29"/>
    <p:sldLayoutId id="2147483704" r:id="rId3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313"/>
        <p:cNvGrpSpPr/>
        <p:nvPr/>
      </p:nvGrpSpPr>
      <p:grpSpPr>
        <a:xfrm>
          <a:off x="0" y="0"/>
          <a:ext cx="0" cy="0"/>
          <a:chOff x="0" y="0"/>
          <a:chExt cx="0" cy="0"/>
        </a:xfrm>
      </p:grpSpPr>
      <p:sp>
        <p:nvSpPr>
          <p:cNvPr id="314" name="Google Shape;314;p51"/>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315" name="Google Shape;315;p51"/>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cSld>
  <p:clrMap bg1="lt1" tx1="dk1" bg2="dk2" tx2="lt2" accent1="accent1" accent2="accent2" accent3="accent3" accent4="accent4" accent5="accent5" accent6="accent6" hlink="hlink" folHlink="folHlink"/>
  <p:sldLayoutIdLst>
    <p:sldLayoutId id="2147483696" r:id="rId1"/>
    <p:sldLayoutId id="2147483697"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8" Type="http://schemas.microsoft.com/office/2007/relationships/hdphoto" Target="../media/hdphoto3.wdp"/><Relationship Id="rId13" Type="http://schemas.microsoft.com/office/2007/relationships/hdphoto" Target="../media/hdphoto5.wdp"/><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14.png"/><Relationship Id="rId17" Type="http://schemas.openxmlformats.org/officeDocument/2006/relationships/image" Target="../media/image17.png"/><Relationship Id="rId2" Type="http://schemas.openxmlformats.org/officeDocument/2006/relationships/image" Target="../media/image8.gif"/><Relationship Id="rId16" Type="http://schemas.openxmlformats.org/officeDocument/2006/relationships/image" Target="../media/image16.png"/><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13.png"/><Relationship Id="rId5" Type="http://schemas.openxmlformats.org/officeDocument/2006/relationships/image" Target="../media/image10.png"/><Relationship Id="rId15" Type="http://schemas.microsoft.com/office/2007/relationships/hdphoto" Target="../media/hdphoto6.wdp"/><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2.png"/><Relationship Id="rId14"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13" Type="http://schemas.microsoft.com/office/2007/relationships/hdphoto" Target="../media/hdphoto3.wdp"/><Relationship Id="rId3" Type="http://schemas.openxmlformats.org/officeDocument/2006/relationships/image" Target="../media/image9.png"/><Relationship Id="rId7" Type="http://schemas.microsoft.com/office/2007/relationships/hdphoto" Target="../media/hdphoto4.wdp"/><Relationship Id="rId12" Type="http://schemas.openxmlformats.org/officeDocument/2006/relationships/image" Target="../media/image11.png"/><Relationship Id="rId2" Type="http://schemas.openxmlformats.org/officeDocument/2006/relationships/image" Target="../media/image8.gif"/><Relationship Id="rId1" Type="http://schemas.openxmlformats.org/officeDocument/2006/relationships/slideLayout" Target="../slideLayouts/slideLayout30.xml"/><Relationship Id="rId6" Type="http://schemas.openxmlformats.org/officeDocument/2006/relationships/image" Target="../media/image12.png"/><Relationship Id="rId11" Type="http://schemas.microsoft.com/office/2007/relationships/hdphoto" Target="../media/hdphoto2.wdp"/><Relationship Id="rId5" Type="http://schemas.openxmlformats.org/officeDocument/2006/relationships/image" Target="../media/image17.png"/><Relationship Id="rId10" Type="http://schemas.openxmlformats.org/officeDocument/2006/relationships/image" Target="../media/image10.png"/><Relationship Id="rId4" Type="http://schemas.microsoft.com/office/2007/relationships/hdphoto" Target="../media/hdphoto1.wdp"/><Relationship Id="rId9" Type="http://schemas.microsoft.com/office/2007/relationships/hdphoto" Target="../media/hdphoto6.wdp"/></Relationships>
</file>

<file path=ppt/slides/_rels/slide15.xml.rels><?xml version="1.0" encoding="UTF-8" standalone="yes"?>
<Relationships xmlns="http://schemas.openxmlformats.org/package/2006/relationships"><Relationship Id="rId8" Type="http://schemas.microsoft.com/office/2007/relationships/hdphoto" Target="../media/hdphoto3.wdp"/><Relationship Id="rId13" Type="http://schemas.microsoft.com/office/2007/relationships/hdphoto" Target="../media/hdphoto5.wdp"/><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14.png"/><Relationship Id="rId17" Type="http://schemas.openxmlformats.org/officeDocument/2006/relationships/image" Target="../media/image17.png"/><Relationship Id="rId2" Type="http://schemas.openxmlformats.org/officeDocument/2006/relationships/image" Target="../media/image8.gif"/><Relationship Id="rId16" Type="http://schemas.openxmlformats.org/officeDocument/2006/relationships/image" Target="../media/image16.png"/><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13.png"/><Relationship Id="rId5" Type="http://schemas.openxmlformats.org/officeDocument/2006/relationships/image" Target="../media/image10.png"/><Relationship Id="rId15" Type="http://schemas.microsoft.com/office/2007/relationships/hdphoto" Target="../media/hdphoto6.wdp"/><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2.png"/><Relationship Id="rId14"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8.gif"/><Relationship Id="rId1" Type="http://schemas.openxmlformats.org/officeDocument/2006/relationships/slideLayout" Target="../slideLayouts/slideLayout30.xml"/><Relationship Id="rId6" Type="http://schemas.microsoft.com/office/2007/relationships/hdphoto" Target="../media/hdphoto2.wdp"/><Relationship Id="rId5" Type="http://schemas.openxmlformats.org/officeDocument/2006/relationships/image" Target="../media/image10.png"/><Relationship Id="rId10" Type="http://schemas.microsoft.com/office/2007/relationships/hdphoto" Target="../media/hdphoto5.wdp"/><Relationship Id="rId4" Type="http://schemas.microsoft.com/office/2007/relationships/hdphoto" Target="../media/hdphoto1.wdp"/><Relationship Id="rId9"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6.png"/><Relationship Id="rId3" Type="http://schemas.openxmlformats.org/officeDocument/2006/relationships/image" Target="../media/image9.png"/><Relationship Id="rId7" Type="http://schemas.openxmlformats.org/officeDocument/2006/relationships/image" Target="../media/image11.png"/><Relationship Id="rId12" Type="http://schemas.microsoft.com/office/2007/relationships/hdphoto" Target="../media/hdphoto5.wdp"/><Relationship Id="rId2" Type="http://schemas.openxmlformats.org/officeDocument/2006/relationships/image" Target="../media/image8.gif"/><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14.png"/><Relationship Id="rId5" Type="http://schemas.openxmlformats.org/officeDocument/2006/relationships/image" Target="../media/image10.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3.png"/><Relationship Id="rId14" Type="http://schemas.microsoft.com/office/2007/relationships/hdphoto" Target="../media/hdphoto6.wdp"/></Relationships>
</file>

<file path=ppt/slides/_rels/slide1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0.png"/><Relationship Id="rId2" Type="http://schemas.openxmlformats.org/officeDocument/2006/relationships/image" Target="../media/image8.gif"/><Relationship Id="rId1" Type="http://schemas.openxmlformats.org/officeDocument/2006/relationships/slideLayout" Target="../slideLayouts/slideLayout30.xml"/><Relationship Id="rId6" Type="http://schemas.microsoft.com/office/2007/relationships/hdphoto" Target="../media/hdphoto6.wdp"/><Relationship Id="rId5" Type="http://schemas.openxmlformats.org/officeDocument/2006/relationships/image" Target="../media/image16.png"/><Relationship Id="rId10" Type="http://schemas.microsoft.com/office/2007/relationships/hdphoto" Target="../media/hdphoto3.wdp"/><Relationship Id="rId4" Type="http://schemas.microsoft.com/office/2007/relationships/hdphoto" Target="../media/hdphoto1.wdp"/><Relationship Id="rId9" Type="http://schemas.openxmlformats.org/officeDocument/2006/relationships/image" Target="../media/image11.png"/></Relationships>
</file>

<file path=ppt/slides/_rels/slide1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9.png"/><Relationship Id="rId7" Type="http://schemas.openxmlformats.org/officeDocument/2006/relationships/image" Target="../media/image11.png"/><Relationship Id="rId12" Type="http://schemas.microsoft.com/office/2007/relationships/hdphoto" Target="../media/hdphoto6.wdp"/><Relationship Id="rId2" Type="http://schemas.openxmlformats.org/officeDocument/2006/relationships/image" Target="../media/image8.gif"/><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16.png"/><Relationship Id="rId5" Type="http://schemas.openxmlformats.org/officeDocument/2006/relationships/image" Target="../media/image10.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slide" Target="slide23.xml"/><Relationship Id="rId4" Type="http://schemas.openxmlformats.org/officeDocument/2006/relationships/slide" Target="slide5.xml"/></Relationships>
</file>

<file path=ppt/slides/_rels/slide20.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8.gif"/><Relationship Id="rId1" Type="http://schemas.openxmlformats.org/officeDocument/2006/relationships/slideLayout" Target="../slideLayouts/slideLayout30.xml"/><Relationship Id="rId6" Type="http://schemas.microsoft.com/office/2007/relationships/hdphoto" Target="../media/hdphoto2.wdp"/><Relationship Id="rId5" Type="http://schemas.openxmlformats.org/officeDocument/2006/relationships/image" Target="../media/image10.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3.png"/></Relationships>
</file>

<file path=ppt/slides/_rels/slide2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8.gif"/><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10.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png"/><Relationship Id="rId4" Type="http://schemas.openxmlformats.org/officeDocument/2006/relationships/notesSlide" Target="../notesSlides/notesSlide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54"/>
          <p:cNvSpPr/>
          <p:nvPr/>
        </p:nvSpPr>
        <p:spPr>
          <a:xfrm>
            <a:off x="7668975" y="1065575"/>
            <a:ext cx="1031008" cy="822965"/>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4" name="Google Shape;324;p54"/>
          <p:cNvGrpSpPr/>
          <p:nvPr/>
        </p:nvGrpSpPr>
        <p:grpSpPr>
          <a:xfrm>
            <a:off x="322845" y="1399711"/>
            <a:ext cx="1941885" cy="2248761"/>
            <a:chOff x="5293245" y="6083019"/>
            <a:chExt cx="1941885" cy="2248761"/>
          </a:xfrm>
        </p:grpSpPr>
        <p:sp>
          <p:nvSpPr>
            <p:cNvPr id="325" name="Google Shape;325;p54"/>
            <p:cNvSpPr/>
            <p:nvPr/>
          </p:nvSpPr>
          <p:spPr>
            <a:xfrm>
              <a:off x="5874526" y="7937279"/>
              <a:ext cx="271002" cy="394502"/>
            </a:xfrm>
            <a:custGeom>
              <a:avLst/>
              <a:gdLst/>
              <a:ahLst/>
              <a:cxnLst/>
              <a:rect l="l" t="t" r="r" b="b"/>
              <a:pathLst>
                <a:path w="10274" h="14956" extrusionOk="0">
                  <a:moveTo>
                    <a:pt x="10274" y="1"/>
                  </a:moveTo>
                  <a:lnTo>
                    <a:pt x="10274" y="1"/>
                  </a:lnTo>
                  <a:cubicBezTo>
                    <a:pt x="6809" y="852"/>
                    <a:pt x="3344" y="1612"/>
                    <a:pt x="0" y="2584"/>
                  </a:cubicBezTo>
                  <a:lnTo>
                    <a:pt x="1368" y="14955"/>
                  </a:lnTo>
                  <a:lnTo>
                    <a:pt x="7994" y="14955"/>
                  </a:lnTo>
                  <a:lnTo>
                    <a:pt x="10274" y="1"/>
                  </a:lnTo>
                  <a:close/>
                </a:path>
              </a:pathLst>
            </a:custGeom>
            <a:solidFill>
              <a:srgbClr val="8C4C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54"/>
            <p:cNvSpPr/>
            <p:nvPr/>
          </p:nvSpPr>
          <p:spPr>
            <a:xfrm>
              <a:off x="5856880" y="7757701"/>
              <a:ext cx="315923" cy="247764"/>
            </a:xfrm>
            <a:custGeom>
              <a:avLst/>
              <a:gdLst/>
              <a:ahLst/>
              <a:cxnLst/>
              <a:rect l="l" t="t" r="r" b="b"/>
              <a:pathLst>
                <a:path w="11977" h="9393" extrusionOk="0">
                  <a:moveTo>
                    <a:pt x="11977" y="0"/>
                  </a:moveTo>
                  <a:lnTo>
                    <a:pt x="1" y="3526"/>
                  </a:lnTo>
                  <a:lnTo>
                    <a:pt x="669" y="9392"/>
                  </a:lnTo>
                  <a:cubicBezTo>
                    <a:pt x="4013" y="8450"/>
                    <a:pt x="7478" y="7660"/>
                    <a:pt x="10943" y="6809"/>
                  </a:cubicBezTo>
                  <a:lnTo>
                    <a:pt x="11977" y="0"/>
                  </a:lnTo>
                  <a:close/>
                </a:path>
              </a:pathLst>
            </a:custGeom>
            <a:solidFill>
              <a:srgbClr val="6735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54"/>
            <p:cNvSpPr/>
            <p:nvPr/>
          </p:nvSpPr>
          <p:spPr>
            <a:xfrm>
              <a:off x="5678093" y="6086027"/>
              <a:ext cx="215689" cy="360000"/>
            </a:xfrm>
            <a:custGeom>
              <a:avLst/>
              <a:gdLst/>
              <a:ahLst/>
              <a:cxnLst/>
              <a:rect l="l" t="t" r="r" b="b"/>
              <a:pathLst>
                <a:path w="8177" h="13648" extrusionOk="0">
                  <a:moveTo>
                    <a:pt x="7599" y="0"/>
                  </a:moveTo>
                  <a:cubicBezTo>
                    <a:pt x="4742" y="274"/>
                    <a:pt x="2219" y="760"/>
                    <a:pt x="0" y="1490"/>
                  </a:cubicBezTo>
                  <a:cubicBezTo>
                    <a:pt x="2067" y="5867"/>
                    <a:pt x="4742" y="9940"/>
                    <a:pt x="8177" y="13648"/>
                  </a:cubicBezTo>
                  <a:cubicBezTo>
                    <a:pt x="7903" y="9119"/>
                    <a:pt x="7690" y="4560"/>
                    <a:pt x="75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54"/>
            <p:cNvSpPr/>
            <p:nvPr/>
          </p:nvSpPr>
          <p:spPr>
            <a:xfrm>
              <a:off x="5306065" y="6265605"/>
              <a:ext cx="623801" cy="844291"/>
            </a:xfrm>
            <a:custGeom>
              <a:avLst/>
              <a:gdLst/>
              <a:ahLst/>
              <a:cxnLst/>
              <a:rect l="l" t="t" r="r" b="b"/>
              <a:pathLst>
                <a:path w="23649" h="32008" extrusionOk="0">
                  <a:moveTo>
                    <a:pt x="5472" y="1"/>
                  </a:moveTo>
                  <a:cubicBezTo>
                    <a:pt x="2341" y="3405"/>
                    <a:pt x="669" y="7995"/>
                    <a:pt x="1" y="13557"/>
                  </a:cubicBezTo>
                  <a:cubicBezTo>
                    <a:pt x="6779" y="21187"/>
                    <a:pt x="13375" y="29819"/>
                    <a:pt x="23649" y="32007"/>
                  </a:cubicBezTo>
                  <a:cubicBezTo>
                    <a:pt x="23649" y="31947"/>
                    <a:pt x="23649" y="31916"/>
                    <a:pt x="23649" y="31886"/>
                  </a:cubicBezTo>
                  <a:cubicBezTo>
                    <a:pt x="23588" y="31764"/>
                    <a:pt x="23557" y="31612"/>
                    <a:pt x="23618" y="31491"/>
                  </a:cubicBezTo>
                  <a:cubicBezTo>
                    <a:pt x="23345" y="27144"/>
                    <a:pt x="23102" y="22828"/>
                    <a:pt x="22889" y="18481"/>
                  </a:cubicBezTo>
                  <a:cubicBezTo>
                    <a:pt x="18907" y="17478"/>
                    <a:pt x="14895" y="12342"/>
                    <a:pt x="12433" y="9484"/>
                  </a:cubicBezTo>
                  <a:cubicBezTo>
                    <a:pt x="9819" y="6506"/>
                    <a:pt x="7478" y="3375"/>
                    <a:pt x="54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54"/>
            <p:cNvSpPr/>
            <p:nvPr/>
          </p:nvSpPr>
          <p:spPr>
            <a:xfrm>
              <a:off x="5913802" y="6083019"/>
              <a:ext cx="118699" cy="338160"/>
            </a:xfrm>
            <a:custGeom>
              <a:avLst/>
              <a:gdLst/>
              <a:ahLst/>
              <a:cxnLst/>
              <a:rect l="l" t="t" r="r" b="b"/>
              <a:pathLst>
                <a:path w="4500" h="12820" extrusionOk="0">
                  <a:moveTo>
                    <a:pt x="913" y="0"/>
                  </a:moveTo>
                  <a:cubicBezTo>
                    <a:pt x="609" y="0"/>
                    <a:pt x="305" y="8"/>
                    <a:pt x="1" y="23"/>
                  </a:cubicBezTo>
                  <a:cubicBezTo>
                    <a:pt x="31" y="4279"/>
                    <a:pt x="183" y="8564"/>
                    <a:pt x="396" y="12820"/>
                  </a:cubicBezTo>
                  <a:cubicBezTo>
                    <a:pt x="1855" y="11817"/>
                    <a:pt x="3375" y="9750"/>
                    <a:pt x="4499" y="8108"/>
                  </a:cubicBezTo>
                  <a:cubicBezTo>
                    <a:pt x="3587" y="4917"/>
                    <a:pt x="2645" y="2212"/>
                    <a:pt x="1824" y="23"/>
                  </a:cubicBezTo>
                  <a:cubicBezTo>
                    <a:pt x="1520" y="8"/>
                    <a:pt x="1217" y="0"/>
                    <a:pt x="9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54"/>
            <p:cNvSpPr/>
            <p:nvPr/>
          </p:nvSpPr>
          <p:spPr>
            <a:xfrm>
              <a:off x="5293245" y="6665698"/>
              <a:ext cx="660677" cy="819417"/>
            </a:xfrm>
            <a:custGeom>
              <a:avLst/>
              <a:gdLst/>
              <a:ahLst/>
              <a:cxnLst/>
              <a:rect l="l" t="t" r="r" b="b"/>
              <a:pathLst>
                <a:path w="25047" h="31065" extrusionOk="0">
                  <a:moveTo>
                    <a:pt x="335" y="0"/>
                  </a:moveTo>
                  <a:lnTo>
                    <a:pt x="335" y="0"/>
                  </a:lnTo>
                  <a:cubicBezTo>
                    <a:pt x="0" y="4256"/>
                    <a:pt x="183" y="9028"/>
                    <a:pt x="730" y="14256"/>
                  </a:cubicBezTo>
                  <a:cubicBezTo>
                    <a:pt x="7204" y="22037"/>
                    <a:pt x="15046" y="30062"/>
                    <a:pt x="25046" y="31065"/>
                  </a:cubicBezTo>
                  <a:cubicBezTo>
                    <a:pt x="24743" y="26536"/>
                    <a:pt x="24469" y="22007"/>
                    <a:pt x="24165" y="17447"/>
                  </a:cubicBezTo>
                  <a:cubicBezTo>
                    <a:pt x="24104" y="17478"/>
                    <a:pt x="24043" y="17508"/>
                    <a:pt x="23983" y="17508"/>
                  </a:cubicBezTo>
                  <a:cubicBezTo>
                    <a:pt x="14286" y="15624"/>
                    <a:pt x="6779" y="7690"/>
                    <a:pt x="3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54"/>
            <p:cNvSpPr/>
            <p:nvPr/>
          </p:nvSpPr>
          <p:spPr>
            <a:xfrm>
              <a:off x="5468840" y="6134139"/>
              <a:ext cx="440188" cy="600537"/>
            </a:xfrm>
            <a:custGeom>
              <a:avLst/>
              <a:gdLst/>
              <a:ahLst/>
              <a:cxnLst/>
              <a:rect l="l" t="t" r="r" b="b"/>
              <a:pathLst>
                <a:path w="16688" h="22767" extrusionOk="0">
                  <a:moveTo>
                    <a:pt x="6900" y="0"/>
                  </a:moveTo>
                  <a:cubicBezTo>
                    <a:pt x="4104" y="1064"/>
                    <a:pt x="1824" y="2493"/>
                    <a:pt x="0" y="4255"/>
                  </a:cubicBezTo>
                  <a:cubicBezTo>
                    <a:pt x="2006" y="7660"/>
                    <a:pt x="4255" y="10882"/>
                    <a:pt x="6900" y="13830"/>
                  </a:cubicBezTo>
                  <a:cubicBezTo>
                    <a:pt x="9362" y="16596"/>
                    <a:pt x="12979" y="21399"/>
                    <a:pt x="16687" y="22766"/>
                  </a:cubicBezTo>
                  <a:cubicBezTo>
                    <a:pt x="16657" y="22219"/>
                    <a:pt x="16627" y="21672"/>
                    <a:pt x="16596" y="21125"/>
                  </a:cubicBezTo>
                  <a:cubicBezTo>
                    <a:pt x="16475" y="18389"/>
                    <a:pt x="16323" y="15593"/>
                    <a:pt x="16140" y="12827"/>
                  </a:cubicBezTo>
                  <a:cubicBezTo>
                    <a:pt x="12219" y="9149"/>
                    <a:pt x="9210" y="4772"/>
                    <a:pt x="69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54"/>
            <p:cNvSpPr/>
            <p:nvPr/>
          </p:nvSpPr>
          <p:spPr>
            <a:xfrm>
              <a:off x="5961123" y="7012853"/>
              <a:ext cx="186832" cy="473054"/>
            </a:xfrm>
            <a:custGeom>
              <a:avLst/>
              <a:gdLst/>
              <a:ahLst/>
              <a:cxnLst/>
              <a:rect l="l" t="t" r="r" b="b"/>
              <a:pathLst>
                <a:path w="7083" h="17934" extrusionOk="0">
                  <a:moveTo>
                    <a:pt x="6930" y="1"/>
                  </a:moveTo>
                  <a:cubicBezTo>
                    <a:pt x="4711" y="1308"/>
                    <a:pt x="2401" y="2493"/>
                    <a:pt x="0" y="3496"/>
                  </a:cubicBezTo>
                  <a:cubicBezTo>
                    <a:pt x="274" y="8299"/>
                    <a:pt x="578" y="13132"/>
                    <a:pt x="851" y="17934"/>
                  </a:cubicBezTo>
                  <a:cubicBezTo>
                    <a:pt x="2736" y="17022"/>
                    <a:pt x="4559" y="16080"/>
                    <a:pt x="6292" y="15016"/>
                  </a:cubicBezTo>
                  <a:cubicBezTo>
                    <a:pt x="6900" y="9758"/>
                    <a:pt x="7082" y="4742"/>
                    <a:pt x="69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54"/>
            <p:cNvSpPr/>
            <p:nvPr/>
          </p:nvSpPr>
          <p:spPr>
            <a:xfrm>
              <a:off x="5985153" y="7446604"/>
              <a:ext cx="137928" cy="300677"/>
            </a:xfrm>
            <a:custGeom>
              <a:avLst/>
              <a:gdLst/>
              <a:ahLst/>
              <a:cxnLst/>
              <a:rect l="l" t="t" r="r" b="b"/>
              <a:pathLst>
                <a:path w="5229" h="11399" extrusionOk="0">
                  <a:moveTo>
                    <a:pt x="5229" y="1"/>
                  </a:moveTo>
                  <a:lnTo>
                    <a:pt x="5229" y="1"/>
                  </a:lnTo>
                  <a:cubicBezTo>
                    <a:pt x="3557" y="943"/>
                    <a:pt x="1825" y="1672"/>
                    <a:pt x="1" y="2220"/>
                  </a:cubicBezTo>
                  <a:cubicBezTo>
                    <a:pt x="183" y="5289"/>
                    <a:pt x="335" y="8329"/>
                    <a:pt x="518" y="11399"/>
                  </a:cubicBezTo>
                  <a:cubicBezTo>
                    <a:pt x="1338" y="10913"/>
                    <a:pt x="2311" y="10791"/>
                    <a:pt x="3284" y="10639"/>
                  </a:cubicBezTo>
                  <a:cubicBezTo>
                    <a:pt x="4135" y="7022"/>
                    <a:pt x="4773" y="3466"/>
                    <a:pt x="5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54"/>
            <p:cNvSpPr/>
            <p:nvPr/>
          </p:nvSpPr>
          <p:spPr>
            <a:xfrm>
              <a:off x="5925039" y="6336164"/>
              <a:ext cx="179604" cy="400120"/>
            </a:xfrm>
            <a:custGeom>
              <a:avLst/>
              <a:gdLst/>
              <a:ahLst/>
              <a:cxnLst/>
              <a:rect l="l" t="t" r="r" b="b"/>
              <a:pathLst>
                <a:path w="6809" h="15169" extrusionOk="0">
                  <a:moveTo>
                    <a:pt x="4499" y="1"/>
                  </a:moveTo>
                  <a:cubicBezTo>
                    <a:pt x="3161" y="1824"/>
                    <a:pt x="1642" y="3557"/>
                    <a:pt x="0" y="4165"/>
                  </a:cubicBezTo>
                  <a:cubicBezTo>
                    <a:pt x="183" y="7843"/>
                    <a:pt x="395" y="11521"/>
                    <a:pt x="578" y="15168"/>
                  </a:cubicBezTo>
                  <a:cubicBezTo>
                    <a:pt x="2918" y="13861"/>
                    <a:pt x="4985" y="12311"/>
                    <a:pt x="6809" y="10639"/>
                  </a:cubicBezTo>
                  <a:cubicBezTo>
                    <a:pt x="6171" y="6718"/>
                    <a:pt x="5350" y="3162"/>
                    <a:pt x="44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54"/>
            <p:cNvSpPr/>
            <p:nvPr/>
          </p:nvSpPr>
          <p:spPr>
            <a:xfrm>
              <a:off x="5941868" y="6657680"/>
              <a:ext cx="200469" cy="420932"/>
            </a:xfrm>
            <a:custGeom>
              <a:avLst/>
              <a:gdLst/>
              <a:ahLst/>
              <a:cxnLst/>
              <a:rect l="l" t="t" r="r" b="b"/>
              <a:pathLst>
                <a:path w="7600" h="15958" extrusionOk="0">
                  <a:moveTo>
                    <a:pt x="6444" y="0"/>
                  </a:moveTo>
                  <a:cubicBezTo>
                    <a:pt x="4469" y="1611"/>
                    <a:pt x="2341" y="2918"/>
                    <a:pt x="1" y="3830"/>
                  </a:cubicBezTo>
                  <a:cubicBezTo>
                    <a:pt x="1" y="4104"/>
                    <a:pt x="31" y="4377"/>
                    <a:pt x="31" y="4651"/>
                  </a:cubicBezTo>
                  <a:cubicBezTo>
                    <a:pt x="213" y="8420"/>
                    <a:pt x="456" y="12189"/>
                    <a:pt x="669" y="15958"/>
                  </a:cubicBezTo>
                  <a:cubicBezTo>
                    <a:pt x="3101" y="14833"/>
                    <a:pt x="5411" y="13557"/>
                    <a:pt x="7599" y="12159"/>
                  </a:cubicBezTo>
                  <a:cubicBezTo>
                    <a:pt x="7448" y="7842"/>
                    <a:pt x="7022" y="3769"/>
                    <a:pt x="6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54"/>
            <p:cNvSpPr/>
            <p:nvPr/>
          </p:nvSpPr>
          <p:spPr>
            <a:xfrm>
              <a:off x="5999608" y="7757701"/>
              <a:ext cx="64941" cy="137928"/>
            </a:xfrm>
            <a:custGeom>
              <a:avLst/>
              <a:gdLst/>
              <a:ahLst/>
              <a:cxnLst/>
              <a:rect l="l" t="t" r="r" b="b"/>
              <a:pathLst>
                <a:path w="2462" h="5229" extrusionOk="0">
                  <a:moveTo>
                    <a:pt x="2462" y="0"/>
                  </a:moveTo>
                  <a:lnTo>
                    <a:pt x="2462" y="0"/>
                  </a:lnTo>
                  <a:cubicBezTo>
                    <a:pt x="1672" y="152"/>
                    <a:pt x="851" y="274"/>
                    <a:pt x="0" y="334"/>
                  </a:cubicBezTo>
                  <a:cubicBezTo>
                    <a:pt x="91" y="1976"/>
                    <a:pt x="152" y="3587"/>
                    <a:pt x="243" y="5228"/>
                  </a:cubicBezTo>
                  <a:cubicBezTo>
                    <a:pt x="486" y="5228"/>
                    <a:pt x="730" y="5228"/>
                    <a:pt x="1034" y="5198"/>
                  </a:cubicBezTo>
                  <a:cubicBezTo>
                    <a:pt x="1550" y="3465"/>
                    <a:pt x="2006" y="1733"/>
                    <a:pt x="24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54"/>
            <p:cNvSpPr/>
            <p:nvPr/>
          </p:nvSpPr>
          <p:spPr>
            <a:xfrm>
              <a:off x="5516926" y="7639820"/>
              <a:ext cx="462661" cy="254200"/>
            </a:xfrm>
            <a:custGeom>
              <a:avLst/>
              <a:gdLst/>
              <a:ahLst/>
              <a:cxnLst/>
              <a:rect l="l" t="t" r="r" b="b"/>
              <a:pathLst>
                <a:path w="17540" h="9637" extrusionOk="0">
                  <a:moveTo>
                    <a:pt x="1" y="1"/>
                  </a:moveTo>
                  <a:cubicBezTo>
                    <a:pt x="7205" y="8573"/>
                    <a:pt x="17053" y="9606"/>
                    <a:pt x="17539" y="9636"/>
                  </a:cubicBezTo>
                  <a:cubicBezTo>
                    <a:pt x="17448" y="8269"/>
                    <a:pt x="17387" y="6870"/>
                    <a:pt x="17296" y="5472"/>
                  </a:cubicBezTo>
                  <a:cubicBezTo>
                    <a:pt x="17266" y="5503"/>
                    <a:pt x="17266" y="5533"/>
                    <a:pt x="17205" y="5563"/>
                  </a:cubicBezTo>
                  <a:cubicBezTo>
                    <a:pt x="16183" y="5888"/>
                    <a:pt x="15124" y="6033"/>
                    <a:pt x="14047" y="6033"/>
                  </a:cubicBezTo>
                  <a:cubicBezTo>
                    <a:pt x="9071" y="6033"/>
                    <a:pt x="3724" y="2925"/>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54"/>
            <p:cNvSpPr/>
            <p:nvPr/>
          </p:nvSpPr>
          <p:spPr>
            <a:xfrm>
              <a:off x="5318910" y="7096232"/>
              <a:ext cx="653450" cy="680803"/>
            </a:xfrm>
            <a:custGeom>
              <a:avLst/>
              <a:gdLst/>
              <a:ahLst/>
              <a:cxnLst/>
              <a:rect l="l" t="t" r="r" b="b"/>
              <a:pathLst>
                <a:path w="24773" h="25810" extrusionOk="0">
                  <a:moveTo>
                    <a:pt x="0" y="1"/>
                  </a:moveTo>
                  <a:lnTo>
                    <a:pt x="0" y="1"/>
                  </a:lnTo>
                  <a:cubicBezTo>
                    <a:pt x="152" y="1277"/>
                    <a:pt x="334" y="2584"/>
                    <a:pt x="517" y="3891"/>
                  </a:cubicBezTo>
                  <a:cubicBezTo>
                    <a:pt x="1368" y="9819"/>
                    <a:pt x="3222" y="14378"/>
                    <a:pt x="5532" y="17965"/>
                  </a:cubicBezTo>
                  <a:cubicBezTo>
                    <a:pt x="10367" y="22460"/>
                    <a:pt x="15899" y="25809"/>
                    <a:pt x="21703" y="25809"/>
                  </a:cubicBezTo>
                  <a:cubicBezTo>
                    <a:pt x="22649" y="25809"/>
                    <a:pt x="23602" y="25720"/>
                    <a:pt x="24560" y="25533"/>
                  </a:cubicBezTo>
                  <a:cubicBezTo>
                    <a:pt x="24587" y="25524"/>
                    <a:pt x="24611" y="25520"/>
                    <a:pt x="24633" y="25520"/>
                  </a:cubicBezTo>
                  <a:cubicBezTo>
                    <a:pt x="24687" y="25520"/>
                    <a:pt x="24730" y="25542"/>
                    <a:pt x="24773" y="25563"/>
                  </a:cubicBezTo>
                  <a:cubicBezTo>
                    <a:pt x="24590" y="22311"/>
                    <a:pt x="24377" y="19028"/>
                    <a:pt x="24165" y="15776"/>
                  </a:cubicBezTo>
                  <a:cubicBezTo>
                    <a:pt x="23982" y="15715"/>
                    <a:pt x="23891" y="15503"/>
                    <a:pt x="24013" y="15381"/>
                  </a:cubicBezTo>
                  <a:cubicBezTo>
                    <a:pt x="14590" y="15351"/>
                    <a:pt x="6414" y="7539"/>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54"/>
            <p:cNvSpPr/>
            <p:nvPr/>
          </p:nvSpPr>
          <p:spPr>
            <a:xfrm>
              <a:off x="6043685" y="6154160"/>
              <a:ext cx="283057" cy="462661"/>
            </a:xfrm>
            <a:custGeom>
              <a:avLst/>
              <a:gdLst/>
              <a:ahLst/>
              <a:cxnLst/>
              <a:rect l="l" t="t" r="r" b="b"/>
              <a:pathLst>
                <a:path w="10731" h="17540" extrusionOk="0">
                  <a:moveTo>
                    <a:pt x="4591" y="1"/>
                  </a:moveTo>
                  <a:cubicBezTo>
                    <a:pt x="3952" y="1034"/>
                    <a:pt x="3314" y="2068"/>
                    <a:pt x="2615" y="3071"/>
                  </a:cubicBezTo>
                  <a:cubicBezTo>
                    <a:pt x="1885" y="4044"/>
                    <a:pt x="1004" y="5503"/>
                    <a:pt x="1" y="6901"/>
                  </a:cubicBezTo>
                  <a:cubicBezTo>
                    <a:pt x="852" y="10062"/>
                    <a:pt x="1673" y="13618"/>
                    <a:pt x="2341" y="17539"/>
                  </a:cubicBezTo>
                  <a:cubicBezTo>
                    <a:pt x="5624" y="14530"/>
                    <a:pt x="8299" y="11004"/>
                    <a:pt x="10731" y="7144"/>
                  </a:cubicBezTo>
                  <a:cubicBezTo>
                    <a:pt x="9089" y="4196"/>
                    <a:pt x="7053" y="1734"/>
                    <a:pt x="45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54"/>
            <p:cNvSpPr/>
            <p:nvPr/>
          </p:nvSpPr>
          <p:spPr>
            <a:xfrm>
              <a:off x="5961915" y="6083626"/>
              <a:ext cx="176413" cy="213288"/>
            </a:xfrm>
            <a:custGeom>
              <a:avLst/>
              <a:gdLst/>
              <a:ahLst/>
              <a:cxnLst/>
              <a:rect l="l" t="t" r="r" b="b"/>
              <a:pathLst>
                <a:path w="6688" h="8086" extrusionOk="0">
                  <a:moveTo>
                    <a:pt x="0" y="0"/>
                  </a:moveTo>
                  <a:cubicBezTo>
                    <a:pt x="821" y="2158"/>
                    <a:pt x="1763" y="4894"/>
                    <a:pt x="2675" y="8085"/>
                  </a:cubicBezTo>
                  <a:cubicBezTo>
                    <a:pt x="3131" y="7477"/>
                    <a:pt x="3496" y="6900"/>
                    <a:pt x="3800" y="6474"/>
                  </a:cubicBezTo>
                  <a:cubicBezTo>
                    <a:pt x="4803" y="5015"/>
                    <a:pt x="5776" y="3526"/>
                    <a:pt x="6688" y="2006"/>
                  </a:cubicBezTo>
                  <a:cubicBezTo>
                    <a:pt x="4712" y="851"/>
                    <a:pt x="2493" y="12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54"/>
            <p:cNvSpPr/>
            <p:nvPr/>
          </p:nvSpPr>
          <p:spPr>
            <a:xfrm>
              <a:off x="6071751" y="7084204"/>
              <a:ext cx="411331" cy="643057"/>
            </a:xfrm>
            <a:custGeom>
              <a:avLst/>
              <a:gdLst/>
              <a:ahLst/>
              <a:cxnLst/>
              <a:rect l="l" t="t" r="r" b="b"/>
              <a:pathLst>
                <a:path w="15594" h="24379" extrusionOk="0">
                  <a:moveTo>
                    <a:pt x="15594" y="1"/>
                  </a:moveTo>
                  <a:lnTo>
                    <a:pt x="15594" y="1"/>
                  </a:lnTo>
                  <a:cubicBezTo>
                    <a:pt x="12189" y="5381"/>
                    <a:pt x="7569" y="10548"/>
                    <a:pt x="1946" y="13740"/>
                  </a:cubicBezTo>
                  <a:cubicBezTo>
                    <a:pt x="1490" y="17205"/>
                    <a:pt x="852" y="20761"/>
                    <a:pt x="1" y="24378"/>
                  </a:cubicBezTo>
                  <a:cubicBezTo>
                    <a:pt x="396" y="24317"/>
                    <a:pt x="791" y="24226"/>
                    <a:pt x="1186" y="24105"/>
                  </a:cubicBezTo>
                  <a:cubicBezTo>
                    <a:pt x="5077" y="22828"/>
                    <a:pt x="8147" y="20153"/>
                    <a:pt x="10882" y="17174"/>
                  </a:cubicBezTo>
                  <a:cubicBezTo>
                    <a:pt x="12068" y="15898"/>
                    <a:pt x="13284" y="14651"/>
                    <a:pt x="14469" y="13375"/>
                  </a:cubicBezTo>
                  <a:cubicBezTo>
                    <a:pt x="15199" y="9606"/>
                    <a:pt x="15594" y="4955"/>
                    <a:pt x="1559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54"/>
            <p:cNvSpPr/>
            <p:nvPr/>
          </p:nvSpPr>
          <p:spPr>
            <a:xfrm>
              <a:off x="6111844" y="6377049"/>
              <a:ext cx="338371" cy="601354"/>
            </a:xfrm>
            <a:custGeom>
              <a:avLst/>
              <a:gdLst/>
              <a:ahLst/>
              <a:cxnLst/>
              <a:rect l="l" t="t" r="r" b="b"/>
              <a:pathLst>
                <a:path w="12828" h="22798" extrusionOk="0">
                  <a:moveTo>
                    <a:pt x="8815" y="1"/>
                  </a:moveTo>
                  <a:cubicBezTo>
                    <a:pt x="6444" y="3952"/>
                    <a:pt x="3526" y="7752"/>
                    <a:pt x="0" y="10639"/>
                  </a:cubicBezTo>
                  <a:cubicBezTo>
                    <a:pt x="578" y="14408"/>
                    <a:pt x="973" y="18481"/>
                    <a:pt x="1155" y="22798"/>
                  </a:cubicBezTo>
                  <a:cubicBezTo>
                    <a:pt x="5532" y="20001"/>
                    <a:pt x="9454" y="16688"/>
                    <a:pt x="12827" y="12858"/>
                  </a:cubicBezTo>
                  <a:cubicBezTo>
                    <a:pt x="12007" y="8208"/>
                    <a:pt x="10669" y="3770"/>
                    <a:pt x="88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54"/>
            <p:cNvSpPr/>
            <p:nvPr/>
          </p:nvSpPr>
          <p:spPr>
            <a:xfrm>
              <a:off x="6026856" y="7527583"/>
              <a:ext cx="404921" cy="367228"/>
            </a:xfrm>
            <a:custGeom>
              <a:avLst/>
              <a:gdLst/>
              <a:ahLst/>
              <a:cxnLst/>
              <a:rect l="l" t="t" r="r" b="b"/>
              <a:pathLst>
                <a:path w="15351" h="13922" extrusionOk="0">
                  <a:moveTo>
                    <a:pt x="15350" y="1"/>
                  </a:moveTo>
                  <a:cubicBezTo>
                    <a:pt x="13891" y="1399"/>
                    <a:pt x="12372" y="2767"/>
                    <a:pt x="10882" y="4013"/>
                  </a:cubicBezTo>
                  <a:cubicBezTo>
                    <a:pt x="7934" y="6475"/>
                    <a:pt x="4955" y="8055"/>
                    <a:pt x="1399" y="8724"/>
                  </a:cubicBezTo>
                  <a:cubicBezTo>
                    <a:pt x="973" y="10457"/>
                    <a:pt x="517" y="12189"/>
                    <a:pt x="1" y="13922"/>
                  </a:cubicBezTo>
                  <a:cubicBezTo>
                    <a:pt x="3557" y="13770"/>
                    <a:pt x="11612" y="12068"/>
                    <a:pt x="15198" y="578"/>
                  </a:cubicBezTo>
                  <a:cubicBezTo>
                    <a:pt x="15259" y="396"/>
                    <a:pt x="15290" y="183"/>
                    <a:pt x="153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54"/>
            <p:cNvSpPr/>
            <p:nvPr/>
          </p:nvSpPr>
          <p:spPr>
            <a:xfrm>
              <a:off x="6127064" y="6761106"/>
              <a:ext cx="355226" cy="647831"/>
            </a:xfrm>
            <a:custGeom>
              <a:avLst/>
              <a:gdLst/>
              <a:ahLst/>
              <a:cxnLst/>
              <a:rect l="l" t="t" r="r" b="b"/>
              <a:pathLst>
                <a:path w="13467" h="24560" extrusionOk="0">
                  <a:moveTo>
                    <a:pt x="12554" y="0"/>
                  </a:moveTo>
                  <a:cubicBezTo>
                    <a:pt x="9059" y="3709"/>
                    <a:pt x="5047" y="6931"/>
                    <a:pt x="639" y="9545"/>
                  </a:cubicBezTo>
                  <a:cubicBezTo>
                    <a:pt x="791" y="14286"/>
                    <a:pt x="609" y="19302"/>
                    <a:pt x="1" y="24560"/>
                  </a:cubicBezTo>
                  <a:cubicBezTo>
                    <a:pt x="1855" y="23405"/>
                    <a:pt x="3618" y="22068"/>
                    <a:pt x="5259" y="20457"/>
                  </a:cubicBezTo>
                  <a:cubicBezTo>
                    <a:pt x="8360" y="17326"/>
                    <a:pt x="10883" y="13800"/>
                    <a:pt x="13466" y="10274"/>
                  </a:cubicBezTo>
                  <a:cubicBezTo>
                    <a:pt x="13375" y="6900"/>
                    <a:pt x="13071" y="3405"/>
                    <a:pt x="125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54"/>
            <p:cNvSpPr/>
            <p:nvPr/>
          </p:nvSpPr>
          <p:spPr>
            <a:xfrm>
              <a:off x="5929840" y="7105068"/>
              <a:ext cx="53757" cy="387274"/>
            </a:xfrm>
            <a:custGeom>
              <a:avLst/>
              <a:gdLst/>
              <a:ahLst/>
              <a:cxnLst/>
              <a:rect l="l" t="t" r="r" b="b"/>
              <a:pathLst>
                <a:path w="2038" h="14682" extrusionOk="0">
                  <a:moveTo>
                    <a:pt x="1" y="61"/>
                  </a:moveTo>
                  <a:cubicBezTo>
                    <a:pt x="1" y="91"/>
                    <a:pt x="1" y="122"/>
                    <a:pt x="1" y="182"/>
                  </a:cubicBezTo>
                  <a:lnTo>
                    <a:pt x="31" y="182"/>
                  </a:lnTo>
                  <a:cubicBezTo>
                    <a:pt x="59" y="187"/>
                    <a:pt x="83" y="195"/>
                    <a:pt x="106" y="205"/>
                  </a:cubicBezTo>
                  <a:lnTo>
                    <a:pt x="106" y="205"/>
                  </a:lnTo>
                  <a:cubicBezTo>
                    <a:pt x="64" y="165"/>
                    <a:pt x="28" y="116"/>
                    <a:pt x="1" y="61"/>
                  </a:cubicBezTo>
                  <a:close/>
                  <a:moveTo>
                    <a:pt x="106" y="205"/>
                  </a:moveTo>
                  <a:cubicBezTo>
                    <a:pt x="133" y="231"/>
                    <a:pt x="164" y="253"/>
                    <a:pt x="197" y="269"/>
                  </a:cubicBezTo>
                  <a:lnTo>
                    <a:pt x="197" y="269"/>
                  </a:lnTo>
                  <a:cubicBezTo>
                    <a:pt x="174" y="243"/>
                    <a:pt x="143" y="221"/>
                    <a:pt x="106" y="205"/>
                  </a:cubicBezTo>
                  <a:close/>
                  <a:moveTo>
                    <a:pt x="1186" y="0"/>
                  </a:moveTo>
                  <a:cubicBezTo>
                    <a:pt x="943" y="91"/>
                    <a:pt x="730" y="182"/>
                    <a:pt x="487" y="274"/>
                  </a:cubicBezTo>
                  <a:cubicBezTo>
                    <a:pt x="437" y="295"/>
                    <a:pt x="389" y="305"/>
                    <a:pt x="343" y="305"/>
                  </a:cubicBezTo>
                  <a:cubicBezTo>
                    <a:pt x="291" y="305"/>
                    <a:pt x="242" y="292"/>
                    <a:pt x="197" y="269"/>
                  </a:cubicBezTo>
                  <a:lnTo>
                    <a:pt x="197" y="269"/>
                  </a:lnTo>
                  <a:cubicBezTo>
                    <a:pt x="328" y="417"/>
                    <a:pt x="244" y="696"/>
                    <a:pt x="31" y="790"/>
                  </a:cubicBezTo>
                  <a:cubicBezTo>
                    <a:pt x="335" y="5350"/>
                    <a:pt x="609" y="9879"/>
                    <a:pt x="912" y="14408"/>
                  </a:cubicBezTo>
                  <a:cubicBezTo>
                    <a:pt x="1034" y="14438"/>
                    <a:pt x="1156" y="14468"/>
                    <a:pt x="1247" y="14468"/>
                  </a:cubicBezTo>
                  <a:cubicBezTo>
                    <a:pt x="1399" y="14468"/>
                    <a:pt x="1490" y="14590"/>
                    <a:pt x="1520" y="14681"/>
                  </a:cubicBezTo>
                  <a:cubicBezTo>
                    <a:pt x="1703" y="14590"/>
                    <a:pt x="1855" y="14499"/>
                    <a:pt x="2037" y="14438"/>
                  </a:cubicBezTo>
                  <a:cubicBezTo>
                    <a:pt x="1764" y="9605"/>
                    <a:pt x="1460" y="4803"/>
                    <a:pt x="1186"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54"/>
            <p:cNvSpPr/>
            <p:nvPr/>
          </p:nvSpPr>
          <p:spPr>
            <a:xfrm>
              <a:off x="5909793" y="6753087"/>
              <a:ext cx="49748" cy="343171"/>
            </a:xfrm>
            <a:custGeom>
              <a:avLst/>
              <a:gdLst/>
              <a:ahLst/>
              <a:cxnLst/>
              <a:rect l="l" t="t" r="r" b="b"/>
              <a:pathLst>
                <a:path w="1886" h="13010" extrusionOk="0">
                  <a:moveTo>
                    <a:pt x="1" y="0"/>
                  </a:moveTo>
                  <a:lnTo>
                    <a:pt x="1" y="0"/>
                  </a:lnTo>
                  <a:cubicBezTo>
                    <a:pt x="214" y="4347"/>
                    <a:pt x="457" y="8663"/>
                    <a:pt x="730" y="13010"/>
                  </a:cubicBezTo>
                  <a:cubicBezTo>
                    <a:pt x="761" y="12919"/>
                    <a:pt x="791" y="12827"/>
                    <a:pt x="913" y="12797"/>
                  </a:cubicBezTo>
                  <a:cubicBezTo>
                    <a:pt x="1247" y="12645"/>
                    <a:pt x="1551" y="12493"/>
                    <a:pt x="1885" y="12311"/>
                  </a:cubicBezTo>
                  <a:cubicBezTo>
                    <a:pt x="1642" y="8572"/>
                    <a:pt x="1429" y="4803"/>
                    <a:pt x="1247" y="1034"/>
                  </a:cubicBezTo>
                  <a:cubicBezTo>
                    <a:pt x="1247" y="760"/>
                    <a:pt x="1217" y="456"/>
                    <a:pt x="1217" y="183"/>
                  </a:cubicBezTo>
                  <a:cubicBezTo>
                    <a:pt x="1065" y="244"/>
                    <a:pt x="913" y="304"/>
                    <a:pt x="791" y="365"/>
                  </a:cubicBezTo>
                  <a:cubicBezTo>
                    <a:pt x="752" y="382"/>
                    <a:pt x="715" y="389"/>
                    <a:pt x="680" y="389"/>
                  </a:cubicBezTo>
                  <a:cubicBezTo>
                    <a:pt x="527" y="389"/>
                    <a:pt x="421" y="241"/>
                    <a:pt x="396" y="92"/>
                  </a:cubicBezTo>
                  <a:cubicBezTo>
                    <a:pt x="244" y="61"/>
                    <a:pt x="122" y="31"/>
                    <a:pt x="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54"/>
            <p:cNvSpPr/>
            <p:nvPr/>
          </p:nvSpPr>
          <p:spPr>
            <a:xfrm>
              <a:off x="5878535" y="6083257"/>
              <a:ext cx="61750" cy="660229"/>
            </a:xfrm>
            <a:custGeom>
              <a:avLst/>
              <a:gdLst/>
              <a:ahLst/>
              <a:cxnLst/>
              <a:rect l="l" t="t" r="r" b="b"/>
              <a:pathLst>
                <a:path w="2341" h="25030" extrusionOk="0">
                  <a:moveTo>
                    <a:pt x="1065" y="1"/>
                  </a:moveTo>
                  <a:cubicBezTo>
                    <a:pt x="1024" y="1"/>
                    <a:pt x="983" y="4"/>
                    <a:pt x="943" y="14"/>
                  </a:cubicBezTo>
                  <a:cubicBezTo>
                    <a:pt x="608" y="14"/>
                    <a:pt x="335" y="45"/>
                    <a:pt x="0" y="75"/>
                  </a:cubicBezTo>
                  <a:cubicBezTo>
                    <a:pt x="91" y="4634"/>
                    <a:pt x="304" y="9194"/>
                    <a:pt x="578" y="13723"/>
                  </a:cubicBezTo>
                  <a:cubicBezTo>
                    <a:pt x="791" y="13966"/>
                    <a:pt x="1003" y="14239"/>
                    <a:pt x="1216" y="14482"/>
                  </a:cubicBezTo>
                  <a:cubicBezTo>
                    <a:pt x="1428" y="14694"/>
                    <a:pt x="1239" y="14996"/>
                    <a:pt x="1003" y="14996"/>
                  </a:cubicBezTo>
                  <a:cubicBezTo>
                    <a:pt x="933" y="14996"/>
                    <a:pt x="860" y="14970"/>
                    <a:pt x="791" y="14908"/>
                  </a:cubicBezTo>
                  <a:cubicBezTo>
                    <a:pt x="730" y="14847"/>
                    <a:pt x="669" y="14786"/>
                    <a:pt x="639" y="14726"/>
                  </a:cubicBezTo>
                  <a:lnTo>
                    <a:pt x="639" y="14726"/>
                  </a:lnTo>
                  <a:cubicBezTo>
                    <a:pt x="791" y="17522"/>
                    <a:pt x="943" y="20318"/>
                    <a:pt x="1064" y="23054"/>
                  </a:cubicBezTo>
                  <a:cubicBezTo>
                    <a:pt x="1095" y="23601"/>
                    <a:pt x="1125" y="24148"/>
                    <a:pt x="1155" y="24695"/>
                  </a:cubicBezTo>
                  <a:cubicBezTo>
                    <a:pt x="1338" y="24787"/>
                    <a:pt x="1550" y="24878"/>
                    <a:pt x="1733" y="24939"/>
                  </a:cubicBezTo>
                  <a:cubicBezTo>
                    <a:pt x="1824" y="24939"/>
                    <a:pt x="1854" y="24999"/>
                    <a:pt x="1885" y="25030"/>
                  </a:cubicBezTo>
                  <a:cubicBezTo>
                    <a:pt x="2037" y="24939"/>
                    <a:pt x="2189" y="24847"/>
                    <a:pt x="2341" y="24756"/>
                  </a:cubicBezTo>
                  <a:cubicBezTo>
                    <a:pt x="2158" y="21109"/>
                    <a:pt x="1946" y="17431"/>
                    <a:pt x="1763" y="13723"/>
                  </a:cubicBezTo>
                  <a:cubicBezTo>
                    <a:pt x="1550" y="13814"/>
                    <a:pt x="1338" y="13875"/>
                    <a:pt x="1095" y="13905"/>
                  </a:cubicBezTo>
                  <a:cubicBezTo>
                    <a:pt x="1064" y="13912"/>
                    <a:pt x="1034" y="13915"/>
                    <a:pt x="1006" y="13915"/>
                  </a:cubicBezTo>
                  <a:cubicBezTo>
                    <a:pt x="646" y="13915"/>
                    <a:pt x="517" y="13408"/>
                    <a:pt x="912" y="13267"/>
                  </a:cubicBezTo>
                  <a:cubicBezTo>
                    <a:pt x="1186" y="13145"/>
                    <a:pt x="1459" y="12993"/>
                    <a:pt x="1733" y="12811"/>
                  </a:cubicBezTo>
                  <a:cubicBezTo>
                    <a:pt x="1520" y="8525"/>
                    <a:pt x="1368" y="4270"/>
                    <a:pt x="1338" y="14"/>
                  </a:cubicBezTo>
                  <a:cubicBezTo>
                    <a:pt x="1236" y="14"/>
                    <a:pt x="1149" y="1"/>
                    <a:pt x="106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54"/>
            <p:cNvSpPr/>
            <p:nvPr/>
          </p:nvSpPr>
          <p:spPr>
            <a:xfrm>
              <a:off x="5956296" y="7505136"/>
              <a:ext cx="49748" cy="390493"/>
            </a:xfrm>
            <a:custGeom>
              <a:avLst/>
              <a:gdLst/>
              <a:ahLst/>
              <a:cxnLst/>
              <a:rect l="l" t="t" r="r" b="b"/>
              <a:pathLst>
                <a:path w="1886" h="14804" extrusionOk="0">
                  <a:moveTo>
                    <a:pt x="1095" y="1"/>
                  </a:moveTo>
                  <a:cubicBezTo>
                    <a:pt x="761" y="92"/>
                    <a:pt x="426" y="213"/>
                    <a:pt x="92" y="274"/>
                  </a:cubicBezTo>
                  <a:cubicBezTo>
                    <a:pt x="82" y="284"/>
                    <a:pt x="72" y="288"/>
                    <a:pt x="61" y="288"/>
                  </a:cubicBezTo>
                  <a:cubicBezTo>
                    <a:pt x="41" y="288"/>
                    <a:pt x="21" y="274"/>
                    <a:pt x="1" y="274"/>
                  </a:cubicBezTo>
                  <a:lnTo>
                    <a:pt x="1" y="274"/>
                  </a:lnTo>
                  <a:cubicBezTo>
                    <a:pt x="213" y="3526"/>
                    <a:pt x="426" y="6809"/>
                    <a:pt x="609" y="10061"/>
                  </a:cubicBezTo>
                  <a:cubicBezTo>
                    <a:pt x="821" y="10183"/>
                    <a:pt x="852" y="10457"/>
                    <a:pt x="639" y="10578"/>
                  </a:cubicBezTo>
                  <a:cubicBezTo>
                    <a:pt x="730" y="11976"/>
                    <a:pt x="791" y="13375"/>
                    <a:pt x="882" y="14742"/>
                  </a:cubicBezTo>
                  <a:lnTo>
                    <a:pt x="913" y="14742"/>
                  </a:lnTo>
                  <a:cubicBezTo>
                    <a:pt x="913" y="14742"/>
                    <a:pt x="1277" y="14803"/>
                    <a:pt x="1885" y="14803"/>
                  </a:cubicBezTo>
                  <a:cubicBezTo>
                    <a:pt x="1794" y="13162"/>
                    <a:pt x="1733" y="11551"/>
                    <a:pt x="1642" y="9909"/>
                  </a:cubicBezTo>
                  <a:cubicBezTo>
                    <a:pt x="1551" y="9909"/>
                    <a:pt x="1460" y="9940"/>
                    <a:pt x="1338" y="9940"/>
                  </a:cubicBezTo>
                  <a:cubicBezTo>
                    <a:pt x="1125" y="9940"/>
                    <a:pt x="1004" y="9636"/>
                    <a:pt x="1156" y="9484"/>
                  </a:cubicBezTo>
                  <a:cubicBezTo>
                    <a:pt x="1308" y="9362"/>
                    <a:pt x="1460" y="9271"/>
                    <a:pt x="1612" y="9180"/>
                  </a:cubicBezTo>
                  <a:cubicBezTo>
                    <a:pt x="1429" y="6110"/>
                    <a:pt x="1277" y="3070"/>
                    <a:pt x="109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54"/>
            <p:cNvSpPr/>
            <p:nvPr/>
          </p:nvSpPr>
          <p:spPr>
            <a:xfrm>
              <a:off x="5450376" y="6246375"/>
              <a:ext cx="459443" cy="506738"/>
            </a:xfrm>
            <a:custGeom>
              <a:avLst/>
              <a:gdLst/>
              <a:ahLst/>
              <a:cxnLst/>
              <a:rect l="l" t="t" r="r" b="b"/>
              <a:pathLst>
                <a:path w="17418" h="19211" extrusionOk="0">
                  <a:moveTo>
                    <a:pt x="700" y="0"/>
                  </a:moveTo>
                  <a:cubicBezTo>
                    <a:pt x="457" y="244"/>
                    <a:pt x="214" y="487"/>
                    <a:pt x="1" y="730"/>
                  </a:cubicBezTo>
                  <a:cubicBezTo>
                    <a:pt x="2038" y="4104"/>
                    <a:pt x="4348" y="7265"/>
                    <a:pt x="6962" y="10244"/>
                  </a:cubicBezTo>
                  <a:cubicBezTo>
                    <a:pt x="9424" y="13071"/>
                    <a:pt x="13436" y="18207"/>
                    <a:pt x="17418" y="19210"/>
                  </a:cubicBezTo>
                  <a:cubicBezTo>
                    <a:pt x="17418" y="18967"/>
                    <a:pt x="17387" y="18755"/>
                    <a:pt x="17387" y="18511"/>
                  </a:cubicBezTo>
                  <a:cubicBezTo>
                    <a:pt x="13679" y="17113"/>
                    <a:pt x="10062" y="12341"/>
                    <a:pt x="7600" y="9605"/>
                  </a:cubicBezTo>
                  <a:cubicBezTo>
                    <a:pt x="4955" y="6627"/>
                    <a:pt x="2706" y="3405"/>
                    <a:pt x="70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54"/>
            <p:cNvSpPr/>
            <p:nvPr/>
          </p:nvSpPr>
          <p:spPr>
            <a:xfrm>
              <a:off x="5909001" y="6734649"/>
              <a:ext cx="19256" cy="20865"/>
            </a:xfrm>
            <a:custGeom>
              <a:avLst/>
              <a:gdLst/>
              <a:ahLst/>
              <a:cxnLst/>
              <a:rect l="l" t="t" r="r" b="b"/>
              <a:pathLst>
                <a:path w="730" h="791" extrusionOk="0">
                  <a:moveTo>
                    <a:pt x="0" y="0"/>
                  </a:moveTo>
                  <a:cubicBezTo>
                    <a:pt x="0" y="244"/>
                    <a:pt x="31" y="487"/>
                    <a:pt x="31" y="699"/>
                  </a:cubicBezTo>
                  <a:cubicBezTo>
                    <a:pt x="152" y="730"/>
                    <a:pt x="304" y="760"/>
                    <a:pt x="426" y="791"/>
                  </a:cubicBezTo>
                  <a:cubicBezTo>
                    <a:pt x="395" y="669"/>
                    <a:pt x="426" y="517"/>
                    <a:pt x="547" y="456"/>
                  </a:cubicBezTo>
                  <a:cubicBezTo>
                    <a:pt x="608" y="426"/>
                    <a:pt x="669" y="365"/>
                    <a:pt x="730" y="335"/>
                  </a:cubicBezTo>
                  <a:cubicBezTo>
                    <a:pt x="699" y="304"/>
                    <a:pt x="669" y="274"/>
                    <a:pt x="578" y="244"/>
                  </a:cubicBezTo>
                  <a:cubicBezTo>
                    <a:pt x="395" y="183"/>
                    <a:pt x="183" y="92"/>
                    <a:pt x="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54"/>
            <p:cNvSpPr/>
            <p:nvPr/>
          </p:nvSpPr>
          <p:spPr>
            <a:xfrm>
              <a:off x="5302055" y="6623204"/>
              <a:ext cx="628602" cy="504338"/>
            </a:xfrm>
            <a:custGeom>
              <a:avLst/>
              <a:gdLst/>
              <a:ahLst/>
              <a:cxnLst/>
              <a:rect l="l" t="t" r="r" b="b"/>
              <a:pathLst>
                <a:path w="23831" h="19120" extrusionOk="0">
                  <a:moveTo>
                    <a:pt x="183" y="0"/>
                  </a:moveTo>
                  <a:cubicBezTo>
                    <a:pt x="92" y="517"/>
                    <a:pt x="62" y="1064"/>
                    <a:pt x="1" y="1611"/>
                  </a:cubicBezTo>
                  <a:cubicBezTo>
                    <a:pt x="6445" y="9301"/>
                    <a:pt x="13952" y="17235"/>
                    <a:pt x="23649" y="19119"/>
                  </a:cubicBezTo>
                  <a:cubicBezTo>
                    <a:pt x="23709" y="19119"/>
                    <a:pt x="23770" y="19089"/>
                    <a:pt x="23831" y="19058"/>
                  </a:cubicBezTo>
                  <a:cubicBezTo>
                    <a:pt x="23831" y="18846"/>
                    <a:pt x="23801" y="18663"/>
                    <a:pt x="23801" y="18450"/>
                  </a:cubicBezTo>
                  <a:cubicBezTo>
                    <a:pt x="13527" y="16262"/>
                    <a:pt x="6931" y="7599"/>
                    <a:pt x="18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54"/>
            <p:cNvSpPr/>
            <p:nvPr/>
          </p:nvSpPr>
          <p:spPr>
            <a:xfrm>
              <a:off x="5929840" y="7109869"/>
              <a:ext cx="10445" cy="16064"/>
            </a:xfrm>
            <a:custGeom>
              <a:avLst/>
              <a:gdLst/>
              <a:ahLst/>
              <a:cxnLst/>
              <a:rect l="l" t="t" r="r" b="b"/>
              <a:pathLst>
                <a:path w="396" h="609" extrusionOk="0">
                  <a:moveTo>
                    <a:pt x="1" y="0"/>
                  </a:moveTo>
                  <a:cubicBezTo>
                    <a:pt x="1" y="213"/>
                    <a:pt x="31" y="396"/>
                    <a:pt x="31" y="608"/>
                  </a:cubicBezTo>
                  <a:cubicBezTo>
                    <a:pt x="305" y="517"/>
                    <a:pt x="396" y="61"/>
                    <a:pt x="3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54"/>
            <p:cNvSpPr/>
            <p:nvPr/>
          </p:nvSpPr>
          <p:spPr>
            <a:xfrm>
              <a:off x="5313292" y="7041710"/>
              <a:ext cx="642239" cy="460235"/>
            </a:xfrm>
            <a:custGeom>
              <a:avLst/>
              <a:gdLst/>
              <a:ahLst/>
              <a:cxnLst/>
              <a:rect l="l" t="t" r="r" b="b"/>
              <a:pathLst>
                <a:path w="24348" h="17448" extrusionOk="0">
                  <a:moveTo>
                    <a:pt x="0" y="1"/>
                  </a:moveTo>
                  <a:cubicBezTo>
                    <a:pt x="61" y="670"/>
                    <a:pt x="122" y="1369"/>
                    <a:pt x="213" y="2068"/>
                  </a:cubicBezTo>
                  <a:cubicBezTo>
                    <a:pt x="6627" y="9606"/>
                    <a:pt x="14803" y="17418"/>
                    <a:pt x="24226" y="17448"/>
                  </a:cubicBezTo>
                  <a:cubicBezTo>
                    <a:pt x="24256" y="17418"/>
                    <a:pt x="24256" y="17387"/>
                    <a:pt x="24286" y="17387"/>
                  </a:cubicBezTo>
                  <a:cubicBezTo>
                    <a:pt x="24286" y="17357"/>
                    <a:pt x="24317" y="17357"/>
                    <a:pt x="24347" y="17357"/>
                  </a:cubicBezTo>
                  <a:cubicBezTo>
                    <a:pt x="24317" y="17174"/>
                    <a:pt x="24317" y="16992"/>
                    <a:pt x="24317" y="16810"/>
                  </a:cubicBezTo>
                  <a:cubicBezTo>
                    <a:pt x="14286" y="15776"/>
                    <a:pt x="6444" y="7782"/>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54"/>
            <p:cNvSpPr/>
            <p:nvPr/>
          </p:nvSpPr>
          <p:spPr>
            <a:xfrm>
              <a:off x="5953896" y="7485089"/>
              <a:ext cx="16064" cy="14455"/>
            </a:xfrm>
            <a:custGeom>
              <a:avLst/>
              <a:gdLst/>
              <a:ahLst/>
              <a:cxnLst/>
              <a:rect l="l" t="t" r="r" b="b"/>
              <a:pathLst>
                <a:path w="609" h="548" extrusionOk="0">
                  <a:moveTo>
                    <a:pt x="0" y="1"/>
                  </a:moveTo>
                  <a:lnTo>
                    <a:pt x="0" y="1"/>
                  </a:lnTo>
                  <a:cubicBezTo>
                    <a:pt x="31" y="183"/>
                    <a:pt x="31" y="365"/>
                    <a:pt x="61" y="548"/>
                  </a:cubicBezTo>
                  <a:cubicBezTo>
                    <a:pt x="244" y="457"/>
                    <a:pt x="426" y="365"/>
                    <a:pt x="608" y="274"/>
                  </a:cubicBezTo>
                  <a:cubicBezTo>
                    <a:pt x="578" y="183"/>
                    <a:pt x="487" y="61"/>
                    <a:pt x="335" y="61"/>
                  </a:cubicBezTo>
                  <a:cubicBezTo>
                    <a:pt x="244" y="61"/>
                    <a:pt x="122" y="31"/>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54"/>
            <p:cNvSpPr/>
            <p:nvPr/>
          </p:nvSpPr>
          <p:spPr>
            <a:xfrm>
              <a:off x="5464831" y="7570077"/>
              <a:ext cx="508321" cy="228904"/>
            </a:xfrm>
            <a:custGeom>
              <a:avLst/>
              <a:gdLst/>
              <a:ahLst/>
              <a:cxnLst/>
              <a:rect l="l" t="t" r="r" b="b"/>
              <a:pathLst>
                <a:path w="19271" h="8678" extrusionOk="0">
                  <a:moveTo>
                    <a:pt x="0" y="1"/>
                  </a:moveTo>
                  <a:lnTo>
                    <a:pt x="0" y="1"/>
                  </a:lnTo>
                  <a:cubicBezTo>
                    <a:pt x="638" y="943"/>
                    <a:pt x="1307" y="1824"/>
                    <a:pt x="1976" y="2645"/>
                  </a:cubicBezTo>
                  <a:cubicBezTo>
                    <a:pt x="5699" y="5569"/>
                    <a:pt x="11046" y="8677"/>
                    <a:pt x="16022" y="8677"/>
                  </a:cubicBezTo>
                  <a:cubicBezTo>
                    <a:pt x="17099" y="8677"/>
                    <a:pt x="18158" y="8532"/>
                    <a:pt x="19180" y="8207"/>
                  </a:cubicBezTo>
                  <a:cubicBezTo>
                    <a:pt x="19241" y="8177"/>
                    <a:pt x="19241" y="8147"/>
                    <a:pt x="19271" y="8116"/>
                  </a:cubicBezTo>
                  <a:cubicBezTo>
                    <a:pt x="19271" y="7964"/>
                    <a:pt x="19271" y="7782"/>
                    <a:pt x="19241" y="7599"/>
                  </a:cubicBezTo>
                  <a:cubicBezTo>
                    <a:pt x="19198" y="7578"/>
                    <a:pt x="19155" y="7556"/>
                    <a:pt x="19090" y="7556"/>
                  </a:cubicBezTo>
                  <a:cubicBezTo>
                    <a:pt x="19063" y="7556"/>
                    <a:pt x="19033" y="7560"/>
                    <a:pt x="18997" y="7569"/>
                  </a:cubicBezTo>
                  <a:cubicBezTo>
                    <a:pt x="18043" y="7756"/>
                    <a:pt x="17094" y="7845"/>
                    <a:pt x="16152" y="7845"/>
                  </a:cubicBezTo>
                  <a:cubicBezTo>
                    <a:pt x="10367" y="7845"/>
                    <a:pt x="4835" y="4496"/>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54"/>
            <p:cNvSpPr/>
            <p:nvPr/>
          </p:nvSpPr>
          <p:spPr>
            <a:xfrm>
              <a:off x="5972334" y="7770520"/>
              <a:ext cx="5645" cy="13664"/>
            </a:xfrm>
            <a:custGeom>
              <a:avLst/>
              <a:gdLst/>
              <a:ahLst/>
              <a:cxnLst/>
              <a:rect l="l" t="t" r="r" b="b"/>
              <a:pathLst>
                <a:path w="214" h="518" extrusionOk="0">
                  <a:moveTo>
                    <a:pt x="1" y="0"/>
                  </a:moveTo>
                  <a:cubicBezTo>
                    <a:pt x="31" y="183"/>
                    <a:pt x="31" y="365"/>
                    <a:pt x="31" y="517"/>
                  </a:cubicBezTo>
                  <a:cubicBezTo>
                    <a:pt x="213" y="396"/>
                    <a:pt x="213" y="122"/>
                    <a:pt x="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54"/>
            <p:cNvSpPr/>
            <p:nvPr/>
          </p:nvSpPr>
          <p:spPr>
            <a:xfrm>
              <a:off x="5650819" y="6125303"/>
              <a:ext cx="244572" cy="347181"/>
            </a:xfrm>
            <a:custGeom>
              <a:avLst/>
              <a:gdLst/>
              <a:ahLst/>
              <a:cxnLst/>
              <a:rect l="l" t="t" r="r" b="b"/>
              <a:pathLst>
                <a:path w="9272" h="13162" extrusionOk="0">
                  <a:moveTo>
                    <a:pt x="1034" y="1"/>
                  </a:moveTo>
                  <a:cubicBezTo>
                    <a:pt x="670" y="92"/>
                    <a:pt x="335" y="213"/>
                    <a:pt x="1" y="335"/>
                  </a:cubicBezTo>
                  <a:cubicBezTo>
                    <a:pt x="2311" y="5107"/>
                    <a:pt x="5351" y="9484"/>
                    <a:pt x="9272" y="13162"/>
                  </a:cubicBezTo>
                  <a:lnTo>
                    <a:pt x="9211" y="12159"/>
                  </a:lnTo>
                  <a:cubicBezTo>
                    <a:pt x="5746" y="8451"/>
                    <a:pt x="3101" y="4378"/>
                    <a:pt x="1034"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54"/>
            <p:cNvSpPr/>
            <p:nvPr/>
          </p:nvSpPr>
          <p:spPr>
            <a:xfrm>
              <a:off x="5893755" y="6445209"/>
              <a:ext cx="22447" cy="33631"/>
            </a:xfrm>
            <a:custGeom>
              <a:avLst/>
              <a:gdLst/>
              <a:ahLst/>
              <a:cxnLst/>
              <a:rect l="l" t="t" r="r" b="b"/>
              <a:pathLst>
                <a:path w="851" h="1275" extrusionOk="0">
                  <a:moveTo>
                    <a:pt x="1" y="1"/>
                  </a:moveTo>
                  <a:cubicBezTo>
                    <a:pt x="1" y="365"/>
                    <a:pt x="31" y="669"/>
                    <a:pt x="62" y="1004"/>
                  </a:cubicBezTo>
                  <a:cubicBezTo>
                    <a:pt x="92" y="1064"/>
                    <a:pt x="153" y="1125"/>
                    <a:pt x="214" y="1186"/>
                  </a:cubicBezTo>
                  <a:cubicBezTo>
                    <a:pt x="276" y="1248"/>
                    <a:pt x="346" y="1274"/>
                    <a:pt x="413" y="1274"/>
                  </a:cubicBezTo>
                  <a:cubicBezTo>
                    <a:pt x="644" y="1274"/>
                    <a:pt x="851" y="972"/>
                    <a:pt x="639" y="760"/>
                  </a:cubicBezTo>
                  <a:cubicBezTo>
                    <a:pt x="426" y="517"/>
                    <a:pt x="214" y="244"/>
                    <a:pt x="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54"/>
            <p:cNvSpPr/>
            <p:nvPr/>
          </p:nvSpPr>
          <p:spPr>
            <a:xfrm>
              <a:off x="5924221" y="6296888"/>
              <a:ext cx="119490" cy="149138"/>
            </a:xfrm>
            <a:custGeom>
              <a:avLst/>
              <a:gdLst/>
              <a:ahLst/>
              <a:cxnLst/>
              <a:rect l="l" t="t" r="r" b="b"/>
              <a:pathLst>
                <a:path w="4530" h="5654" extrusionOk="0">
                  <a:moveTo>
                    <a:pt x="4135" y="0"/>
                  </a:moveTo>
                  <a:cubicBezTo>
                    <a:pt x="2980" y="1642"/>
                    <a:pt x="1460" y="3709"/>
                    <a:pt x="1" y="4712"/>
                  </a:cubicBezTo>
                  <a:cubicBezTo>
                    <a:pt x="31" y="5016"/>
                    <a:pt x="31" y="5350"/>
                    <a:pt x="31" y="5654"/>
                  </a:cubicBezTo>
                  <a:cubicBezTo>
                    <a:pt x="1673" y="5046"/>
                    <a:pt x="3192" y="3313"/>
                    <a:pt x="4530" y="1490"/>
                  </a:cubicBezTo>
                  <a:cubicBezTo>
                    <a:pt x="4378" y="1003"/>
                    <a:pt x="4256" y="487"/>
                    <a:pt x="4135"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54"/>
            <p:cNvSpPr/>
            <p:nvPr/>
          </p:nvSpPr>
          <p:spPr>
            <a:xfrm>
              <a:off x="6032475" y="6136539"/>
              <a:ext cx="132310" cy="199651"/>
            </a:xfrm>
            <a:custGeom>
              <a:avLst/>
              <a:gdLst/>
              <a:ahLst/>
              <a:cxnLst/>
              <a:rect l="l" t="t" r="r" b="b"/>
              <a:pathLst>
                <a:path w="5016" h="7569" extrusionOk="0">
                  <a:moveTo>
                    <a:pt x="4013" y="0"/>
                  </a:moveTo>
                  <a:cubicBezTo>
                    <a:pt x="3101" y="1520"/>
                    <a:pt x="2128" y="3009"/>
                    <a:pt x="1125" y="4468"/>
                  </a:cubicBezTo>
                  <a:cubicBezTo>
                    <a:pt x="821" y="4894"/>
                    <a:pt x="456" y="5471"/>
                    <a:pt x="0" y="6079"/>
                  </a:cubicBezTo>
                  <a:cubicBezTo>
                    <a:pt x="152" y="6566"/>
                    <a:pt x="274" y="7052"/>
                    <a:pt x="426" y="7569"/>
                  </a:cubicBezTo>
                  <a:cubicBezTo>
                    <a:pt x="1429" y="6171"/>
                    <a:pt x="2310" y="4742"/>
                    <a:pt x="3009" y="3739"/>
                  </a:cubicBezTo>
                  <a:cubicBezTo>
                    <a:pt x="3709" y="2736"/>
                    <a:pt x="4377" y="1702"/>
                    <a:pt x="5016" y="669"/>
                  </a:cubicBezTo>
                  <a:cubicBezTo>
                    <a:pt x="4681" y="426"/>
                    <a:pt x="4347" y="213"/>
                    <a:pt x="401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54"/>
            <p:cNvSpPr/>
            <p:nvPr/>
          </p:nvSpPr>
          <p:spPr>
            <a:xfrm>
              <a:off x="5891909" y="6421153"/>
              <a:ext cx="33157" cy="29807"/>
            </a:xfrm>
            <a:custGeom>
              <a:avLst/>
              <a:gdLst/>
              <a:ahLst/>
              <a:cxnLst/>
              <a:rect l="l" t="t" r="r" b="b"/>
              <a:pathLst>
                <a:path w="1257" h="1130" extrusionOk="0">
                  <a:moveTo>
                    <a:pt x="1226" y="1"/>
                  </a:moveTo>
                  <a:cubicBezTo>
                    <a:pt x="952" y="183"/>
                    <a:pt x="679" y="335"/>
                    <a:pt x="405" y="457"/>
                  </a:cubicBezTo>
                  <a:cubicBezTo>
                    <a:pt x="1" y="601"/>
                    <a:pt x="145" y="1130"/>
                    <a:pt x="526" y="1130"/>
                  </a:cubicBezTo>
                  <a:cubicBezTo>
                    <a:pt x="546" y="1130"/>
                    <a:pt x="566" y="1128"/>
                    <a:pt x="588" y="1125"/>
                  </a:cubicBezTo>
                  <a:cubicBezTo>
                    <a:pt x="831" y="1095"/>
                    <a:pt x="1043" y="1004"/>
                    <a:pt x="1256" y="943"/>
                  </a:cubicBezTo>
                  <a:cubicBezTo>
                    <a:pt x="1256" y="609"/>
                    <a:pt x="1226" y="305"/>
                    <a:pt x="1226"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54"/>
            <p:cNvSpPr/>
            <p:nvPr/>
          </p:nvSpPr>
          <p:spPr>
            <a:xfrm>
              <a:off x="5940259" y="6616795"/>
              <a:ext cx="171612" cy="141937"/>
            </a:xfrm>
            <a:custGeom>
              <a:avLst/>
              <a:gdLst/>
              <a:ahLst/>
              <a:cxnLst/>
              <a:rect l="l" t="t" r="r" b="b"/>
              <a:pathLst>
                <a:path w="6506" h="5381" extrusionOk="0">
                  <a:moveTo>
                    <a:pt x="6232" y="0"/>
                  </a:moveTo>
                  <a:cubicBezTo>
                    <a:pt x="4408" y="1672"/>
                    <a:pt x="2341" y="3222"/>
                    <a:pt x="1" y="4529"/>
                  </a:cubicBezTo>
                  <a:cubicBezTo>
                    <a:pt x="31" y="4803"/>
                    <a:pt x="31" y="5076"/>
                    <a:pt x="62" y="5380"/>
                  </a:cubicBezTo>
                  <a:cubicBezTo>
                    <a:pt x="2402" y="4468"/>
                    <a:pt x="4530" y="3161"/>
                    <a:pt x="6505" y="1550"/>
                  </a:cubicBezTo>
                  <a:cubicBezTo>
                    <a:pt x="6414" y="1003"/>
                    <a:pt x="6323" y="517"/>
                    <a:pt x="6232"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54"/>
            <p:cNvSpPr/>
            <p:nvPr/>
          </p:nvSpPr>
          <p:spPr>
            <a:xfrm>
              <a:off x="6104617" y="6342574"/>
              <a:ext cx="239771" cy="315132"/>
            </a:xfrm>
            <a:custGeom>
              <a:avLst/>
              <a:gdLst/>
              <a:ahLst/>
              <a:cxnLst/>
              <a:rect l="l" t="t" r="r" b="b"/>
              <a:pathLst>
                <a:path w="9090" h="11947" extrusionOk="0">
                  <a:moveTo>
                    <a:pt x="8421" y="1"/>
                  </a:moveTo>
                  <a:cubicBezTo>
                    <a:pt x="5989" y="3861"/>
                    <a:pt x="3314" y="7387"/>
                    <a:pt x="1" y="10396"/>
                  </a:cubicBezTo>
                  <a:cubicBezTo>
                    <a:pt x="92" y="10913"/>
                    <a:pt x="183" y="11430"/>
                    <a:pt x="274" y="11946"/>
                  </a:cubicBezTo>
                  <a:cubicBezTo>
                    <a:pt x="3800" y="9059"/>
                    <a:pt x="6718" y="5259"/>
                    <a:pt x="9089" y="1308"/>
                  </a:cubicBezTo>
                  <a:cubicBezTo>
                    <a:pt x="8876" y="852"/>
                    <a:pt x="8664" y="426"/>
                    <a:pt x="842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54"/>
            <p:cNvSpPr/>
            <p:nvPr/>
          </p:nvSpPr>
          <p:spPr>
            <a:xfrm>
              <a:off x="5920212" y="6736258"/>
              <a:ext cx="21682" cy="27116"/>
            </a:xfrm>
            <a:custGeom>
              <a:avLst/>
              <a:gdLst/>
              <a:ahLst/>
              <a:cxnLst/>
              <a:rect l="l" t="t" r="r" b="b"/>
              <a:pathLst>
                <a:path w="822" h="1028" extrusionOk="0">
                  <a:moveTo>
                    <a:pt x="761" y="0"/>
                  </a:moveTo>
                  <a:cubicBezTo>
                    <a:pt x="609" y="91"/>
                    <a:pt x="457" y="183"/>
                    <a:pt x="305" y="274"/>
                  </a:cubicBezTo>
                  <a:cubicBezTo>
                    <a:pt x="417" y="441"/>
                    <a:pt x="323" y="737"/>
                    <a:pt x="72" y="737"/>
                  </a:cubicBezTo>
                  <a:cubicBezTo>
                    <a:pt x="49" y="737"/>
                    <a:pt x="26" y="735"/>
                    <a:pt x="1" y="730"/>
                  </a:cubicBezTo>
                  <a:lnTo>
                    <a:pt x="1" y="730"/>
                  </a:lnTo>
                  <a:cubicBezTo>
                    <a:pt x="26" y="879"/>
                    <a:pt x="132" y="1027"/>
                    <a:pt x="285" y="1027"/>
                  </a:cubicBezTo>
                  <a:cubicBezTo>
                    <a:pt x="320" y="1027"/>
                    <a:pt x="357" y="1020"/>
                    <a:pt x="396" y="1003"/>
                  </a:cubicBezTo>
                  <a:cubicBezTo>
                    <a:pt x="548" y="942"/>
                    <a:pt x="670" y="882"/>
                    <a:pt x="822" y="851"/>
                  </a:cubicBezTo>
                  <a:cubicBezTo>
                    <a:pt x="791" y="547"/>
                    <a:pt x="791" y="274"/>
                    <a:pt x="76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54"/>
            <p:cNvSpPr/>
            <p:nvPr/>
          </p:nvSpPr>
          <p:spPr>
            <a:xfrm>
              <a:off x="5919421" y="6743459"/>
              <a:ext cx="11791" cy="12239"/>
            </a:xfrm>
            <a:custGeom>
              <a:avLst/>
              <a:gdLst/>
              <a:ahLst/>
              <a:cxnLst/>
              <a:rect l="l" t="t" r="r" b="b"/>
              <a:pathLst>
                <a:path w="447" h="464" extrusionOk="0">
                  <a:moveTo>
                    <a:pt x="335" y="1"/>
                  </a:moveTo>
                  <a:lnTo>
                    <a:pt x="335" y="1"/>
                  </a:lnTo>
                  <a:cubicBezTo>
                    <a:pt x="274" y="31"/>
                    <a:pt x="213" y="92"/>
                    <a:pt x="152" y="92"/>
                  </a:cubicBezTo>
                  <a:cubicBezTo>
                    <a:pt x="31" y="183"/>
                    <a:pt x="0" y="335"/>
                    <a:pt x="31" y="457"/>
                  </a:cubicBezTo>
                  <a:cubicBezTo>
                    <a:pt x="56" y="462"/>
                    <a:pt x="79" y="464"/>
                    <a:pt x="102" y="464"/>
                  </a:cubicBezTo>
                  <a:cubicBezTo>
                    <a:pt x="353" y="464"/>
                    <a:pt x="447" y="168"/>
                    <a:pt x="33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54"/>
            <p:cNvSpPr/>
            <p:nvPr/>
          </p:nvSpPr>
          <p:spPr>
            <a:xfrm>
              <a:off x="5927439" y="7096232"/>
              <a:ext cx="2427" cy="10445"/>
            </a:xfrm>
            <a:custGeom>
              <a:avLst/>
              <a:gdLst/>
              <a:ahLst/>
              <a:cxnLst/>
              <a:rect l="l" t="t" r="r" b="b"/>
              <a:pathLst>
                <a:path w="92" h="396" extrusionOk="0">
                  <a:moveTo>
                    <a:pt x="61" y="1"/>
                  </a:moveTo>
                  <a:cubicBezTo>
                    <a:pt x="0" y="122"/>
                    <a:pt x="31" y="274"/>
                    <a:pt x="92" y="396"/>
                  </a:cubicBezTo>
                  <a:cubicBezTo>
                    <a:pt x="92" y="274"/>
                    <a:pt x="61" y="122"/>
                    <a:pt x="6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54"/>
            <p:cNvSpPr/>
            <p:nvPr/>
          </p:nvSpPr>
          <p:spPr>
            <a:xfrm>
              <a:off x="5959514" y="6978377"/>
              <a:ext cx="184431" cy="126718"/>
            </a:xfrm>
            <a:custGeom>
              <a:avLst/>
              <a:gdLst/>
              <a:ahLst/>
              <a:cxnLst/>
              <a:rect l="l" t="t" r="r" b="b"/>
              <a:pathLst>
                <a:path w="6992" h="4804" extrusionOk="0">
                  <a:moveTo>
                    <a:pt x="6930" y="1"/>
                  </a:moveTo>
                  <a:cubicBezTo>
                    <a:pt x="4742" y="1399"/>
                    <a:pt x="2432" y="2645"/>
                    <a:pt x="0" y="3770"/>
                  </a:cubicBezTo>
                  <a:cubicBezTo>
                    <a:pt x="0" y="4134"/>
                    <a:pt x="31" y="4469"/>
                    <a:pt x="61" y="4803"/>
                  </a:cubicBezTo>
                  <a:cubicBezTo>
                    <a:pt x="2462" y="3800"/>
                    <a:pt x="4772" y="2615"/>
                    <a:pt x="6991" y="1308"/>
                  </a:cubicBezTo>
                  <a:cubicBezTo>
                    <a:pt x="6961" y="882"/>
                    <a:pt x="6961" y="426"/>
                    <a:pt x="693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54"/>
            <p:cNvSpPr/>
            <p:nvPr/>
          </p:nvSpPr>
          <p:spPr>
            <a:xfrm>
              <a:off x="6142310" y="6716211"/>
              <a:ext cx="315106" cy="296668"/>
            </a:xfrm>
            <a:custGeom>
              <a:avLst/>
              <a:gdLst/>
              <a:ahLst/>
              <a:cxnLst/>
              <a:rect l="l" t="t" r="r" b="b"/>
              <a:pathLst>
                <a:path w="11946" h="11247" extrusionOk="0">
                  <a:moveTo>
                    <a:pt x="11672" y="0"/>
                  </a:moveTo>
                  <a:cubicBezTo>
                    <a:pt x="8299" y="3830"/>
                    <a:pt x="4377" y="7143"/>
                    <a:pt x="0" y="9940"/>
                  </a:cubicBezTo>
                  <a:cubicBezTo>
                    <a:pt x="31" y="10365"/>
                    <a:pt x="61" y="10821"/>
                    <a:pt x="61" y="11247"/>
                  </a:cubicBezTo>
                  <a:cubicBezTo>
                    <a:pt x="4469" y="8633"/>
                    <a:pt x="8481" y="5411"/>
                    <a:pt x="11946" y="1702"/>
                  </a:cubicBezTo>
                  <a:cubicBezTo>
                    <a:pt x="11885" y="1125"/>
                    <a:pt x="11764" y="547"/>
                    <a:pt x="11672"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54"/>
            <p:cNvSpPr/>
            <p:nvPr/>
          </p:nvSpPr>
          <p:spPr>
            <a:xfrm>
              <a:off x="5929048" y="7077794"/>
              <a:ext cx="32075" cy="36032"/>
            </a:xfrm>
            <a:custGeom>
              <a:avLst/>
              <a:gdLst/>
              <a:ahLst/>
              <a:cxnLst/>
              <a:rect l="l" t="t" r="r" b="b"/>
              <a:pathLst>
                <a:path w="1216" h="1366" extrusionOk="0">
                  <a:moveTo>
                    <a:pt x="1155" y="1"/>
                  </a:moveTo>
                  <a:cubicBezTo>
                    <a:pt x="821" y="153"/>
                    <a:pt x="517" y="335"/>
                    <a:pt x="183" y="487"/>
                  </a:cubicBezTo>
                  <a:cubicBezTo>
                    <a:pt x="91" y="548"/>
                    <a:pt x="31" y="609"/>
                    <a:pt x="0" y="700"/>
                  </a:cubicBezTo>
                  <a:cubicBezTo>
                    <a:pt x="0" y="821"/>
                    <a:pt x="31" y="973"/>
                    <a:pt x="31" y="1095"/>
                  </a:cubicBezTo>
                  <a:cubicBezTo>
                    <a:pt x="103" y="1240"/>
                    <a:pt x="233" y="1365"/>
                    <a:pt x="390" y="1365"/>
                  </a:cubicBezTo>
                  <a:cubicBezTo>
                    <a:pt x="431" y="1365"/>
                    <a:pt x="473" y="1357"/>
                    <a:pt x="517" y="1338"/>
                  </a:cubicBezTo>
                  <a:cubicBezTo>
                    <a:pt x="760" y="1247"/>
                    <a:pt x="973" y="1125"/>
                    <a:pt x="1216" y="1034"/>
                  </a:cubicBezTo>
                  <a:cubicBezTo>
                    <a:pt x="1186" y="700"/>
                    <a:pt x="1155" y="365"/>
                    <a:pt x="115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54"/>
            <p:cNvSpPr/>
            <p:nvPr/>
          </p:nvSpPr>
          <p:spPr>
            <a:xfrm>
              <a:off x="5949095" y="7501918"/>
              <a:ext cx="7227" cy="10445"/>
            </a:xfrm>
            <a:custGeom>
              <a:avLst/>
              <a:gdLst/>
              <a:ahLst/>
              <a:cxnLst/>
              <a:rect l="l" t="t" r="r" b="b"/>
              <a:pathLst>
                <a:path w="274" h="396" extrusionOk="0">
                  <a:moveTo>
                    <a:pt x="122" y="1"/>
                  </a:moveTo>
                  <a:cubicBezTo>
                    <a:pt x="0" y="123"/>
                    <a:pt x="91" y="335"/>
                    <a:pt x="274" y="396"/>
                  </a:cubicBezTo>
                  <a:cubicBezTo>
                    <a:pt x="243" y="274"/>
                    <a:pt x="243" y="123"/>
                    <a:pt x="243"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54"/>
            <p:cNvSpPr/>
            <p:nvPr/>
          </p:nvSpPr>
          <p:spPr>
            <a:xfrm>
              <a:off x="5983571" y="7408937"/>
              <a:ext cx="143520" cy="96225"/>
            </a:xfrm>
            <a:custGeom>
              <a:avLst/>
              <a:gdLst/>
              <a:ahLst/>
              <a:cxnLst/>
              <a:rect l="l" t="t" r="r" b="b"/>
              <a:pathLst>
                <a:path w="5441" h="3648" extrusionOk="0">
                  <a:moveTo>
                    <a:pt x="5441" y="0"/>
                  </a:moveTo>
                  <a:lnTo>
                    <a:pt x="5441" y="0"/>
                  </a:lnTo>
                  <a:cubicBezTo>
                    <a:pt x="3708" y="1064"/>
                    <a:pt x="1885" y="2006"/>
                    <a:pt x="0" y="2918"/>
                  </a:cubicBezTo>
                  <a:cubicBezTo>
                    <a:pt x="31" y="3161"/>
                    <a:pt x="31" y="3404"/>
                    <a:pt x="31" y="3648"/>
                  </a:cubicBezTo>
                  <a:cubicBezTo>
                    <a:pt x="1885" y="3100"/>
                    <a:pt x="3617" y="2371"/>
                    <a:pt x="5289" y="1429"/>
                  </a:cubicBezTo>
                  <a:cubicBezTo>
                    <a:pt x="5350" y="942"/>
                    <a:pt x="5380" y="486"/>
                    <a:pt x="544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54"/>
            <p:cNvSpPr/>
            <p:nvPr/>
          </p:nvSpPr>
          <p:spPr>
            <a:xfrm>
              <a:off x="6123055" y="7032108"/>
              <a:ext cx="359235" cy="414522"/>
            </a:xfrm>
            <a:custGeom>
              <a:avLst/>
              <a:gdLst/>
              <a:ahLst/>
              <a:cxnLst/>
              <a:rect l="l" t="t" r="r" b="b"/>
              <a:pathLst>
                <a:path w="13619" h="15715" extrusionOk="0">
                  <a:moveTo>
                    <a:pt x="13618" y="0"/>
                  </a:moveTo>
                  <a:cubicBezTo>
                    <a:pt x="11004" y="3526"/>
                    <a:pt x="8512" y="7052"/>
                    <a:pt x="5411" y="10152"/>
                  </a:cubicBezTo>
                  <a:cubicBezTo>
                    <a:pt x="3770" y="11794"/>
                    <a:pt x="2007" y="13131"/>
                    <a:pt x="153" y="14286"/>
                  </a:cubicBezTo>
                  <a:cubicBezTo>
                    <a:pt x="92" y="14772"/>
                    <a:pt x="62" y="15228"/>
                    <a:pt x="1" y="15715"/>
                  </a:cubicBezTo>
                  <a:cubicBezTo>
                    <a:pt x="5594" y="12523"/>
                    <a:pt x="10244" y="7356"/>
                    <a:pt x="13618" y="1976"/>
                  </a:cubicBezTo>
                  <a:cubicBezTo>
                    <a:pt x="13618" y="1307"/>
                    <a:pt x="13618" y="669"/>
                    <a:pt x="13618"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54"/>
            <p:cNvSpPr/>
            <p:nvPr/>
          </p:nvSpPr>
          <p:spPr>
            <a:xfrm>
              <a:off x="5955505" y="7485907"/>
              <a:ext cx="29675" cy="26826"/>
            </a:xfrm>
            <a:custGeom>
              <a:avLst/>
              <a:gdLst/>
              <a:ahLst/>
              <a:cxnLst/>
              <a:rect l="l" t="t" r="r" b="b"/>
              <a:pathLst>
                <a:path w="1125" h="1017" extrusionOk="0">
                  <a:moveTo>
                    <a:pt x="1064" y="0"/>
                  </a:moveTo>
                  <a:cubicBezTo>
                    <a:pt x="882" y="91"/>
                    <a:pt x="730" y="152"/>
                    <a:pt x="547" y="243"/>
                  </a:cubicBezTo>
                  <a:cubicBezTo>
                    <a:pt x="578" y="426"/>
                    <a:pt x="517" y="608"/>
                    <a:pt x="274" y="608"/>
                  </a:cubicBezTo>
                  <a:cubicBezTo>
                    <a:pt x="243" y="618"/>
                    <a:pt x="213" y="621"/>
                    <a:pt x="183" y="621"/>
                  </a:cubicBezTo>
                  <a:cubicBezTo>
                    <a:pt x="122" y="621"/>
                    <a:pt x="61" y="608"/>
                    <a:pt x="0" y="608"/>
                  </a:cubicBezTo>
                  <a:cubicBezTo>
                    <a:pt x="0" y="730"/>
                    <a:pt x="0" y="851"/>
                    <a:pt x="31" y="1003"/>
                  </a:cubicBezTo>
                  <a:cubicBezTo>
                    <a:pt x="51" y="1003"/>
                    <a:pt x="71" y="1017"/>
                    <a:pt x="91" y="1017"/>
                  </a:cubicBezTo>
                  <a:cubicBezTo>
                    <a:pt x="102" y="1017"/>
                    <a:pt x="112" y="1013"/>
                    <a:pt x="122" y="1003"/>
                  </a:cubicBezTo>
                  <a:cubicBezTo>
                    <a:pt x="456" y="942"/>
                    <a:pt x="791" y="821"/>
                    <a:pt x="1125" y="730"/>
                  </a:cubicBezTo>
                  <a:cubicBezTo>
                    <a:pt x="1095" y="486"/>
                    <a:pt x="1095" y="243"/>
                    <a:pt x="1064"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54"/>
            <p:cNvSpPr/>
            <p:nvPr/>
          </p:nvSpPr>
          <p:spPr>
            <a:xfrm>
              <a:off x="5952287" y="7499518"/>
              <a:ext cx="3244" cy="2427"/>
            </a:xfrm>
            <a:custGeom>
              <a:avLst/>
              <a:gdLst/>
              <a:ahLst/>
              <a:cxnLst/>
              <a:rect l="l" t="t" r="r" b="b"/>
              <a:pathLst>
                <a:path w="123" h="92" extrusionOk="0">
                  <a:moveTo>
                    <a:pt x="122" y="1"/>
                  </a:moveTo>
                  <a:cubicBezTo>
                    <a:pt x="92" y="1"/>
                    <a:pt x="61" y="31"/>
                    <a:pt x="61" y="31"/>
                  </a:cubicBezTo>
                  <a:cubicBezTo>
                    <a:pt x="31" y="31"/>
                    <a:pt x="1" y="62"/>
                    <a:pt x="1" y="92"/>
                  </a:cubicBezTo>
                  <a:lnTo>
                    <a:pt x="122" y="92"/>
                  </a:lnTo>
                  <a:cubicBezTo>
                    <a:pt x="122" y="62"/>
                    <a:pt x="122" y="31"/>
                    <a:pt x="12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54"/>
            <p:cNvSpPr/>
            <p:nvPr/>
          </p:nvSpPr>
          <p:spPr>
            <a:xfrm>
              <a:off x="5954687" y="7492317"/>
              <a:ext cx="16064" cy="9997"/>
            </a:xfrm>
            <a:custGeom>
              <a:avLst/>
              <a:gdLst/>
              <a:ahLst/>
              <a:cxnLst/>
              <a:rect l="l" t="t" r="r" b="b"/>
              <a:pathLst>
                <a:path w="609" h="379" extrusionOk="0">
                  <a:moveTo>
                    <a:pt x="578" y="0"/>
                  </a:moveTo>
                  <a:cubicBezTo>
                    <a:pt x="396" y="91"/>
                    <a:pt x="214" y="183"/>
                    <a:pt x="1" y="274"/>
                  </a:cubicBezTo>
                  <a:cubicBezTo>
                    <a:pt x="31" y="304"/>
                    <a:pt x="31" y="335"/>
                    <a:pt x="31" y="365"/>
                  </a:cubicBezTo>
                  <a:cubicBezTo>
                    <a:pt x="92" y="365"/>
                    <a:pt x="153" y="378"/>
                    <a:pt x="214" y="378"/>
                  </a:cubicBezTo>
                  <a:cubicBezTo>
                    <a:pt x="244" y="378"/>
                    <a:pt x="274" y="375"/>
                    <a:pt x="305" y="365"/>
                  </a:cubicBezTo>
                  <a:cubicBezTo>
                    <a:pt x="548" y="365"/>
                    <a:pt x="609" y="183"/>
                    <a:pt x="578"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54"/>
            <p:cNvSpPr/>
            <p:nvPr/>
          </p:nvSpPr>
          <p:spPr>
            <a:xfrm>
              <a:off x="5998790" y="7727235"/>
              <a:ext cx="72987" cy="39302"/>
            </a:xfrm>
            <a:custGeom>
              <a:avLst/>
              <a:gdLst/>
              <a:ahLst/>
              <a:cxnLst/>
              <a:rect l="l" t="t" r="r" b="b"/>
              <a:pathLst>
                <a:path w="2767" h="1490" extrusionOk="0">
                  <a:moveTo>
                    <a:pt x="2767" y="0"/>
                  </a:moveTo>
                  <a:lnTo>
                    <a:pt x="2767" y="0"/>
                  </a:lnTo>
                  <a:cubicBezTo>
                    <a:pt x="1794" y="152"/>
                    <a:pt x="821" y="274"/>
                    <a:pt x="1" y="760"/>
                  </a:cubicBezTo>
                  <a:cubicBezTo>
                    <a:pt x="1" y="1003"/>
                    <a:pt x="31" y="1246"/>
                    <a:pt x="31" y="1489"/>
                  </a:cubicBezTo>
                  <a:cubicBezTo>
                    <a:pt x="882" y="1429"/>
                    <a:pt x="1703" y="1307"/>
                    <a:pt x="2463" y="1155"/>
                  </a:cubicBezTo>
                  <a:cubicBezTo>
                    <a:pt x="2584" y="760"/>
                    <a:pt x="2675" y="395"/>
                    <a:pt x="2767"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54"/>
            <p:cNvSpPr/>
            <p:nvPr/>
          </p:nvSpPr>
          <p:spPr>
            <a:xfrm>
              <a:off x="6063732" y="7436977"/>
              <a:ext cx="389675" cy="320750"/>
            </a:xfrm>
            <a:custGeom>
              <a:avLst/>
              <a:gdLst/>
              <a:ahLst/>
              <a:cxnLst/>
              <a:rect l="l" t="t" r="r" b="b"/>
              <a:pathLst>
                <a:path w="14773" h="12160" extrusionOk="0">
                  <a:moveTo>
                    <a:pt x="14773" y="1"/>
                  </a:moveTo>
                  <a:lnTo>
                    <a:pt x="14773" y="1"/>
                  </a:lnTo>
                  <a:cubicBezTo>
                    <a:pt x="13588" y="1277"/>
                    <a:pt x="12372" y="2524"/>
                    <a:pt x="11186" y="3800"/>
                  </a:cubicBezTo>
                  <a:cubicBezTo>
                    <a:pt x="8451" y="6779"/>
                    <a:pt x="5381" y="9454"/>
                    <a:pt x="1490" y="10731"/>
                  </a:cubicBezTo>
                  <a:cubicBezTo>
                    <a:pt x="1095" y="10852"/>
                    <a:pt x="700" y="10943"/>
                    <a:pt x="305" y="11004"/>
                  </a:cubicBezTo>
                  <a:cubicBezTo>
                    <a:pt x="213" y="11399"/>
                    <a:pt x="122" y="11794"/>
                    <a:pt x="1" y="12159"/>
                  </a:cubicBezTo>
                  <a:cubicBezTo>
                    <a:pt x="3557" y="11490"/>
                    <a:pt x="6505" y="9910"/>
                    <a:pt x="9484" y="7448"/>
                  </a:cubicBezTo>
                  <a:cubicBezTo>
                    <a:pt x="10974" y="6202"/>
                    <a:pt x="12463" y="4834"/>
                    <a:pt x="13952" y="3436"/>
                  </a:cubicBezTo>
                  <a:cubicBezTo>
                    <a:pt x="14256" y="2402"/>
                    <a:pt x="14530" y="1247"/>
                    <a:pt x="14773"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54"/>
            <p:cNvSpPr/>
            <p:nvPr/>
          </p:nvSpPr>
          <p:spPr>
            <a:xfrm>
              <a:off x="5982938" y="7747255"/>
              <a:ext cx="16671" cy="20126"/>
            </a:xfrm>
            <a:custGeom>
              <a:avLst/>
              <a:gdLst/>
              <a:ahLst/>
              <a:cxnLst/>
              <a:rect l="l" t="t" r="r" b="b"/>
              <a:pathLst>
                <a:path w="632" h="763" extrusionOk="0">
                  <a:moveTo>
                    <a:pt x="602" y="1"/>
                  </a:moveTo>
                  <a:cubicBezTo>
                    <a:pt x="450" y="92"/>
                    <a:pt x="298" y="183"/>
                    <a:pt x="146" y="335"/>
                  </a:cubicBezTo>
                  <a:cubicBezTo>
                    <a:pt x="0" y="452"/>
                    <a:pt x="105" y="763"/>
                    <a:pt x="301" y="763"/>
                  </a:cubicBezTo>
                  <a:cubicBezTo>
                    <a:pt x="310" y="763"/>
                    <a:pt x="319" y="762"/>
                    <a:pt x="328" y="761"/>
                  </a:cubicBezTo>
                  <a:cubicBezTo>
                    <a:pt x="450" y="761"/>
                    <a:pt x="541" y="730"/>
                    <a:pt x="632" y="730"/>
                  </a:cubicBezTo>
                  <a:cubicBezTo>
                    <a:pt x="632" y="487"/>
                    <a:pt x="602" y="244"/>
                    <a:pt x="60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54"/>
            <p:cNvSpPr/>
            <p:nvPr/>
          </p:nvSpPr>
          <p:spPr>
            <a:xfrm>
              <a:off x="6713964" y="7863527"/>
              <a:ext cx="232544" cy="337553"/>
            </a:xfrm>
            <a:custGeom>
              <a:avLst/>
              <a:gdLst/>
              <a:ahLst/>
              <a:cxnLst/>
              <a:rect l="l" t="t" r="r" b="b"/>
              <a:pathLst>
                <a:path w="8816" h="12797" extrusionOk="0">
                  <a:moveTo>
                    <a:pt x="8815" y="0"/>
                  </a:moveTo>
                  <a:lnTo>
                    <a:pt x="8815" y="0"/>
                  </a:lnTo>
                  <a:cubicBezTo>
                    <a:pt x="5837" y="730"/>
                    <a:pt x="2858" y="1399"/>
                    <a:pt x="1" y="2219"/>
                  </a:cubicBezTo>
                  <a:lnTo>
                    <a:pt x="1186" y="12797"/>
                  </a:lnTo>
                  <a:lnTo>
                    <a:pt x="6870" y="12797"/>
                  </a:lnTo>
                  <a:lnTo>
                    <a:pt x="8815" y="0"/>
                  </a:lnTo>
                  <a:close/>
                </a:path>
              </a:pathLst>
            </a:custGeom>
            <a:solidFill>
              <a:srgbClr val="8C4C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54"/>
            <p:cNvSpPr/>
            <p:nvPr/>
          </p:nvSpPr>
          <p:spPr>
            <a:xfrm>
              <a:off x="6699535" y="7710379"/>
              <a:ext cx="270211" cy="211706"/>
            </a:xfrm>
            <a:custGeom>
              <a:avLst/>
              <a:gdLst/>
              <a:ahLst/>
              <a:cxnLst/>
              <a:rect l="l" t="t" r="r" b="b"/>
              <a:pathLst>
                <a:path w="10244" h="8026" extrusionOk="0">
                  <a:moveTo>
                    <a:pt x="10244" y="1"/>
                  </a:moveTo>
                  <a:lnTo>
                    <a:pt x="1" y="3010"/>
                  </a:lnTo>
                  <a:lnTo>
                    <a:pt x="548" y="8025"/>
                  </a:lnTo>
                  <a:cubicBezTo>
                    <a:pt x="3405" y="7205"/>
                    <a:pt x="6384" y="6536"/>
                    <a:pt x="9362" y="5806"/>
                  </a:cubicBezTo>
                  <a:lnTo>
                    <a:pt x="10244" y="1"/>
                  </a:lnTo>
                  <a:close/>
                </a:path>
              </a:pathLst>
            </a:custGeom>
            <a:solidFill>
              <a:srgbClr val="6735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54"/>
            <p:cNvSpPr/>
            <p:nvPr/>
          </p:nvSpPr>
          <p:spPr>
            <a:xfrm>
              <a:off x="6546387" y="6280059"/>
              <a:ext cx="184431" cy="307878"/>
            </a:xfrm>
            <a:custGeom>
              <a:avLst/>
              <a:gdLst/>
              <a:ahLst/>
              <a:cxnLst/>
              <a:rect l="l" t="t" r="r" b="b"/>
              <a:pathLst>
                <a:path w="6992" h="11672" extrusionOk="0">
                  <a:moveTo>
                    <a:pt x="6506" y="0"/>
                  </a:moveTo>
                  <a:cubicBezTo>
                    <a:pt x="4044" y="213"/>
                    <a:pt x="1885" y="638"/>
                    <a:pt x="1" y="1246"/>
                  </a:cubicBezTo>
                  <a:cubicBezTo>
                    <a:pt x="1764" y="5015"/>
                    <a:pt x="4044" y="8480"/>
                    <a:pt x="6992" y="11672"/>
                  </a:cubicBezTo>
                  <a:cubicBezTo>
                    <a:pt x="6749" y="7781"/>
                    <a:pt x="6566" y="3891"/>
                    <a:pt x="65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54"/>
            <p:cNvSpPr/>
            <p:nvPr/>
          </p:nvSpPr>
          <p:spPr>
            <a:xfrm>
              <a:off x="6228090" y="6433181"/>
              <a:ext cx="534012" cy="722401"/>
            </a:xfrm>
            <a:custGeom>
              <a:avLst/>
              <a:gdLst/>
              <a:ahLst/>
              <a:cxnLst/>
              <a:rect l="l" t="t" r="r" b="b"/>
              <a:pathLst>
                <a:path w="20245" h="27387" extrusionOk="0">
                  <a:moveTo>
                    <a:pt x="4682" y="1"/>
                  </a:moveTo>
                  <a:cubicBezTo>
                    <a:pt x="2007" y="2919"/>
                    <a:pt x="578" y="6840"/>
                    <a:pt x="1" y="11612"/>
                  </a:cubicBezTo>
                  <a:cubicBezTo>
                    <a:pt x="5806" y="18147"/>
                    <a:pt x="11430" y="25533"/>
                    <a:pt x="20244" y="27387"/>
                  </a:cubicBezTo>
                  <a:cubicBezTo>
                    <a:pt x="20214" y="27357"/>
                    <a:pt x="20214" y="27326"/>
                    <a:pt x="20214" y="27296"/>
                  </a:cubicBezTo>
                  <a:cubicBezTo>
                    <a:pt x="20153" y="27174"/>
                    <a:pt x="20153" y="27083"/>
                    <a:pt x="20214" y="26961"/>
                  </a:cubicBezTo>
                  <a:cubicBezTo>
                    <a:pt x="19971" y="23253"/>
                    <a:pt x="19758" y="19545"/>
                    <a:pt x="19576" y="15837"/>
                  </a:cubicBezTo>
                  <a:cubicBezTo>
                    <a:pt x="16171" y="14955"/>
                    <a:pt x="12737" y="10578"/>
                    <a:pt x="10639" y="8147"/>
                  </a:cubicBezTo>
                  <a:cubicBezTo>
                    <a:pt x="8390" y="5593"/>
                    <a:pt x="6414" y="2888"/>
                    <a:pt x="46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54"/>
            <p:cNvSpPr/>
            <p:nvPr/>
          </p:nvSpPr>
          <p:spPr>
            <a:xfrm>
              <a:off x="6747648" y="6277290"/>
              <a:ext cx="101844" cy="289810"/>
            </a:xfrm>
            <a:custGeom>
              <a:avLst/>
              <a:gdLst/>
              <a:ahLst/>
              <a:cxnLst/>
              <a:rect l="l" t="t" r="r" b="b"/>
              <a:pathLst>
                <a:path w="3861" h="10987" extrusionOk="0">
                  <a:moveTo>
                    <a:pt x="1054" y="0"/>
                  </a:moveTo>
                  <a:cubicBezTo>
                    <a:pt x="716" y="0"/>
                    <a:pt x="365" y="14"/>
                    <a:pt x="0" y="14"/>
                  </a:cubicBezTo>
                  <a:cubicBezTo>
                    <a:pt x="61" y="3661"/>
                    <a:pt x="183" y="7339"/>
                    <a:pt x="365" y="10987"/>
                  </a:cubicBezTo>
                  <a:cubicBezTo>
                    <a:pt x="1581" y="10105"/>
                    <a:pt x="2888" y="8342"/>
                    <a:pt x="3860" y="6944"/>
                  </a:cubicBezTo>
                  <a:cubicBezTo>
                    <a:pt x="3101" y="4208"/>
                    <a:pt x="2280" y="1898"/>
                    <a:pt x="1550" y="14"/>
                  </a:cubicBezTo>
                  <a:cubicBezTo>
                    <a:pt x="1388" y="4"/>
                    <a:pt x="1223" y="0"/>
                    <a:pt x="10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54"/>
            <p:cNvSpPr/>
            <p:nvPr/>
          </p:nvSpPr>
          <p:spPr>
            <a:xfrm>
              <a:off x="6216880" y="6776326"/>
              <a:ext cx="566061" cy="700771"/>
            </a:xfrm>
            <a:custGeom>
              <a:avLst/>
              <a:gdLst/>
              <a:ahLst/>
              <a:cxnLst/>
              <a:rect l="l" t="t" r="r" b="b"/>
              <a:pathLst>
                <a:path w="21460" h="26567" extrusionOk="0">
                  <a:moveTo>
                    <a:pt x="304" y="1"/>
                  </a:moveTo>
                  <a:cubicBezTo>
                    <a:pt x="0" y="3618"/>
                    <a:pt x="183" y="7691"/>
                    <a:pt x="639" y="12159"/>
                  </a:cubicBezTo>
                  <a:cubicBezTo>
                    <a:pt x="6171" y="18846"/>
                    <a:pt x="12888" y="25685"/>
                    <a:pt x="21460" y="26567"/>
                  </a:cubicBezTo>
                  <a:cubicBezTo>
                    <a:pt x="21186" y="22706"/>
                    <a:pt x="20943" y="18816"/>
                    <a:pt x="20700" y="14925"/>
                  </a:cubicBezTo>
                  <a:cubicBezTo>
                    <a:pt x="20639" y="14956"/>
                    <a:pt x="20578" y="14956"/>
                    <a:pt x="20517" y="14956"/>
                  </a:cubicBezTo>
                  <a:cubicBezTo>
                    <a:pt x="12219" y="13375"/>
                    <a:pt x="5806" y="6566"/>
                    <a:pt x="3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54"/>
            <p:cNvSpPr/>
            <p:nvPr/>
          </p:nvSpPr>
          <p:spPr>
            <a:xfrm>
              <a:off x="6366809" y="6320945"/>
              <a:ext cx="376855" cy="513939"/>
            </a:xfrm>
            <a:custGeom>
              <a:avLst/>
              <a:gdLst/>
              <a:ahLst/>
              <a:cxnLst/>
              <a:rect l="l" t="t" r="r" b="b"/>
              <a:pathLst>
                <a:path w="14287" h="19484" extrusionOk="0">
                  <a:moveTo>
                    <a:pt x="5897" y="0"/>
                  </a:moveTo>
                  <a:cubicBezTo>
                    <a:pt x="3526" y="912"/>
                    <a:pt x="1581" y="2128"/>
                    <a:pt x="0" y="3648"/>
                  </a:cubicBezTo>
                  <a:cubicBezTo>
                    <a:pt x="1733" y="6566"/>
                    <a:pt x="3648" y="9332"/>
                    <a:pt x="5927" y="11855"/>
                  </a:cubicBezTo>
                  <a:cubicBezTo>
                    <a:pt x="8025" y="14225"/>
                    <a:pt x="11125" y="18298"/>
                    <a:pt x="14286" y="19484"/>
                  </a:cubicBezTo>
                  <a:cubicBezTo>
                    <a:pt x="14256" y="19028"/>
                    <a:pt x="14225" y="18572"/>
                    <a:pt x="14225" y="18086"/>
                  </a:cubicBezTo>
                  <a:cubicBezTo>
                    <a:pt x="14104" y="15745"/>
                    <a:pt x="13982" y="13344"/>
                    <a:pt x="13830" y="10973"/>
                  </a:cubicBezTo>
                  <a:cubicBezTo>
                    <a:pt x="10487" y="7842"/>
                    <a:pt x="7873" y="4104"/>
                    <a:pt x="58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54"/>
            <p:cNvSpPr/>
            <p:nvPr/>
          </p:nvSpPr>
          <p:spPr>
            <a:xfrm>
              <a:off x="6787742" y="7072993"/>
              <a:ext cx="160375" cy="404895"/>
            </a:xfrm>
            <a:custGeom>
              <a:avLst/>
              <a:gdLst/>
              <a:ahLst/>
              <a:cxnLst/>
              <a:rect l="l" t="t" r="r" b="b"/>
              <a:pathLst>
                <a:path w="6080" h="15350" extrusionOk="0">
                  <a:moveTo>
                    <a:pt x="5958" y="0"/>
                  </a:moveTo>
                  <a:lnTo>
                    <a:pt x="5958" y="0"/>
                  </a:lnTo>
                  <a:cubicBezTo>
                    <a:pt x="4043" y="1125"/>
                    <a:pt x="2067" y="2128"/>
                    <a:pt x="0" y="3009"/>
                  </a:cubicBezTo>
                  <a:cubicBezTo>
                    <a:pt x="274" y="7113"/>
                    <a:pt x="517" y="11216"/>
                    <a:pt x="760" y="15350"/>
                  </a:cubicBezTo>
                  <a:cubicBezTo>
                    <a:pt x="2371" y="14560"/>
                    <a:pt x="3921" y="13769"/>
                    <a:pt x="5410" y="12858"/>
                  </a:cubicBezTo>
                  <a:cubicBezTo>
                    <a:pt x="5927" y="8359"/>
                    <a:pt x="6079" y="4073"/>
                    <a:pt x="59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54"/>
            <p:cNvSpPr/>
            <p:nvPr/>
          </p:nvSpPr>
          <p:spPr>
            <a:xfrm>
              <a:off x="6808580" y="7444204"/>
              <a:ext cx="117881" cy="257392"/>
            </a:xfrm>
            <a:custGeom>
              <a:avLst/>
              <a:gdLst/>
              <a:ahLst/>
              <a:cxnLst/>
              <a:rect l="l" t="t" r="r" b="b"/>
              <a:pathLst>
                <a:path w="4469" h="9758" extrusionOk="0">
                  <a:moveTo>
                    <a:pt x="4468" y="0"/>
                  </a:moveTo>
                  <a:cubicBezTo>
                    <a:pt x="3070" y="791"/>
                    <a:pt x="1581" y="1429"/>
                    <a:pt x="0" y="1915"/>
                  </a:cubicBezTo>
                  <a:cubicBezTo>
                    <a:pt x="152" y="4529"/>
                    <a:pt x="304" y="7143"/>
                    <a:pt x="456" y="9757"/>
                  </a:cubicBezTo>
                  <a:cubicBezTo>
                    <a:pt x="1155" y="9332"/>
                    <a:pt x="1976" y="9241"/>
                    <a:pt x="2827" y="9089"/>
                  </a:cubicBezTo>
                  <a:cubicBezTo>
                    <a:pt x="3557" y="5988"/>
                    <a:pt x="4104" y="2949"/>
                    <a:pt x="44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54"/>
            <p:cNvSpPr/>
            <p:nvPr/>
          </p:nvSpPr>
          <p:spPr>
            <a:xfrm>
              <a:off x="6758067" y="6494113"/>
              <a:ext cx="153965" cy="342380"/>
            </a:xfrm>
            <a:custGeom>
              <a:avLst/>
              <a:gdLst/>
              <a:ahLst/>
              <a:cxnLst/>
              <a:rect l="l" t="t" r="r" b="b"/>
              <a:pathLst>
                <a:path w="5837" h="12980" extrusionOk="0">
                  <a:moveTo>
                    <a:pt x="3830" y="1"/>
                  </a:moveTo>
                  <a:cubicBezTo>
                    <a:pt x="2706" y="1551"/>
                    <a:pt x="1368" y="3040"/>
                    <a:pt x="0" y="3557"/>
                  </a:cubicBezTo>
                  <a:cubicBezTo>
                    <a:pt x="152" y="6718"/>
                    <a:pt x="335" y="9849"/>
                    <a:pt x="487" y="12980"/>
                  </a:cubicBezTo>
                  <a:cubicBezTo>
                    <a:pt x="2493" y="11825"/>
                    <a:pt x="4225" y="10518"/>
                    <a:pt x="5836" y="9089"/>
                  </a:cubicBezTo>
                  <a:cubicBezTo>
                    <a:pt x="5259" y="5745"/>
                    <a:pt x="4560" y="2706"/>
                    <a:pt x="38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54"/>
            <p:cNvSpPr/>
            <p:nvPr/>
          </p:nvSpPr>
          <p:spPr>
            <a:xfrm>
              <a:off x="6771704" y="6769125"/>
              <a:ext cx="172403" cy="360000"/>
            </a:xfrm>
            <a:custGeom>
              <a:avLst/>
              <a:gdLst/>
              <a:ahLst/>
              <a:cxnLst/>
              <a:rect l="l" t="t" r="r" b="b"/>
              <a:pathLst>
                <a:path w="6536" h="13648" extrusionOk="0">
                  <a:moveTo>
                    <a:pt x="5532" y="0"/>
                  </a:moveTo>
                  <a:cubicBezTo>
                    <a:pt x="3830" y="1368"/>
                    <a:pt x="2006" y="2493"/>
                    <a:pt x="0" y="3253"/>
                  </a:cubicBezTo>
                  <a:cubicBezTo>
                    <a:pt x="0" y="3496"/>
                    <a:pt x="31" y="3739"/>
                    <a:pt x="31" y="3982"/>
                  </a:cubicBezTo>
                  <a:cubicBezTo>
                    <a:pt x="213" y="7204"/>
                    <a:pt x="395" y="10426"/>
                    <a:pt x="578" y="13648"/>
                  </a:cubicBezTo>
                  <a:cubicBezTo>
                    <a:pt x="2645" y="12675"/>
                    <a:pt x="4651" y="11581"/>
                    <a:pt x="6535" y="10396"/>
                  </a:cubicBezTo>
                  <a:cubicBezTo>
                    <a:pt x="6353" y="6687"/>
                    <a:pt x="6018" y="3222"/>
                    <a:pt x="55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54"/>
            <p:cNvSpPr/>
            <p:nvPr/>
          </p:nvSpPr>
          <p:spPr>
            <a:xfrm>
              <a:off x="6821399" y="7710379"/>
              <a:ext cx="55340" cy="117881"/>
            </a:xfrm>
            <a:custGeom>
              <a:avLst/>
              <a:gdLst/>
              <a:ahLst/>
              <a:cxnLst/>
              <a:rect l="l" t="t" r="r" b="b"/>
              <a:pathLst>
                <a:path w="2098" h="4469" extrusionOk="0">
                  <a:moveTo>
                    <a:pt x="2098" y="1"/>
                  </a:moveTo>
                  <a:lnTo>
                    <a:pt x="2098" y="1"/>
                  </a:lnTo>
                  <a:cubicBezTo>
                    <a:pt x="1429" y="153"/>
                    <a:pt x="730" y="244"/>
                    <a:pt x="1" y="274"/>
                  </a:cubicBezTo>
                  <a:cubicBezTo>
                    <a:pt x="92" y="1673"/>
                    <a:pt x="122" y="3071"/>
                    <a:pt x="213" y="4469"/>
                  </a:cubicBezTo>
                  <a:lnTo>
                    <a:pt x="882" y="4469"/>
                  </a:lnTo>
                  <a:cubicBezTo>
                    <a:pt x="1338" y="2949"/>
                    <a:pt x="1733" y="1490"/>
                    <a:pt x="20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54"/>
            <p:cNvSpPr/>
            <p:nvPr/>
          </p:nvSpPr>
          <p:spPr>
            <a:xfrm>
              <a:off x="6408486" y="7610171"/>
              <a:ext cx="395293" cy="217298"/>
            </a:xfrm>
            <a:custGeom>
              <a:avLst/>
              <a:gdLst/>
              <a:ahLst/>
              <a:cxnLst/>
              <a:rect l="l" t="t" r="r" b="b"/>
              <a:pathLst>
                <a:path w="14986" h="8238" extrusionOk="0">
                  <a:moveTo>
                    <a:pt x="1" y="0"/>
                  </a:moveTo>
                  <a:lnTo>
                    <a:pt x="1" y="0"/>
                  </a:lnTo>
                  <a:cubicBezTo>
                    <a:pt x="6171" y="7326"/>
                    <a:pt x="14591" y="8177"/>
                    <a:pt x="14986" y="8238"/>
                  </a:cubicBezTo>
                  <a:cubicBezTo>
                    <a:pt x="14925" y="7052"/>
                    <a:pt x="14864" y="5836"/>
                    <a:pt x="14804" y="4651"/>
                  </a:cubicBezTo>
                  <a:cubicBezTo>
                    <a:pt x="14773" y="4681"/>
                    <a:pt x="14773" y="4712"/>
                    <a:pt x="14712" y="4712"/>
                  </a:cubicBezTo>
                  <a:cubicBezTo>
                    <a:pt x="13834" y="4995"/>
                    <a:pt x="12922" y="5122"/>
                    <a:pt x="11995" y="5122"/>
                  </a:cubicBezTo>
                  <a:cubicBezTo>
                    <a:pt x="7756" y="5122"/>
                    <a:pt x="3193" y="2469"/>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54"/>
            <p:cNvSpPr/>
            <p:nvPr/>
          </p:nvSpPr>
          <p:spPr>
            <a:xfrm>
              <a:off x="6239327" y="7144345"/>
              <a:ext cx="558860" cy="582811"/>
            </a:xfrm>
            <a:custGeom>
              <a:avLst/>
              <a:gdLst/>
              <a:ahLst/>
              <a:cxnLst/>
              <a:rect l="l" t="t" r="r" b="b"/>
              <a:pathLst>
                <a:path w="21187" h="22095" extrusionOk="0">
                  <a:moveTo>
                    <a:pt x="0" y="0"/>
                  </a:moveTo>
                  <a:lnTo>
                    <a:pt x="0" y="0"/>
                  </a:lnTo>
                  <a:cubicBezTo>
                    <a:pt x="122" y="1095"/>
                    <a:pt x="274" y="2189"/>
                    <a:pt x="426" y="3344"/>
                  </a:cubicBezTo>
                  <a:cubicBezTo>
                    <a:pt x="1155" y="8390"/>
                    <a:pt x="2736" y="12311"/>
                    <a:pt x="4742" y="15350"/>
                  </a:cubicBezTo>
                  <a:cubicBezTo>
                    <a:pt x="8843" y="19216"/>
                    <a:pt x="13573" y="22094"/>
                    <a:pt x="18526" y="22094"/>
                  </a:cubicBezTo>
                  <a:cubicBezTo>
                    <a:pt x="19336" y="22094"/>
                    <a:pt x="20153" y="22017"/>
                    <a:pt x="20973" y="21855"/>
                  </a:cubicBezTo>
                  <a:cubicBezTo>
                    <a:pt x="21000" y="21846"/>
                    <a:pt x="21024" y="21842"/>
                    <a:pt x="21046" y="21842"/>
                  </a:cubicBezTo>
                  <a:cubicBezTo>
                    <a:pt x="21100" y="21842"/>
                    <a:pt x="21143" y="21864"/>
                    <a:pt x="21186" y="21885"/>
                  </a:cubicBezTo>
                  <a:cubicBezTo>
                    <a:pt x="21034" y="19089"/>
                    <a:pt x="20852" y="16293"/>
                    <a:pt x="20639" y="13496"/>
                  </a:cubicBezTo>
                  <a:cubicBezTo>
                    <a:pt x="20487" y="13466"/>
                    <a:pt x="20426" y="13283"/>
                    <a:pt x="20517" y="13162"/>
                  </a:cubicBezTo>
                  <a:cubicBezTo>
                    <a:pt x="12463" y="13131"/>
                    <a:pt x="5472" y="6444"/>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54"/>
            <p:cNvSpPr/>
            <p:nvPr/>
          </p:nvSpPr>
          <p:spPr>
            <a:xfrm>
              <a:off x="6859093" y="6338565"/>
              <a:ext cx="242145" cy="395293"/>
            </a:xfrm>
            <a:custGeom>
              <a:avLst/>
              <a:gdLst/>
              <a:ahLst/>
              <a:cxnLst/>
              <a:rect l="l" t="t" r="r" b="b"/>
              <a:pathLst>
                <a:path w="9180" h="14986" extrusionOk="0">
                  <a:moveTo>
                    <a:pt x="3921" y="1"/>
                  </a:moveTo>
                  <a:cubicBezTo>
                    <a:pt x="3374" y="882"/>
                    <a:pt x="2827" y="1764"/>
                    <a:pt x="2219" y="2615"/>
                  </a:cubicBezTo>
                  <a:cubicBezTo>
                    <a:pt x="1611" y="3466"/>
                    <a:pt x="851" y="4682"/>
                    <a:pt x="0" y="5898"/>
                  </a:cubicBezTo>
                  <a:cubicBezTo>
                    <a:pt x="730" y="8603"/>
                    <a:pt x="1429" y="11642"/>
                    <a:pt x="1976" y="14986"/>
                  </a:cubicBezTo>
                  <a:cubicBezTo>
                    <a:pt x="4803" y="12402"/>
                    <a:pt x="7082" y="9393"/>
                    <a:pt x="9180" y="6110"/>
                  </a:cubicBezTo>
                  <a:cubicBezTo>
                    <a:pt x="7782" y="3588"/>
                    <a:pt x="6049" y="1460"/>
                    <a:pt x="39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54"/>
            <p:cNvSpPr/>
            <p:nvPr/>
          </p:nvSpPr>
          <p:spPr>
            <a:xfrm>
              <a:off x="6788533" y="6277633"/>
              <a:ext cx="151565" cy="182849"/>
            </a:xfrm>
            <a:custGeom>
              <a:avLst/>
              <a:gdLst/>
              <a:ahLst/>
              <a:cxnLst/>
              <a:rect l="l" t="t" r="r" b="b"/>
              <a:pathLst>
                <a:path w="5746" h="6932" extrusionOk="0">
                  <a:moveTo>
                    <a:pt x="0" y="1"/>
                  </a:moveTo>
                  <a:lnTo>
                    <a:pt x="0" y="1"/>
                  </a:lnTo>
                  <a:cubicBezTo>
                    <a:pt x="730" y="1885"/>
                    <a:pt x="1551" y="4195"/>
                    <a:pt x="2310" y="6931"/>
                  </a:cubicBezTo>
                  <a:cubicBezTo>
                    <a:pt x="2675" y="6384"/>
                    <a:pt x="3010" y="5928"/>
                    <a:pt x="3283" y="5563"/>
                  </a:cubicBezTo>
                  <a:cubicBezTo>
                    <a:pt x="4134" y="4317"/>
                    <a:pt x="4955" y="3040"/>
                    <a:pt x="5745" y="1733"/>
                  </a:cubicBezTo>
                  <a:cubicBezTo>
                    <a:pt x="4073" y="730"/>
                    <a:pt x="2159" y="122"/>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54"/>
            <p:cNvSpPr/>
            <p:nvPr/>
          </p:nvSpPr>
          <p:spPr>
            <a:xfrm>
              <a:off x="6883149" y="7133925"/>
              <a:ext cx="351981" cy="550024"/>
            </a:xfrm>
            <a:custGeom>
              <a:avLst/>
              <a:gdLst/>
              <a:ahLst/>
              <a:cxnLst/>
              <a:rect l="l" t="t" r="r" b="b"/>
              <a:pathLst>
                <a:path w="13344" h="20852" extrusionOk="0">
                  <a:moveTo>
                    <a:pt x="13313" y="0"/>
                  </a:moveTo>
                  <a:cubicBezTo>
                    <a:pt x="10426" y="4590"/>
                    <a:pt x="6474" y="9028"/>
                    <a:pt x="1641" y="11763"/>
                  </a:cubicBezTo>
                  <a:cubicBezTo>
                    <a:pt x="1277" y="14712"/>
                    <a:pt x="730" y="17751"/>
                    <a:pt x="0" y="20852"/>
                  </a:cubicBezTo>
                  <a:cubicBezTo>
                    <a:pt x="334" y="20791"/>
                    <a:pt x="669" y="20730"/>
                    <a:pt x="1003" y="20639"/>
                  </a:cubicBezTo>
                  <a:cubicBezTo>
                    <a:pt x="4347" y="19545"/>
                    <a:pt x="6961" y="17265"/>
                    <a:pt x="9301" y="14712"/>
                  </a:cubicBezTo>
                  <a:cubicBezTo>
                    <a:pt x="10304" y="13618"/>
                    <a:pt x="11338" y="12554"/>
                    <a:pt x="12371" y="11459"/>
                  </a:cubicBezTo>
                  <a:cubicBezTo>
                    <a:pt x="12979" y="8207"/>
                    <a:pt x="13344" y="4256"/>
                    <a:pt x="133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54"/>
            <p:cNvSpPr/>
            <p:nvPr/>
          </p:nvSpPr>
          <p:spPr>
            <a:xfrm>
              <a:off x="6917624" y="6529406"/>
              <a:ext cx="289440" cy="513939"/>
            </a:xfrm>
            <a:custGeom>
              <a:avLst/>
              <a:gdLst/>
              <a:ahLst/>
              <a:cxnLst/>
              <a:rect l="l" t="t" r="r" b="b"/>
              <a:pathLst>
                <a:path w="10973" h="19484" extrusionOk="0">
                  <a:moveTo>
                    <a:pt x="7538" y="0"/>
                  </a:moveTo>
                  <a:cubicBezTo>
                    <a:pt x="5502" y="3374"/>
                    <a:pt x="3009" y="6626"/>
                    <a:pt x="0" y="9088"/>
                  </a:cubicBezTo>
                  <a:cubicBezTo>
                    <a:pt x="486" y="12310"/>
                    <a:pt x="821" y="15806"/>
                    <a:pt x="973" y="19484"/>
                  </a:cubicBezTo>
                  <a:cubicBezTo>
                    <a:pt x="4742" y="17113"/>
                    <a:pt x="8055" y="14256"/>
                    <a:pt x="10973" y="10973"/>
                  </a:cubicBezTo>
                  <a:cubicBezTo>
                    <a:pt x="10243" y="6991"/>
                    <a:pt x="9119" y="3222"/>
                    <a:pt x="75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54"/>
            <p:cNvSpPr/>
            <p:nvPr/>
          </p:nvSpPr>
          <p:spPr>
            <a:xfrm>
              <a:off x="6844664" y="7513946"/>
              <a:ext cx="346363" cy="314314"/>
            </a:xfrm>
            <a:custGeom>
              <a:avLst/>
              <a:gdLst/>
              <a:ahLst/>
              <a:cxnLst/>
              <a:rect l="l" t="t" r="r" b="b"/>
              <a:pathLst>
                <a:path w="13131" h="11916" extrusionOk="0">
                  <a:moveTo>
                    <a:pt x="13131" y="1"/>
                  </a:moveTo>
                  <a:lnTo>
                    <a:pt x="13131" y="1"/>
                  </a:lnTo>
                  <a:cubicBezTo>
                    <a:pt x="11885" y="1186"/>
                    <a:pt x="10608" y="2341"/>
                    <a:pt x="9301" y="3405"/>
                  </a:cubicBezTo>
                  <a:cubicBezTo>
                    <a:pt x="6778" y="5502"/>
                    <a:pt x="4225" y="6870"/>
                    <a:pt x="1216" y="7448"/>
                  </a:cubicBezTo>
                  <a:cubicBezTo>
                    <a:pt x="851" y="8937"/>
                    <a:pt x="456" y="10396"/>
                    <a:pt x="0" y="11916"/>
                  </a:cubicBezTo>
                  <a:cubicBezTo>
                    <a:pt x="3040" y="11764"/>
                    <a:pt x="9909" y="10305"/>
                    <a:pt x="13009" y="487"/>
                  </a:cubicBezTo>
                  <a:cubicBezTo>
                    <a:pt x="13040" y="335"/>
                    <a:pt x="13101" y="153"/>
                    <a:pt x="131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54"/>
            <p:cNvSpPr/>
            <p:nvPr/>
          </p:nvSpPr>
          <p:spPr>
            <a:xfrm>
              <a:off x="6930444" y="6857305"/>
              <a:ext cx="303895" cy="554059"/>
            </a:xfrm>
            <a:custGeom>
              <a:avLst/>
              <a:gdLst/>
              <a:ahLst/>
              <a:cxnLst/>
              <a:rect l="l" t="t" r="r" b="b"/>
              <a:pathLst>
                <a:path w="11521" h="21005" extrusionOk="0">
                  <a:moveTo>
                    <a:pt x="10730" y="1"/>
                  </a:moveTo>
                  <a:cubicBezTo>
                    <a:pt x="7751" y="3192"/>
                    <a:pt x="4317" y="5928"/>
                    <a:pt x="548" y="8177"/>
                  </a:cubicBezTo>
                  <a:cubicBezTo>
                    <a:pt x="669" y="12220"/>
                    <a:pt x="517" y="16536"/>
                    <a:pt x="0" y="21004"/>
                  </a:cubicBezTo>
                  <a:cubicBezTo>
                    <a:pt x="1581" y="20032"/>
                    <a:pt x="3101" y="18907"/>
                    <a:pt x="4499" y="17509"/>
                  </a:cubicBezTo>
                  <a:cubicBezTo>
                    <a:pt x="7143" y="14834"/>
                    <a:pt x="9302" y="11825"/>
                    <a:pt x="11520" y="8816"/>
                  </a:cubicBezTo>
                  <a:cubicBezTo>
                    <a:pt x="11429" y="5898"/>
                    <a:pt x="11186" y="2919"/>
                    <a:pt x="107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54"/>
            <p:cNvSpPr/>
            <p:nvPr/>
          </p:nvSpPr>
          <p:spPr>
            <a:xfrm>
              <a:off x="6761259" y="7152363"/>
              <a:ext cx="46530" cy="331143"/>
            </a:xfrm>
            <a:custGeom>
              <a:avLst/>
              <a:gdLst/>
              <a:ahLst/>
              <a:cxnLst/>
              <a:rect l="l" t="t" r="r" b="b"/>
              <a:pathLst>
                <a:path w="1764" h="12554" extrusionOk="0">
                  <a:moveTo>
                    <a:pt x="1004" y="0"/>
                  </a:moveTo>
                  <a:cubicBezTo>
                    <a:pt x="822" y="61"/>
                    <a:pt x="639" y="152"/>
                    <a:pt x="427" y="244"/>
                  </a:cubicBezTo>
                  <a:cubicBezTo>
                    <a:pt x="394" y="255"/>
                    <a:pt x="362" y="260"/>
                    <a:pt x="331" y="260"/>
                  </a:cubicBezTo>
                  <a:cubicBezTo>
                    <a:pt x="191" y="260"/>
                    <a:pt x="76" y="155"/>
                    <a:pt x="1" y="31"/>
                  </a:cubicBezTo>
                  <a:cubicBezTo>
                    <a:pt x="1" y="61"/>
                    <a:pt x="1" y="92"/>
                    <a:pt x="1" y="152"/>
                  </a:cubicBezTo>
                  <a:lnTo>
                    <a:pt x="31" y="152"/>
                  </a:lnTo>
                  <a:cubicBezTo>
                    <a:pt x="335" y="213"/>
                    <a:pt x="275" y="578"/>
                    <a:pt x="62" y="669"/>
                  </a:cubicBezTo>
                  <a:cubicBezTo>
                    <a:pt x="305" y="4560"/>
                    <a:pt x="548" y="8450"/>
                    <a:pt x="791" y="12341"/>
                  </a:cubicBezTo>
                  <a:cubicBezTo>
                    <a:pt x="913" y="12341"/>
                    <a:pt x="974" y="12371"/>
                    <a:pt x="1095" y="12371"/>
                  </a:cubicBezTo>
                  <a:cubicBezTo>
                    <a:pt x="1217" y="12371"/>
                    <a:pt x="1278" y="12463"/>
                    <a:pt x="1308" y="12554"/>
                  </a:cubicBezTo>
                  <a:lnTo>
                    <a:pt x="1764" y="12341"/>
                  </a:lnTo>
                  <a:cubicBezTo>
                    <a:pt x="1521" y="8207"/>
                    <a:pt x="1247" y="4104"/>
                    <a:pt x="1004"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54"/>
            <p:cNvSpPr/>
            <p:nvPr/>
          </p:nvSpPr>
          <p:spPr>
            <a:xfrm>
              <a:off x="6744430" y="6850895"/>
              <a:ext cx="42521" cy="293476"/>
            </a:xfrm>
            <a:custGeom>
              <a:avLst/>
              <a:gdLst/>
              <a:ahLst/>
              <a:cxnLst/>
              <a:rect l="l" t="t" r="r" b="b"/>
              <a:pathLst>
                <a:path w="1612" h="11126" extrusionOk="0">
                  <a:moveTo>
                    <a:pt x="1" y="1"/>
                  </a:moveTo>
                  <a:lnTo>
                    <a:pt x="1" y="1"/>
                  </a:lnTo>
                  <a:cubicBezTo>
                    <a:pt x="183" y="3709"/>
                    <a:pt x="396" y="7417"/>
                    <a:pt x="609" y="11125"/>
                  </a:cubicBezTo>
                  <a:cubicBezTo>
                    <a:pt x="639" y="11065"/>
                    <a:pt x="700" y="10974"/>
                    <a:pt x="761" y="10943"/>
                  </a:cubicBezTo>
                  <a:cubicBezTo>
                    <a:pt x="1065" y="10822"/>
                    <a:pt x="1338" y="10670"/>
                    <a:pt x="1612" y="10548"/>
                  </a:cubicBezTo>
                  <a:cubicBezTo>
                    <a:pt x="1429" y="7326"/>
                    <a:pt x="1247" y="4104"/>
                    <a:pt x="1065" y="882"/>
                  </a:cubicBezTo>
                  <a:cubicBezTo>
                    <a:pt x="1065" y="639"/>
                    <a:pt x="1034" y="396"/>
                    <a:pt x="1034" y="153"/>
                  </a:cubicBezTo>
                  <a:cubicBezTo>
                    <a:pt x="913" y="213"/>
                    <a:pt x="791" y="274"/>
                    <a:pt x="669" y="305"/>
                  </a:cubicBezTo>
                  <a:cubicBezTo>
                    <a:pt x="637" y="315"/>
                    <a:pt x="607" y="320"/>
                    <a:pt x="578" y="320"/>
                  </a:cubicBezTo>
                  <a:cubicBezTo>
                    <a:pt x="447" y="320"/>
                    <a:pt x="360" y="212"/>
                    <a:pt x="335" y="62"/>
                  </a:cubicBezTo>
                  <a:cubicBezTo>
                    <a:pt x="213" y="62"/>
                    <a:pt x="122" y="31"/>
                    <a:pt x="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54"/>
            <p:cNvSpPr/>
            <p:nvPr/>
          </p:nvSpPr>
          <p:spPr>
            <a:xfrm>
              <a:off x="6717973" y="6278081"/>
              <a:ext cx="52940" cy="564821"/>
            </a:xfrm>
            <a:custGeom>
              <a:avLst/>
              <a:gdLst/>
              <a:ahLst/>
              <a:cxnLst/>
              <a:rect l="l" t="t" r="r" b="b"/>
              <a:pathLst>
                <a:path w="2007" h="21413" extrusionOk="0">
                  <a:moveTo>
                    <a:pt x="905" y="1"/>
                  </a:moveTo>
                  <a:cubicBezTo>
                    <a:pt x="869" y="1"/>
                    <a:pt x="831" y="4"/>
                    <a:pt x="791" y="14"/>
                  </a:cubicBezTo>
                  <a:cubicBezTo>
                    <a:pt x="517" y="14"/>
                    <a:pt x="274" y="45"/>
                    <a:pt x="1" y="75"/>
                  </a:cubicBezTo>
                  <a:cubicBezTo>
                    <a:pt x="61" y="3966"/>
                    <a:pt x="274" y="7856"/>
                    <a:pt x="487" y="11747"/>
                  </a:cubicBezTo>
                  <a:cubicBezTo>
                    <a:pt x="669" y="11929"/>
                    <a:pt x="852" y="12173"/>
                    <a:pt x="1034" y="12355"/>
                  </a:cubicBezTo>
                  <a:cubicBezTo>
                    <a:pt x="1226" y="12547"/>
                    <a:pt x="1039" y="12814"/>
                    <a:pt x="833" y="12814"/>
                  </a:cubicBezTo>
                  <a:cubicBezTo>
                    <a:pt x="777" y="12814"/>
                    <a:pt x="721" y="12795"/>
                    <a:pt x="669" y="12750"/>
                  </a:cubicBezTo>
                  <a:cubicBezTo>
                    <a:pt x="609" y="12689"/>
                    <a:pt x="578" y="12659"/>
                    <a:pt x="517" y="12598"/>
                  </a:cubicBezTo>
                  <a:lnTo>
                    <a:pt x="517" y="12598"/>
                  </a:lnTo>
                  <a:cubicBezTo>
                    <a:pt x="669" y="14999"/>
                    <a:pt x="791" y="17370"/>
                    <a:pt x="912" y="19711"/>
                  </a:cubicBezTo>
                  <a:cubicBezTo>
                    <a:pt x="943" y="20197"/>
                    <a:pt x="973" y="20653"/>
                    <a:pt x="973" y="21139"/>
                  </a:cubicBezTo>
                  <a:cubicBezTo>
                    <a:pt x="1156" y="21200"/>
                    <a:pt x="1308" y="21291"/>
                    <a:pt x="1490" y="21322"/>
                  </a:cubicBezTo>
                  <a:cubicBezTo>
                    <a:pt x="1551" y="21352"/>
                    <a:pt x="1581" y="21382"/>
                    <a:pt x="1612" y="21413"/>
                  </a:cubicBezTo>
                  <a:cubicBezTo>
                    <a:pt x="1733" y="21352"/>
                    <a:pt x="1855" y="21261"/>
                    <a:pt x="2007" y="21170"/>
                  </a:cubicBezTo>
                  <a:cubicBezTo>
                    <a:pt x="1855" y="18039"/>
                    <a:pt x="1672" y="14908"/>
                    <a:pt x="1520" y="11747"/>
                  </a:cubicBezTo>
                  <a:cubicBezTo>
                    <a:pt x="1308" y="11808"/>
                    <a:pt x="1125" y="11869"/>
                    <a:pt x="943" y="11899"/>
                  </a:cubicBezTo>
                  <a:cubicBezTo>
                    <a:pt x="920" y="11902"/>
                    <a:pt x="898" y="11904"/>
                    <a:pt x="877" y="11904"/>
                  </a:cubicBezTo>
                  <a:cubicBezTo>
                    <a:pt x="535" y="11904"/>
                    <a:pt x="447" y="11465"/>
                    <a:pt x="791" y="11321"/>
                  </a:cubicBezTo>
                  <a:cubicBezTo>
                    <a:pt x="1004" y="11261"/>
                    <a:pt x="1247" y="11109"/>
                    <a:pt x="1490" y="10957"/>
                  </a:cubicBezTo>
                  <a:cubicBezTo>
                    <a:pt x="1308" y="7309"/>
                    <a:pt x="1186" y="3662"/>
                    <a:pt x="1125" y="14"/>
                  </a:cubicBezTo>
                  <a:cubicBezTo>
                    <a:pt x="1044" y="14"/>
                    <a:pt x="977" y="1"/>
                    <a:pt x="90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54"/>
            <p:cNvSpPr/>
            <p:nvPr/>
          </p:nvSpPr>
          <p:spPr>
            <a:xfrm>
              <a:off x="6783732" y="7493899"/>
              <a:ext cx="42494" cy="334361"/>
            </a:xfrm>
            <a:custGeom>
              <a:avLst/>
              <a:gdLst/>
              <a:ahLst/>
              <a:cxnLst/>
              <a:rect l="l" t="t" r="r" b="b"/>
              <a:pathLst>
                <a:path w="1611" h="12676" extrusionOk="0">
                  <a:moveTo>
                    <a:pt x="942" y="1"/>
                  </a:moveTo>
                  <a:cubicBezTo>
                    <a:pt x="669" y="92"/>
                    <a:pt x="395" y="183"/>
                    <a:pt x="91" y="244"/>
                  </a:cubicBezTo>
                  <a:cubicBezTo>
                    <a:pt x="81" y="254"/>
                    <a:pt x="71" y="258"/>
                    <a:pt x="61" y="258"/>
                  </a:cubicBezTo>
                  <a:cubicBezTo>
                    <a:pt x="41" y="258"/>
                    <a:pt x="20" y="244"/>
                    <a:pt x="0" y="244"/>
                  </a:cubicBezTo>
                  <a:lnTo>
                    <a:pt x="0" y="244"/>
                  </a:lnTo>
                  <a:cubicBezTo>
                    <a:pt x="182" y="3041"/>
                    <a:pt x="365" y="5837"/>
                    <a:pt x="547" y="8633"/>
                  </a:cubicBezTo>
                  <a:cubicBezTo>
                    <a:pt x="699" y="8724"/>
                    <a:pt x="730" y="8937"/>
                    <a:pt x="578" y="9059"/>
                  </a:cubicBezTo>
                  <a:cubicBezTo>
                    <a:pt x="638" y="10244"/>
                    <a:pt x="699" y="11430"/>
                    <a:pt x="760" y="12646"/>
                  </a:cubicBezTo>
                  <a:lnTo>
                    <a:pt x="790" y="12646"/>
                  </a:lnTo>
                  <a:cubicBezTo>
                    <a:pt x="790" y="12646"/>
                    <a:pt x="1094" y="12676"/>
                    <a:pt x="1611" y="12676"/>
                  </a:cubicBezTo>
                  <a:cubicBezTo>
                    <a:pt x="1550" y="11278"/>
                    <a:pt x="1489" y="9880"/>
                    <a:pt x="1429" y="8481"/>
                  </a:cubicBezTo>
                  <a:cubicBezTo>
                    <a:pt x="1337" y="8512"/>
                    <a:pt x="1277" y="8512"/>
                    <a:pt x="1185" y="8512"/>
                  </a:cubicBezTo>
                  <a:cubicBezTo>
                    <a:pt x="1174" y="8513"/>
                    <a:pt x="1164" y="8514"/>
                    <a:pt x="1153" y="8514"/>
                  </a:cubicBezTo>
                  <a:cubicBezTo>
                    <a:pt x="964" y="8514"/>
                    <a:pt x="888" y="8262"/>
                    <a:pt x="1003" y="8147"/>
                  </a:cubicBezTo>
                  <a:cubicBezTo>
                    <a:pt x="1125" y="8025"/>
                    <a:pt x="1277" y="7934"/>
                    <a:pt x="1398" y="7873"/>
                  </a:cubicBezTo>
                  <a:cubicBezTo>
                    <a:pt x="1246" y="5259"/>
                    <a:pt x="1094" y="2645"/>
                    <a:pt x="94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54"/>
            <p:cNvSpPr/>
            <p:nvPr/>
          </p:nvSpPr>
          <p:spPr>
            <a:xfrm>
              <a:off x="6351563" y="6417143"/>
              <a:ext cx="392893" cy="433778"/>
            </a:xfrm>
            <a:custGeom>
              <a:avLst/>
              <a:gdLst/>
              <a:ahLst/>
              <a:cxnLst/>
              <a:rect l="l" t="t" r="r" b="b"/>
              <a:pathLst>
                <a:path w="14895" h="16445" extrusionOk="0">
                  <a:moveTo>
                    <a:pt x="609" y="1"/>
                  </a:moveTo>
                  <a:cubicBezTo>
                    <a:pt x="396" y="213"/>
                    <a:pt x="183" y="426"/>
                    <a:pt x="1" y="639"/>
                  </a:cubicBezTo>
                  <a:cubicBezTo>
                    <a:pt x="1733" y="3496"/>
                    <a:pt x="3709" y="6201"/>
                    <a:pt x="5958" y="8755"/>
                  </a:cubicBezTo>
                  <a:cubicBezTo>
                    <a:pt x="8056" y="11186"/>
                    <a:pt x="11490" y="15563"/>
                    <a:pt x="14895" y="16445"/>
                  </a:cubicBezTo>
                  <a:cubicBezTo>
                    <a:pt x="14895" y="16232"/>
                    <a:pt x="14895" y="16050"/>
                    <a:pt x="14864" y="15837"/>
                  </a:cubicBezTo>
                  <a:cubicBezTo>
                    <a:pt x="11703" y="14651"/>
                    <a:pt x="8603" y="10578"/>
                    <a:pt x="6505" y="8208"/>
                  </a:cubicBezTo>
                  <a:cubicBezTo>
                    <a:pt x="4226" y="5685"/>
                    <a:pt x="2311" y="2919"/>
                    <a:pt x="609"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54"/>
            <p:cNvSpPr/>
            <p:nvPr/>
          </p:nvSpPr>
          <p:spPr>
            <a:xfrm>
              <a:off x="6743638" y="6834857"/>
              <a:ext cx="16064" cy="17673"/>
            </a:xfrm>
            <a:custGeom>
              <a:avLst/>
              <a:gdLst/>
              <a:ahLst/>
              <a:cxnLst/>
              <a:rect l="l" t="t" r="r" b="b"/>
              <a:pathLst>
                <a:path w="609" h="670" extrusionOk="0">
                  <a:moveTo>
                    <a:pt x="0" y="1"/>
                  </a:moveTo>
                  <a:cubicBezTo>
                    <a:pt x="0" y="214"/>
                    <a:pt x="31" y="396"/>
                    <a:pt x="31" y="609"/>
                  </a:cubicBezTo>
                  <a:cubicBezTo>
                    <a:pt x="152" y="639"/>
                    <a:pt x="243" y="670"/>
                    <a:pt x="365" y="670"/>
                  </a:cubicBezTo>
                  <a:cubicBezTo>
                    <a:pt x="335" y="578"/>
                    <a:pt x="365" y="457"/>
                    <a:pt x="487" y="396"/>
                  </a:cubicBezTo>
                  <a:cubicBezTo>
                    <a:pt x="517" y="366"/>
                    <a:pt x="578" y="335"/>
                    <a:pt x="608" y="305"/>
                  </a:cubicBezTo>
                  <a:cubicBezTo>
                    <a:pt x="578" y="274"/>
                    <a:pt x="578" y="214"/>
                    <a:pt x="517" y="214"/>
                  </a:cubicBezTo>
                  <a:cubicBezTo>
                    <a:pt x="335" y="153"/>
                    <a:pt x="183" y="62"/>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54"/>
            <p:cNvSpPr/>
            <p:nvPr/>
          </p:nvSpPr>
          <p:spPr>
            <a:xfrm>
              <a:off x="6224898" y="6739450"/>
              <a:ext cx="537995" cy="431378"/>
            </a:xfrm>
            <a:custGeom>
              <a:avLst/>
              <a:gdLst/>
              <a:ahLst/>
              <a:cxnLst/>
              <a:rect l="l" t="t" r="r" b="b"/>
              <a:pathLst>
                <a:path w="20396" h="16354" extrusionOk="0">
                  <a:moveTo>
                    <a:pt x="122" y="1"/>
                  </a:moveTo>
                  <a:cubicBezTo>
                    <a:pt x="91" y="457"/>
                    <a:pt x="31" y="913"/>
                    <a:pt x="0" y="1399"/>
                  </a:cubicBezTo>
                  <a:cubicBezTo>
                    <a:pt x="5502" y="7964"/>
                    <a:pt x="11915" y="14773"/>
                    <a:pt x="20213" y="16354"/>
                  </a:cubicBezTo>
                  <a:cubicBezTo>
                    <a:pt x="20274" y="16354"/>
                    <a:pt x="20335" y="16354"/>
                    <a:pt x="20396" y="16323"/>
                  </a:cubicBezTo>
                  <a:lnTo>
                    <a:pt x="20365" y="15776"/>
                  </a:lnTo>
                  <a:cubicBezTo>
                    <a:pt x="11551" y="13922"/>
                    <a:pt x="5927" y="6536"/>
                    <a:pt x="12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54"/>
            <p:cNvSpPr/>
            <p:nvPr/>
          </p:nvSpPr>
          <p:spPr>
            <a:xfrm>
              <a:off x="6762076" y="7155581"/>
              <a:ext cx="8019" cy="14455"/>
            </a:xfrm>
            <a:custGeom>
              <a:avLst/>
              <a:gdLst/>
              <a:ahLst/>
              <a:cxnLst/>
              <a:rect l="l" t="t" r="r" b="b"/>
              <a:pathLst>
                <a:path w="304" h="548" extrusionOk="0">
                  <a:moveTo>
                    <a:pt x="0" y="0"/>
                  </a:moveTo>
                  <a:cubicBezTo>
                    <a:pt x="0" y="0"/>
                    <a:pt x="0" y="0"/>
                    <a:pt x="0" y="30"/>
                  </a:cubicBezTo>
                  <a:cubicBezTo>
                    <a:pt x="1" y="31"/>
                    <a:pt x="2" y="31"/>
                    <a:pt x="2" y="31"/>
                  </a:cubicBezTo>
                  <a:lnTo>
                    <a:pt x="2" y="31"/>
                  </a:lnTo>
                  <a:lnTo>
                    <a:pt x="0" y="0"/>
                  </a:lnTo>
                  <a:close/>
                  <a:moveTo>
                    <a:pt x="2" y="31"/>
                  </a:moveTo>
                  <a:lnTo>
                    <a:pt x="31" y="547"/>
                  </a:lnTo>
                  <a:cubicBezTo>
                    <a:pt x="243" y="456"/>
                    <a:pt x="304" y="93"/>
                    <a:pt x="2" y="3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54"/>
            <p:cNvSpPr/>
            <p:nvPr/>
          </p:nvSpPr>
          <p:spPr>
            <a:xfrm>
              <a:off x="6233709" y="7097050"/>
              <a:ext cx="550024" cy="394476"/>
            </a:xfrm>
            <a:custGeom>
              <a:avLst/>
              <a:gdLst/>
              <a:ahLst/>
              <a:cxnLst/>
              <a:rect l="l" t="t" r="r" b="b"/>
              <a:pathLst>
                <a:path w="20852" h="14955" extrusionOk="0">
                  <a:moveTo>
                    <a:pt x="1" y="0"/>
                  </a:moveTo>
                  <a:lnTo>
                    <a:pt x="1" y="0"/>
                  </a:lnTo>
                  <a:cubicBezTo>
                    <a:pt x="61" y="578"/>
                    <a:pt x="122" y="1186"/>
                    <a:pt x="213" y="1793"/>
                  </a:cubicBezTo>
                  <a:cubicBezTo>
                    <a:pt x="5685" y="8237"/>
                    <a:pt x="12676" y="14924"/>
                    <a:pt x="20730" y="14955"/>
                  </a:cubicBezTo>
                  <a:cubicBezTo>
                    <a:pt x="20761" y="14924"/>
                    <a:pt x="20761" y="14894"/>
                    <a:pt x="20791" y="14894"/>
                  </a:cubicBezTo>
                  <a:cubicBezTo>
                    <a:pt x="20791" y="14894"/>
                    <a:pt x="20822" y="14894"/>
                    <a:pt x="20852" y="14864"/>
                  </a:cubicBezTo>
                  <a:cubicBezTo>
                    <a:pt x="20822" y="14712"/>
                    <a:pt x="20822" y="14560"/>
                    <a:pt x="20822" y="14408"/>
                  </a:cubicBezTo>
                  <a:cubicBezTo>
                    <a:pt x="12250" y="13526"/>
                    <a:pt x="5533" y="6687"/>
                    <a:pt x="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54"/>
            <p:cNvSpPr/>
            <p:nvPr/>
          </p:nvSpPr>
          <p:spPr>
            <a:xfrm>
              <a:off x="6782123" y="7477070"/>
              <a:ext cx="13637" cy="12055"/>
            </a:xfrm>
            <a:custGeom>
              <a:avLst/>
              <a:gdLst/>
              <a:ahLst/>
              <a:cxnLst/>
              <a:rect l="l" t="t" r="r" b="b"/>
              <a:pathLst>
                <a:path w="517" h="457" extrusionOk="0">
                  <a:moveTo>
                    <a:pt x="0" y="1"/>
                  </a:moveTo>
                  <a:lnTo>
                    <a:pt x="0" y="1"/>
                  </a:lnTo>
                  <a:cubicBezTo>
                    <a:pt x="31" y="153"/>
                    <a:pt x="31" y="305"/>
                    <a:pt x="31" y="457"/>
                  </a:cubicBezTo>
                  <a:cubicBezTo>
                    <a:pt x="213" y="396"/>
                    <a:pt x="365" y="305"/>
                    <a:pt x="517" y="244"/>
                  </a:cubicBezTo>
                  <a:cubicBezTo>
                    <a:pt x="487" y="153"/>
                    <a:pt x="426" y="61"/>
                    <a:pt x="304" y="61"/>
                  </a:cubicBezTo>
                  <a:cubicBezTo>
                    <a:pt x="213" y="31"/>
                    <a:pt x="122" y="31"/>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54"/>
            <p:cNvSpPr/>
            <p:nvPr/>
          </p:nvSpPr>
          <p:spPr>
            <a:xfrm>
              <a:off x="6363591" y="7549239"/>
              <a:ext cx="435387" cy="196064"/>
            </a:xfrm>
            <a:custGeom>
              <a:avLst/>
              <a:gdLst/>
              <a:ahLst/>
              <a:cxnLst/>
              <a:rect l="l" t="t" r="r" b="b"/>
              <a:pathLst>
                <a:path w="16506" h="7433" extrusionOk="0">
                  <a:moveTo>
                    <a:pt x="1" y="0"/>
                  </a:moveTo>
                  <a:cubicBezTo>
                    <a:pt x="548" y="821"/>
                    <a:pt x="1125" y="1581"/>
                    <a:pt x="1703" y="2280"/>
                  </a:cubicBezTo>
                  <a:cubicBezTo>
                    <a:pt x="4896" y="4774"/>
                    <a:pt x="9460" y="7432"/>
                    <a:pt x="13699" y="7432"/>
                  </a:cubicBezTo>
                  <a:cubicBezTo>
                    <a:pt x="14625" y="7432"/>
                    <a:pt x="15536" y="7305"/>
                    <a:pt x="16414" y="7022"/>
                  </a:cubicBezTo>
                  <a:cubicBezTo>
                    <a:pt x="16475" y="7022"/>
                    <a:pt x="16475" y="6991"/>
                    <a:pt x="16506" y="6961"/>
                  </a:cubicBezTo>
                  <a:cubicBezTo>
                    <a:pt x="16506" y="6809"/>
                    <a:pt x="16475" y="6687"/>
                    <a:pt x="16475" y="6535"/>
                  </a:cubicBezTo>
                  <a:cubicBezTo>
                    <a:pt x="16432" y="6514"/>
                    <a:pt x="16389" y="6492"/>
                    <a:pt x="16335" y="6492"/>
                  </a:cubicBezTo>
                  <a:cubicBezTo>
                    <a:pt x="16313" y="6492"/>
                    <a:pt x="16289" y="6496"/>
                    <a:pt x="16262" y="6505"/>
                  </a:cubicBezTo>
                  <a:cubicBezTo>
                    <a:pt x="15442" y="6667"/>
                    <a:pt x="14625" y="6744"/>
                    <a:pt x="13815" y="6744"/>
                  </a:cubicBezTo>
                  <a:cubicBezTo>
                    <a:pt x="8861" y="6744"/>
                    <a:pt x="4128" y="3866"/>
                    <a:pt x="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54"/>
            <p:cNvSpPr/>
            <p:nvPr/>
          </p:nvSpPr>
          <p:spPr>
            <a:xfrm>
              <a:off x="6798161" y="7721616"/>
              <a:ext cx="4827" cy="11237"/>
            </a:xfrm>
            <a:custGeom>
              <a:avLst/>
              <a:gdLst/>
              <a:ahLst/>
              <a:cxnLst/>
              <a:rect l="l" t="t" r="r" b="b"/>
              <a:pathLst>
                <a:path w="183" h="426" extrusionOk="0">
                  <a:moveTo>
                    <a:pt x="0" y="0"/>
                  </a:moveTo>
                  <a:lnTo>
                    <a:pt x="31" y="426"/>
                  </a:lnTo>
                  <a:cubicBezTo>
                    <a:pt x="183" y="304"/>
                    <a:pt x="152" y="91"/>
                    <a:pt x="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54"/>
            <p:cNvSpPr/>
            <p:nvPr/>
          </p:nvSpPr>
          <p:spPr>
            <a:xfrm>
              <a:off x="6522357" y="6312926"/>
              <a:ext cx="209279" cy="297459"/>
            </a:xfrm>
            <a:custGeom>
              <a:avLst/>
              <a:gdLst/>
              <a:ahLst/>
              <a:cxnLst/>
              <a:rect l="l" t="t" r="r" b="b"/>
              <a:pathLst>
                <a:path w="7934" h="11277" extrusionOk="0">
                  <a:moveTo>
                    <a:pt x="912" y="0"/>
                  </a:moveTo>
                  <a:cubicBezTo>
                    <a:pt x="608" y="122"/>
                    <a:pt x="304" y="213"/>
                    <a:pt x="0" y="304"/>
                  </a:cubicBezTo>
                  <a:cubicBezTo>
                    <a:pt x="1976" y="4408"/>
                    <a:pt x="4590" y="8146"/>
                    <a:pt x="7933" y="11277"/>
                  </a:cubicBezTo>
                  <a:cubicBezTo>
                    <a:pt x="7933" y="10973"/>
                    <a:pt x="7903" y="10700"/>
                    <a:pt x="7903" y="10426"/>
                  </a:cubicBezTo>
                  <a:cubicBezTo>
                    <a:pt x="4955" y="7234"/>
                    <a:pt x="2675" y="3769"/>
                    <a:pt x="912"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54"/>
            <p:cNvSpPr/>
            <p:nvPr/>
          </p:nvSpPr>
          <p:spPr>
            <a:xfrm>
              <a:off x="6730792" y="6587911"/>
              <a:ext cx="19387" cy="27802"/>
            </a:xfrm>
            <a:custGeom>
              <a:avLst/>
              <a:gdLst/>
              <a:ahLst/>
              <a:cxnLst/>
              <a:rect l="l" t="t" r="r" b="b"/>
              <a:pathLst>
                <a:path w="735" h="1054" extrusionOk="0">
                  <a:moveTo>
                    <a:pt x="1" y="1"/>
                  </a:moveTo>
                  <a:cubicBezTo>
                    <a:pt x="1" y="275"/>
                    <a:pt x="31" y="578"/>
                    <a:pt x="31" y="852"/>
                  </a:cubicBezTo>
                  <a:cubicBezTo>
                    <a:pt x="92" y="882"/>
                    <a:pt x="123" y="943"/>
                    <a:pt x="183" y="974"/>
                  </a:cubicBezTo>
                  <a:cubicBezTo>
                    <a:pt x="240" y="1030"/>
                    <a:pt x="303" y="1054"/>
                    <a:pt x="363" y="1054"/>
                  </a:cubicBezTo>
                  <a:cubicBezTo>
                    <a:pt x="563" y="1054"/>
                    <a:pt x="735" y="796"/>
                    <a:pt x="548" y="609"/>
                  </a:cubicBezTo>
                  <a:cubicBezTo>
                    <a:pt x="366" y="427"/>
                    <a:pt x="183" y="214"/>
                    <a:pt x="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54"/>
            <p:cNvSpPr/>
            <p:nvPr/>
          </p:nvSpPr>
          <p:spPr>
            <a:xfrm>
              <a:off x="6756458" y="6460455"/>
              <a:ext cx="102661" cy="127482"/>
            </a:xfrm>
            <a:custGeom>
              <a:avLst/>
              <a:gdLst/>
              <a:ahLst/>
              <a:cxnLst/>
              <a:rect l="l" t="t" r="r" b="b"/>
              <a:pathLst>
                <a:path w="3892" h="4833" extrusionOk="0">
                  <a:moveTo>
                    <a:pt x="3526" y="0"/>
                  </a:moveTo>
                  <a:cubicBezTo>
                    <a:pt x="2554" y="1398"/>
                    <a:pt x="1247" y="3161"/>
                    <a:pt x="1" y="4043"/>
                  </a:cubicBezTo>
                  <a:lnTo>
                    <a:pt x="61" y="4833"/>
                  </a:lnTo>
                  <a:cubicBezTo>
                    <a:pt x="1429" y="4316"/>
                    <a:pt x="2767" y="2827"/>
                    <a:pt x="3891" y="1277"/>
                  </a:cubicBezTo>
                  <a:cubicBezTo>
                    <a:pt x="3770" y="851"/>
                    <a:pt x="3648" y="395"/>
                    <a:pt x="3526"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54"/>
            <p:cNvSpPr/>
            <p:nvPr/>
          </p:nvSpPr>
          <p:spPr>
            <a:xfrm>
              <a:off x="6849465" y="6323345"/>
              <a:ext cx="113080" cy="170794"/>
            </a:xfrm>
            <a:custGeom>
              <a:avLst/>
              <a:gdLst/>
              <a:ahLst/>
              <a:cxnLst/>
              <a:rect l="l" t="t" r="r" b="b"/>
              <a:pathLst>
                <a:path w="4287" h="6475" extrusionOk="0">
                  <a:moveTo>
                    <a:pt x="3435" y="0"/>
                  </a:moveTo>
                  <a:cubicBezTo>
                    <a:pt x="2645" y="1307"/>
                    <a:pt x="1824" y="2584"/>
                    <a:pt x="973" y="3830"/>
                  </a:cubicBezTo>
                  <a:cubicBezTo>
                    <a:pt x="700" y="4195"/>
                    <a:pt x="365" y="4651"/>
                    <a:pt x="0" y="5198"/>
                  </a:cubicBezTo>
                  <a:cubicBezTo>
                    <a:pt x="122" y="5593"/>
                    <a:pt x="244" y="6049"/>
                    <a:pt x="365" y="6475"/>
                  </a:cubicBezTo>
                  <a:cubicBezTo>
                    <a:pt x="1216" y="5259"/>
                    <a:pt x="1976" y="4043"/>
                    <a:pt x="2584" y="3192"/>
                  </a:cubicBezTo>
                  <a:cubicBezTo>
                    <a:pt x="3192" y="2341"/>
                    <a:pt x="3739" y="1459"/>
                    <a:pt x="4286" y="578"/>
                  </a:cubicBezTo>
                  <a:cubicBezTo>
                    <a:pt x="4013" y="365"/>
                    <a:pt x="3739" y="183"/>
                    <a:pt x="3435"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54"/>
            <p:cNvSpPr/>
            <p:nvPr/>
          </p:nvSpPr>
          <p:spPr>
            <a:xfrm>
              <a:off x="6729711" y="6567073"/>
              <a:ext cx="28382" cy="25032"/>
            </a:xfrm>
            <a:custGeom>
              <a:avLst/>
              <a:gdLst/>
              <a:ahLst/>
              <a:cxnLst/>
              <a:rect l="l" t="t" r="r" b="b"/>
              <a:pathLst>
                <a:path w="1076" h="949" extrusionOk="0">
                  <a:moveTo>
                    <a:pt x="1015" y="1"/>
                  </a:moveTo>
                  <a:cubicBezTo>
                    <a:pt x="802" y="153"/>
                    <a:pt x="559" y="274"/>
                    <a:pt x="315" y="365"/>
                  </a:cubicBezTo>
                  <a:cubicBezTo>
                    <a:pt x="1" y="509"/>
                    <a:pt x="90" y="948"/>
                    <a:pt x="432" y="948"/>
                  </a:cubicBezTo>
                  <a:cubicBezTo>
                    <a:pt x="453" y="948"/>
                    <a:pt x="475" y="946"/>
                    <a:pt x="498" y="943"/>
                  </a:cubicBezTo>
                  <a:cubicBezTo>
                    <a:pt x="680" y="913"/>
                    <a:pt x="863" y="852"/>
                    <a:pt x="1075" y="791"/>
                  </a:cubicBezTo>
                  <a:lnTo>
                    <a:pt x="1015" y="1"/>
                  </a:ln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54"/>
            <p:cNvSpPr/>
            <p:nvPr/>
          </p:nvSpPr>
          <p:spPr>
            <a:xfrm>
              <a:off x="6770886" y="6733832"/>
              <a:ext cx="146764" cy="121099"/>
            </a:xfrm>
            <a:custGeom>
              <a:avLst/>
              <a:gdLst/>
              <a:ahLst/>
              <a:cxnLst/>
              <a:rect l="l" t="t" r="r" b="b"/>
              <a:pathLst>
                <a:path w="5564" h="4591" extrusionOk="0">
                  <a:moveTo>
                    <a:pt x="5320" y="1"/>
                  </a:moveTo>
                  <a:cubicBezTo>
                    <a:pt x="3739" y="1460"/>
                    <a:pt x="2007" y="2767"/>
                    <a:pt x="1" y="3892"/>
                  </a:cubicBezTo>
                  <a:cubicBezTo>
                    <a:pt x="1" y="4135"/>
                    <a:pt x="31" y="4378"/>
                    <a:pt x="31" y="4591"/>
                  </a:cubicBezTo>
                  <a:cubicBezTo>
                    <a:pt x="2037" y="3831"/>
                    <a:pt x="3861" y="2706"/>
                    <a:pt x="5563" y="1338"/>
                  </a:cubicBezTo>
                  <a:cubicBezTo>
                    <a:pt x="5472" y="882"/>
                    <a:pt x="5411" y="457"/>
                    <a:pt x="532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54"/>
            <p:cNvSpPr/>
            <p:nvPr/>
          </p:nvSpPr>
          <p:spPr>
            <a:xfrm>
              <a:off x="6911188" y="6499731"/>
              <a:ext cx="205296" cy="269420"/>
            </a:xfrm>
            <a:custGeom>
              <a:avLst/>
              <a:gdLst/>
              <a:ahLst/>
              <a:cxnLst/>
              <a:rect l="l" t="t" r="r" b="b"/>
              <a:pathLst>
                <a:path w="7783" h="10214" extrusionOk="0">
                  <a:moveTo>
                    <a:pt x="7205" y="0"/>
                  </a:moveTo>
                  <a:cubicBezTo>
                    <a:pt x="5107" y="3283"/>
                    <a:pt x="2828" y="6292"/>
                    <a:pt x="1" y="8876"/>
                  </a:cubicBezTo>
                  <a:cubicBezTo>
                    <a:pt x="92" y="9332"/>
                    <a:pt x="153" y="9757"/>
                    <a:pt x="244" y="10213"/>
                  </a:cubicBezTo>
                  <a:cubicBezTo>
                    <a:pt x="3253" y="7751"/>
                    <a:pt x="5746" y="4499"/>
                    <a:pt x="7782" y="1125"/>
                  </a:cubicBezTo>
                  <a:cubicBezTo>
                    <a:pt x="7600" y="730"/>
                    <a:pt x="7418" y="365"/>
                    <a:pt x="7205"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54"/>
            <p:cNvSpPr/>
            <p:nvPr/>
          </p:nvSpPr>
          <p:spPr>
            <a:xfrm>
              <a:off x="6753266" y="6836466"/>
              <a:ext cx="18438" cy="22896"/>
            </a:xfrm>
            <a:custGeom>
              <a:avLst/>
              <a:gdLst/>
              <a:ahLst/>
              <a:cxnLst/>
              <a:rect l="l" t="t" r="r" b="b"/>
              <a:pathLst>
                <a:path w="699" h="868" extrusionOk="0">
                  <a:moveTo>
                    <a:pt x="0" y="609"/>
                  </a:moveTo>
                  <a:cubicBezTo>
                    <a:pt x="0" y="639"/>
                    <a:pt x="0" y="639"/>
                    <a:pt x="0" y="639"/>
                  </a:cubicBezTo>
                  <a:cubicBezTo>
                    <a:pt x="2" y="639"/>
                    <a:pt x="4" y="639"/>
                    <a:pt x="6" y="640"/>
                  </a:cubicBezTo>
                  <a:lnTo>
                    <a:pt x="6" y="640"/>
                  </a:lnTo>
                  <a:cubicBezTo>
                    <a:pt x="4" y="629"/>
                    <a:pt x="2" y="619"/>
                    <a:pt x="0" y="609"/>
                  </a:cubicBezTo>
                  <a:close/>
                  <a:moveTo>
                    <a:pt x="669" y="1"/>
                  </a:moveTo>
                  <a:cubicBezTo>
                    <a:pt x="517" y="61"/>
                    <a:pt x="395" y="153"/>
                    <a:pt x="243" y="244"/>
                  </a:cubicBezTo>
                  <a:cubicBezTo>
                    <a:pt x="387" y="388"/>
                    <a:pt x="285" y="641"/>
                    <a:pt x="41" y="641"/>
                  </a:cubicBezTo>
                  <a:cubicBezTo>
                    <a:pt x="30" y="641"/>
                    <a:pt x="18" y="641"/>
                    <a:pt x="6" y="640"/>
                  </a:cubicBezTo>
                  <a:lnTo>
                    <a:pt x="6" y="640"/>
                  </a:lnTo>
                  <a:cubicBezTo>
                    <a:pt x="37" y="773"/>
                    <a:pt x="121" y="867"/>
                    <a:pt x="243" y="867"/>
                  </a:cubicBezTo>
                  <a:cubicBezTo>
                    <a:pt x="272" y="867"/>
                    <a:pt x="302" y="862"/>
                    <a:pt x="334" y="852"/>
                  </a:cubicBezTo>
                  <a:cubicBezTo>
                    <a:pt x="456" y="821"/>
                    <a:pt x="578" y="760"/>
                    <a:pt x="699" y="700"/>
                  </a:cubicBezTo>
                  <a:cubicBezTo>
                    <a:pt x="699" y="487"/>
                    <a:pt x="669" y="244"/>
                    <a:pt x="669"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54"/>
            <p:cNvSpPr/>
            <p:nvPr/>
          </p:nvSpPr>
          <p:spPr>
            <a:xfrm>
              <a:off x="6752448" y="6842876"/>
              <a:ext cx="11079" cy="10525"/>
            </a:xfrm>
            <a:custGeom>
              <a:avLst/>
              <a:gdLst/>
              <a:ahLst/>
              <a:cxnLst/>
              <a:rect l="l" t="t" r="r" b="b"/>
              <a:pathLst>
                <a:path w="420" h="399" extrusionOk="0">
                  <a:moveTo>
                    <a:pt x="305" y="1"/>
                  </a:moveTo>
                  <a:lnTo>
                    <a:pt x="305" y="1"/>
                  </a:lnTo>
                  <a:cubicBezTo>
                    <a:pt x="244" y="31"/>
                    <a:pt x="213" y="62"/>
                    <a:pt x="153" y="92"/>
                  </a:cubicBezTo>
                  <a:cubicBezTo>
                    <a:pt x="31" y="153"/>
                    <a:pt x="1" y="274"/>
                    <a:pt x="31" y="366"/>
                  </a:cubicBezTo>
                  <a:cubicBezTo>
                    <a:pt x="31" y="396"/>
                    <a:pt x="31" y="396"/>
                    <a:pt x="31" y="396"/>
                  </a:cubicBezTo>
                  <a:cubicBezTo>
                    <a:pt x="45" y="397"/>
                    <a:pt x="59" y="398"/>
                    <a:pt x="72" y="398"/>
                  </a:cubicBezTo>
                  <a:cubicBezTo>
                    <a:pt x="317" y="398"/>
                    <a:pt x="420" y="145"/>
                    <a:pt x="30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54"/>
            <p:cNvSpPr/>
            <p:nvPr/>
          </p:nvSpPr>
          <p:spPr>
            <a:xfrm>
              <a:off x="6759676" y="7144345"/>
              <a:ext cx="1609" cy="8836"/>
            </a:xfrm>
            <a:custGeom>
              <a:avLst/>
              <a:gdLst/>
              <a:ahLst/>
              <a:cxnLst/>
              <a:rect l="l" t="t" r="r" b="b"/>
              <a:pathLst>
                <a:path w="61" h="335" extrusionOk="0">
                  <a:moveTo>
                    <a:pt x="61" y="0"/>
                  </a:moveTo>
                  <a:cubicBezTo>
                    <a:pt x="0" y="122"/>
                    <a:pt x="0" y="213"/>
                    <a:pt x="61" y="335"/>
                  </a:cubicBezTo>
                  <a:cubicBezTo>
                    <a:pt x="61" y="213"/>
                    <a:pt x="61" y="122"/>
                    <a:pt x="6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54"/>
            <p:cNvSpPr/>
            <p:nvPr/>
          </p:nvSpPr>
          <p:spPr>
            <a:xfrm>
              <a:off x="6786924" y="7043319"/>
              <a:ext cx="157975" cy="108253"/>
            </a:xfrm>
            <a:custGeom>
              <a:avLst/>
              <a:gdLst/>
              <a:ahLst/>
              <a:cxnLst/>
              <a:rect l="l" t="t" r="r" b="b"/>
              <a:pathLst>
                <a:path w="5989" h="4104" extrusionOk="0">
                  <a:moveTo>
                    <a:pt x="5958" y="1"/>
                  </a:moveTo>
                  <a:cubicBezTo>
                    <a:pt x="4074" y="1186"/>
                    <a:pt x="2098" y="2280"/>
                    <a:pt x="1" y="3253"/>
                  </a:cubicBezTo>
                  <a:cubicBezTo>
                    <a:pt x="1" y="3527"/>
                    <a:pt x="31" y="3830"/>
                    <a:pt x="31" y="4104"/>
                  </a:cubicBezTo>
                  <a:cubicBezTo>
                    <a:pt x="2098" y="3253"/>
                    <a:pt x="4074" y="2250"/>
                    <a:pt x="5989" y="1125"/>
                  </a:cubicBezTo>
                  <a:cubicBezTo>
                    <a:pt x="5989" y="761"/>
                    <a:pt x="5958" y="365"/>
                    <a:pt x="5958"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54"/>
            <p:cNvSpPr/>
            <p:nvPr/>
          </p:nvSpPr>
          <p:spPr>
            <a:xfrm>
              <a:off x="6943263" y="6818820"/>
              <a:ext cx="270237" cy="254200"/>
            </a:xfrm>
            <a:custGeom>
              <a:avLst/>
              <a:gdLst/>
              <a:ahLst/>
              <a:cxnLst/>
              <a:rect l="l" t="t" r="r" b="b"/>
              <a:pathLst>
                <a:path w="10245" h="9637" extrusionOk="0">
                  <a:moveTo>
                    <a:pt x="10001" y="1"/>
                  </a:moveTo>
                  <a:cubicBezTo>
                    <a:pt x="7113" y="3284"/>
                    <a:pt x="3770" y="6110"/>
                    <a:pt x="1" y="8512"/>
                  </a:cubicBezTo>
                  <a:cubicBezTo>
                    <a:pt x="31" y="8876"/>
                    <a:pt x="62" y="9272"/>
                    <a:pt x="62" y="9636"/>
                  </a:cubicBezTo>
                  <a:cubicBezTo>
                    <a:pt x="3831" y="7387"/>
                    <a:pt x="7265" y="4651"/>
                    <a:pt x="10244" y="1460"/>
                  </a:cubicBezTo>
                  <a:cubicBezTo>
                    <a:pt x="10153" y="974"/>
                    <a:pt x="10092" y="487"/>
                    <a:pt x="1000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54"/>
            <p:cNvSpPr/>
            <p:nvPr/>
          </p:nvSpPr>
          <p:spPr>
            <a:xfrm>
              <a:off x="6761258" y="7129098"/>
              <a:ext cx="26483" cy="30123"/>
            </a:xfrm>
            <a:custGeom>
              <a:avLst/>
              <a:gdLst/>
              <a:ahLst/>
              <a:cxnLst/>
              <a:rect l="l" t="t" r="r" b="b"/>
              <a:pathLst>
                <a:path w="1004" h="1142" extrusionOk="0">
                  <a:moveTo>
                    <a:pt x="974" y="1"/>
                  </a:moveTo>
                  <a:cubicBezTo>
                    <a:pt x="700" y="123"/>
                    <a:pt x="427" y="275"/>
                    <a:pt x="153" y="396"/>
                  </a:cubicBezTo>
                  <a:cubicBezTo>
                    <a:pt x="62" y="427"/>
                    <a:pt x="31" y="518"/>
                    <a:pt x="1" y="578"/>
                  </a:cubicBezTo>
                  <a:cubicBezTo>
                    <a:pt x="1" y="700"/>
                    <a:pt x="1" y="791"/>
                    <a:pt x="1" y="913"/>
                  </a:cubicBezTo>
                  <a:cubicBezTo>
                    <a:pt x="76" y="1037"/>
                    <a:pt x="191" y="1142"/>
                    <a:pt x="331" y="1142"/>
                  </a:cubicBezTo>
                  <a:cubicBezTo>
                    <a:pt x="362" y="1142"/>
                    <a:pt x="394" y="1137"/>
                    <a:pt x="427" y="1126"/>
                  </a:cubicBezTo>
                  <a:cubicBezTo>
                    <a:pt x="639" y="1034"/>
                    <a:pt x="822" y="943"/>
                    <a:pt x="1004" y="852"/>
                  </a:cubicBezTo>
                  <a:cubicBezTo>
                    <a:pt x="1004" y="578"/>
                    <a:pt x="974" y="275"/>
                    <a:pt x="974"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54"/>
            <p:cNvSpPr/>
            <p:nvPr/>
          </p:nvSpPr>
          <p:spPr>
            <a:xfrm>
              <a:off x="6778114" y="7491499"/>
              <a:ext cx="5618" cy="8863"/>
            </a:xfrm>
            <a:custGeom>
              <a:avLst/>
              <a:gdLst/>
              <a:ahLst/>
              <a:cxnLst/>
              <a:rect l="l" t="t" r="r" b="b"/>
              <a:pathLst>
                <a:path w="213" h="336" extrusionOk="0">
                  <a:moveTo>
                    <a:pt x="91" y="1"/>
                  </a:moveTo>
                  <a:cubicBezTo>
                    <a:pt x="0" y="122"/>
                    <a:pt x="61" y="305"/>
                    <a:pt x="213" y="335"/>
                  </a:cubicBezTo>
                  <a:cubicBezTo>
                    <a:pt x="213" y="214"/>
                    <a:pt x="213" y="122"/>
                    <a:pt x="213"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54"/>
            <p:cNvSpPr/>
            <p:nvPr/>
          </p:nvSpPr>
          <p:spPr>
            <a:xfrm>
              <a:off x="6807762" y="7412129"/>
              <a:ext cx="122708" cy="82614"/>
            </a:xfrm>
            <a:custGeom>
              <a:avLst/>
              <a:gdLst/>
              <a:ahLst/>
              <a:cxnLst/>
              <a:rect l="l" t="t" r="r" b="b"/>
              <a:pathLst>
                <a:path w="4652" h="3132" extrusionOk="0">
                  <a:moveTo>
                    <a:pt x="4651" y="1"/>
                  </a:moveTo>
                  <a:lnTo>
                    <a:pt x="4651" y="1"/>
                  </a:lnTo>
                  <a:cubicBezTo>
                    <a:pt x="3162" y="912"/>
                    <a:pt x="1612" y="1703"/>
                    <a:pt x="1" y="2493"/>
                  </a:cubicBezTo>
                  <a:cubicBezTo>
                    <a:pt x="1" y="2706"/>
                    <a:pt x="31" y="2919"/>
                    <a:pt x="31" y="3131"/>
                  </a:cubicBezTo>
                  <a:cubicBezTo>
                    <a:pt x="1581" y="2645"/>
                    <a:pt x="3101" y="2007"/>
                    <a:pt x="4499" y="1216"/>
                  </a:cubicBezTo>
                  <a:cubicBezTo>
                    <a:pt x="4560" y="791"/>
                    <a:pt x="4591" y="396"/>
                    <a:pt x="465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54"/>
            <p:cNvSpPr/>
            <p:nvPr/>
          </p:nvSpPr>
          <p:spPr>
            <a:xfrm>
              <a:off x="6926434" y="7089822"/>
              <a:ext cx="307905" cy="354408"/>
            </a:xfrm>
            <a:custGeom>
              <a:avLst/>
              <a:gdLst/>
              <a:ahLst/>
              <a:cxnLst/>
              <a:rect l="l" t="t" r="r" b="b"/>
              <a:pathLst>
                <a:path w="11673" h="13436" extrusionOk="0">
                  <a:moveTo>
                    <a:pt x="11672" y="1"/>
                  </a:moveTo>
                  <a:cubicBezTo>
                    <a:pt x="9454" y="3010"/>
                    <a:pt x="7295" y="6019"/>
                    <a:pt x="4651" y="8694"/>
                  </a:cubicBezTo>
                  <a:cubicBezTo>
                    <a:pt x="3253" y="10092"/>
                    <a:pt x="1733" y="11217"/>
                    <a:pt x="152" y="12220"/>
                  </a:cubicBezTo>
                  <a:cubicBezTo>
                    <a:pt x="92" y="12615"/>
                    <a:pt x="61" y="13010"/>
                    <a:pt x="0" y="13435"/>
                  </a:cubicBezTo>
                  <a:cubicBezTo>
                    <a:pt x="4833" y="10700"/>
                    <a:pt x="8785" y="6262"/>
                    <a:pt x="11672" y="1672"/>
                  </a:cubicBezTo>
                  <a:cubicBezTo>
                    <a:pt x="11672" y="1125"/>
                    <a:pt x="11672" y="548"/>
                    <a:pt x="1167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54"/>
            <p:cNvSpPr/>
            <p:nvPr/>
          </p:nvSpPr>
          <p:spPr>
            <a:xfrm>
              <a:off x="6783732" y="7477888"/>
              <a:ext cx="24874" cy="23265"/>
            </a:xfrm>
            <a:custGeom>
              <a:avLst/>
              <a:gdLst/>
              <a:ahLst/>
              <a:cxnLst/>
              <a:rect l="l" t="t" r="r" b="b"/>
              <a:pathLst>
                <a:path w="943" h="882" extrusionOk="0">
                  <a:moveTo>
                    <a:pt x="912" y="0"/>
                  </a:moveTo>
                  <a:cubicBezTo>
                    <a:pt x="760" y="61"/>
                    <a:pt x="608" y="152"/>
                    <a:pt x="456" y="213"/>
                  </a:cubicBezTo>
                  <a:cubicBezTo>
                    <a:pt x="486" y="365"/>
                    <a:pt x="426" y="517"/>
                    <a:pt x="243" y="517"/>
                  </a:cubicBezTo>
                  <a:lnTo>
                    <a:pt x="0" y="517"/>
                  </a:lnTo>
                  <a:cubicBezTo>
                    <a:pt x="0" y="638"/>
                    <a:pt x="0" y="730"/>
                    <a:pt x="0" y="851"/>
                  </a:cubicBezTo>
                  <a:cubicBezTo>
                    <a:pt x="30" y="851"/>
                    <a:pt x="61" y="882"/>
                    <a:pt x="91" y="882"/>
                  </a:cubicBezTo>
                  <a:cubicBezTo>
                    <a:pt x="395" y="790"/>
                    <a:pt x="669" y="699"/>
                    <a:pt x="942" y="638"/>
                  </a:cubicBezTo>
                  <a:cubicBezTo>
                    <a:pt x="942" y="426"/>
                    <a:pt x="912" y="213"/>
                    <a:pt x="912"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54"/>
            <p:cNvSpPr/>
            <p:nvPr/>
          </p:nvSpPr>
          <p:spPr>
            <a:xfrm>
              <a:off x="6780514" y="7489098"/>
              <a:ext cx="3218" cy="2427"/>
            </a:xfrm>
            <a:custGeom>
              <a:avLst/>
              <a:gdLst/>
              <a:ahLst/>
              <a:cxnLst/>
              <a:rect l="l" t="t" r="r" b="b"/>
              <a:pathLst>
                <a:path w="122" h="92" extrusionOk="0">
                  <a:moveTo>
                    <a:pt x="92" y="1"/>
                  </a:moveTo>
                  <a:cubicBezTo>
                    <a:pt x="92" y="31"/>
                    <a:pt x="61" y="31"/>
                    <a:pt x="61" y="31"/>
                  </a:cubicBezTo>
                  <a:cubicBezTo>
                    <a:pt x="31" y="31"/>
                    <a:pt x="31" y="61"/>
                    <a:pt x="0" y="92"/>
                  </a:cubicBezTo>
                  <a:lnTo>
                    <a:pt x="122" y="92"/>
                  </a:lnTo>
                  <a:cubicBezTo>
                    <a:pt x="122" y="61"/>
                    <a:pt x="122" y="31"/>
                    <a:pt x="9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54"/>
            <p:cNvSpPr/>
            <p:nvPr/>
          </p:nvSpPr>
          <p:spPr>
            <a:xfrm>
              <a:off x="6782914" y="7483480"/>
              <a:ext cx="13664" cy="8045"/>
            </a:xfrm>
            <a:custGeom>
              <a:avLst/>
              <a:gdLst/>
              <a:ahLst/>
              <a:cxnLst/>
              <a:rect l="l" t="t" r="r" b="b"/>
              <a:pathLst>
                <a:path w="518" h="305" extrusionOk="0">
                  <a:moveTo>
                    <a:pt x="487" y="1"/>
                  </a:moveTo>
                  <a:lnTo>
                    <a:pt x="487" y="1"/>
                  </a:lnTo>
                  <a:cubicBezTo>
                    <a:pt x="335" y="62"/>
                    <a:pt x="183" y="153"/>
                    <a:pt x="1" y="214"/>
                  </a:cubicBezTo>
                  <a:cubicBezTo>
                    <a:pt x="31" y="244"/>
                    <a:pt x="31" y="274"/>
                    <a:pt x="31" y="305"/>
                  </a:cubicBezTo>
                  <a:lnTo>
                    <a:pt x="274" y="305"/>
                  </a:lnTo>
                  <a:cubicBezTo>
                    <a:pt x="457" y="305"/>
                    <a:pt x="517" y="153"/>
                    <a:pt x="487"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54"/>
            <p:cNvSpPr/>
            <p:nvPr/>
          </p:nvSpPr>
          <p:spPr>
            <a:xfrm>
              <a:off x="6820608" y="7683923"/>
              <a:ext cx="62541" cy="33710"/>
            </a:xfrm>
            <a:custGeom>
              <a:avLst/>
              <a:gdLst/>
              <a:ahLst/>
              <a:cxnLst/>
              <a:rect l="l" t="t" r="r" b="b"/>
              <a:pathLst>
                <a:path w="2371" h="1278" extrusionOk="0">
                  <a:moveTo>
                    <a:pt x="2371" y="1"/>
                  </a:moveTo>
                  <a:cubicBezTo>
                    <a:pt x="1550" y="153"/>
                    <a:pt x="699" y="244"/>
                    <a:pt x="0" y="669"/>
                  </a:cubicBezTo>
                  <a:cubicBezTo>
                    <a:pt x="0" y="882"/>
                    <a:pt x="31" y="1095"/>
                    <a:pt x="31" y="1277"/>
                  </a:cubicBezTo>
                  <a:cubicBezTo>
                    <a:pt x="760" y="1247"/>
                    <a:pt x="1459" y="1125"/>
                    <a:pt x="2128" y="1004"/>
                  </a:cubicBezTo>
                  <a:cubicBezTo>
                    <a:pt x="2219" y="669"/>
                    <a:pt x="2280" y="335"/>
                    <a:pt x="237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54"/>
            <p:cNvSpPr/>
            <p:nvPr/>
          </p:nvSpPr>
          <p:spPr>
            <a:xfrm>
              <a:off x="6876713" y="7436185"/>
              <a:ext cx="332779" cy="274220"/>
            </a:xfrm>
            <a:custGeom>
              <a:avLst/>
              <a:gdLst/>
              <a:ahLst/>
              <a:cxnLst/>
              <a:rect l="l" t="t" r="r" b="b"/>
              <a:pathLst>
                <a:path w="12616" h="10396" extrusionOk="0">
                  <a:moveTo>
                    <a:pt x="12615" y="0"/>
                  </a:moveTo>
                  <a:lnTo>
                    <a:pt x="12615" y="0"/>
                  </a:lnTo>
                  <a:cubicBezTo>
                    <a:pt x="11582" y="1095"/>
                    <a:pt x="10548" y="2159"/>
                    <a:pt x="9545" y="3253"/>
                  </a:cubicBezTo>
                  <a:cubicBezTo>
                    <a:pt x="7205" y="5806"/>
                    <a:pt x="4591" y="8086"/>
                    <a:pt x="1247" y="9180"/>
                  </a:cubicBezTo>
                  <a:cubicBezTo>
                    <a:pt x="913" y="9271"/>
                    <a:pt x="578" y="9332"/>
                    <a:pt x="244" y="9393"/>
                  </a:cubicBezTo>
                  <a:cubicBezTo>
                    <a:pt x="153" y="9727"/>
                    <a:pt x="92" y="10061"/>
                    <a:pt x="1" y="10396"/>
                  </a:cubicBezTo>
                  <a:cubicBezTo>
                    <a:pt x="3010" y="9818"/>
                    <a:pt x="5563" y="8450"/>
                    <a:pt x="8086" y="6353"/>
                  </a:cubicBezTo>
                  <a:cubicBezTo>
                    <a:pt x="9393" y="5289"/>
                    <a:pt x="10670" y="4134"/>
                    <a:pt x="11916" y="2918"/>
                  </a:cubicBezTo>
                  <a:cubicBezTo>
                    <a:pt x="12190" y="2037"/>
                    <a:pt x="12402" y="1064"/>
                    <a:pt x="12615"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54"/>
            <p:cNvSpPr/>
            <p:nvPr/>
          </p:nvSpPr>
          <p:spPr>
            <a:xfrm>
              <a:off x="6807129" y="7701569"/>
              <a:ext cx="14297" cy="16934"/>
            </a:xfrm>
            <a:custGeom>
              <a:avLst/>
              <a:gdLst/>
              <a:ahLst/>
              <a:cxnLst/>
              <a:rect l="l" t="t" r="r" b="b"/>
              <a:pathLst>
                <a:path w="542" h="642" extrusionOk="0">
                  <a:moveTo>
                    <a:pt x="511" y="0"/>
                  </a:moveTo>
                  <a:cubicBezTo>
                    <a:pt x="390" y="61"/>
                    <a:pt x="238" y="152"/>
                    <a:pt x="116" y="274"/>
                  </a:cubicBezTo>
                  <a:cubicBezTo>
                    <a:pt x="1" y="389"/>
                    <a:pt x="77" y="641"/>
                    <a:pt x="240" y="641"/>
                  </a:cubicBezTo>
                  <a:cubicBezTo>
                    <a:pt x="249" y="641"/>
                    <a:pt x="259" y="640"/>
                    <a:pt x="268" y="639"/>
                  </a:cubicBezTo>
                  <a:cubicBezTo>
                    <a:pt x="359" y="639"/>
                    <a:pt x="450" y="639"/>
                    <a:pt x="542" y="608"/>
                  </a:cubicBezTo>
                  <a:lnTo>
                    <a:pt x="511" y="0"/>
                  </a:ln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3" name="Google Shape;433;p54"/>
          <p:cNvGrpSpPr/>
          <p:nvPr/>
        </p:nvGrpSpPr>
        <p:grpSpPr>
          <a:xfrm>
            <a:off x="6789213" y="1221136"/>
            <a:ext cx="2012471" cy="2391463"/>
            <a:chOff x="11016213" y="5853720"/>
            <a:chExt cx="2012471" cy="2391463"/>
          </a:xfrm>
        </p:grpSpPr>
        <p:sp>
          <p:nvSpPr>
            <p:cNvPr id="434" name="Google Shape;434;p54"/>
            <p:cNvSpPr/>
            <p:nvPr/>
          </p:nvSpPr>
          <p:spPr>
            <a:xfrm>
              <a:off x="11596703" y="7707979"/>
              <a:ext cx="271820" cy="394502"/>
            </a:xfrm>
            <a:custGeom>
              <a:avLst/>
              <a:gdLst/>
              <a:ahLst/>
              <a:cxnLst/>
              <a:rect l="l" t="t" r="r" b="b"/>
              <a:pathLst>
                <a:path w="10305" h="14956" extrusionOk="0">
                  <a:moveTo>
                    <a:pt x="10305" y="1"/>
                  </a:moveTo>
                  <a:lnTo>
                    <a:pt x="10305" y="1"/>
                  </a:lnTo>
                  <a:cubicBezTo>
                    <a:pt x="6809" y="852"/>
                    <a:pt x="3344" y="1642"/>
                    <a:pt x="0" y="2584"/>
                  </a:cubicBezTo>
                  <a:lnTo>
                    <a:pt x="1368" y="14955"/>
                  </a:lnTo>
                  <a:lnTo>
                    <a:pt x="8025" y="14955"/>
                  </a:lnTo>
                  <a:lnTo>
                    <a:pt x="10305" y="1"/>
                  </a:lnTo>
                  <a:close/>
                </a:path>
              </a:pathLst>
            </a:custGeom>
            <a:solidFill>
              <a:srgbClr val="8C4C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54"/>
            <p:cNvSpPr/>
            <p:nvPr/>
          </p:nvSpPr>
          <p:spPr>
            <a:xfrm>
              <a:off x="11579874" y="7529192"/>
              <a:ext cx="315897" cy="246973"/>
            </a:xfrm>
            <a:custGeom>
              <a:avLst/>
              <a:gdLst/>
              <a:ahLst/>
              <a:cxnLst/>
              <a:rect l="l" t="t" r="r" b="b"/>
              <a:pathLst>
                <a:path w="11976" h="9363" extrusionOk="0">
                  <a:moveTo>
                    <a:pt x="11976" y="0"/>
                  </a:moveTo>
                  <a:lnTo>
                    <a:pt x="0" y="3496"/>
                  </a:lnTo>
                  <a:lnTo>
                    <a:pt x="638" y="9362"/>
                  </a:lnTo>
                  <a:cubicBezTo>
                    <a:pt x="3982" y="8420"/>
                    <a:pt x="7447" y="7630"/>
                    <a:pt x="10943" y="6779"/>
                  </a:cubicBezTo>
                  <a:lnTo>
                    <a:pt x="11976" y="0"/>
                  </a:lnTo>
                  <a:close/>
                </a:path>
              </a:pathLst>
            </a:custGeom>
            <a:solidFill>
              <a:srgbClr val="6735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54"/>
            <p:cNvSpPr/>
            <p:nvPr/>
          </p:nvSpPr>
          <p:spPr>
            <a:xfrm>
              <a:off x="11400269" y="5856727"/>
              <a:ext cx="215689" cy="360000"/>
            </a:xfrm>
            <a:custGeom>
              <a:avLst/>
              <a:gdLst/>
              <a:ahLst/>
              <a:cxnLst/>
              <a:rect l="l" t="t" r="r" b="b"/>
              <a:pathLst>
                <a:path w="8177" h="13648" extrusionOk="0">
                  <a:moveTo>
                    <a:pt x="7630" y="0"/>
                  </a:moveTo>
                  <a:cubicBezTo>
                    <a:pt x="4742" y="274"/>
                    <a:pt x="2219" y="760"/>
                    <a:pt x="1" y="1490"/>
                  </a:cubicBezTo>
                  <a:cubicBezTo>
                    <a:pt x="2098" y="5867"/>
                    <a:pt x="4742" y="9940"/>
                    <a:pt x="8177" y="13648"/>
                  </a:cubicBezTo>
                  <a:cubicBezTo>
                    <a:pt x="7934" y="9119"/>
                    <a:pt x="7691" y="4560"/>
                    <a:pt x="76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54"/>
            <p:cNvSpPr/>
            <p:nvPr/>
          </p:nvSpPr>
          <p:spPr>
            <a:xfrm>
              <a:off x="11029059" y="6037123"/>
              <a:ext cx="623801" cy="843473"/>
            </a:xfrm>
            <a:custGeom>
              <a:avLst/>
              <a:gdLst/>
              <a:ahLst/>
              <a:cxnLst/>
              <a:rect l="l" t="t" r="r" b="b"/>
              <a:pathLst>
                <a:path w="23649" h="31977" extrusionOk="0">
                  <a:moveTo>
                    <a:pt x="5441" y="0"/>
                  </a:moveTo>
                  <a:cubicBezTo>
                    <a:pt x="2341" y="3405"/>
                    <a:pt x="669" y="7964"/>
                    <a:pt x="0" y="13526"/>
                  </a:cubicBezTo>
                  <a:cubicBezTo>
                    <a:pt x="6779" y="21156"/>
                    <a:pt x="13344" y="29818"/>
                    <a:pt x="23648" y="31976"/>
                  </a:cubicBezTo>
                  <a:cubicBezTo>
                    <a:pt x="23618" y="31946"/>
                    <a:pt x="23618" y="31916"/>
                    <a:pt x="23618" y="31855"/>
                  </a:cubicBezTo>
                  <a:cubicBezTo>
                    <a:pt x="23557" y="31733"/>
                    <a:pt x="23557" y="31612"/>
                    <a:pt x="23587" y="31460"/>
                  </a:cubicBezTo>
                  <a:cubicBezTo>
                    <a:pt x="23344" y="27143"/>
                    <a:pt x="23101" y="22797"/>
                    <a:pt x="22888" y="18450"/>
                  </a:cubicBezTo>
                  <a:cubicBezTo>
                    <a:pt x="18876" y="17447"/>
                    <a:pt x="14894" y="12310"/>
                    <a:pt x="12402" y="9484"/>
                  </a:cubicBezTo>
                  <a:cubicBezTo>
                    <a:pt x="9818" y="6505"/>
                    <a:pt x="7478" y="3344"/>
                    <a:pt x="54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54"/>
            <p:cNvSpPr/>
            <p:nvPr/>
          </p:nvSpPr>
          <p:spPr>
            <a:xfrm>
              <a:off x="11635979" y="5853720"/>
              <a:ext cx="119490" cy="338160"/>
            </a:xfrm>
            <a:custGeom>
              <a:avLst/>
              <a:gdLst/>
              <a:ahLst/>
              <a:cxnLst/>
              <a:rect l="l" t="t" r="r" b="b"/>
              <a:pathLst>
                <a:path w="4530" h="12820" extrusionOk="0">
                  <a:moveTo>
                    <a:pt x="936" y="0"/>
                  </a:moveTo>
                  <a:cubicBezTo>
                    <a:pt x="632" y="0"/>
                    <a:pt x="320" y="8"/>
                    <a:pt x="1" y="23"/>
                  </a:cubicBezTo>
                  <a:cubicBezTo>
                    <a:pt x="62" y="4309"/>
                    <a:pt x="214" y="8564"/>
                    <a:pt x="396" y="12820"/>
                  </a:cubicBezTo>
                  <a:cubicBezTo>
                    <a:pt x="1855" y="11816"/>
                    <a:pt x="3375" y="9780"/>
                    <a:pt x="4530" y="8108"/>
                  </a:cubicBezTo>
                  <a:cubicBezTo>
                    <a:pt x="3618" y="4947"/>
                    <a:pt x="2676" y="2211"/>
                    <a:pt x="1825" y="23"/>
                  </a:cubicBezTo>
                  <a:cubicBezTo>
                    <a:pt x="1536" y="8"/>
                    <a:pt x="1239" y="0"/>
                    <a:pt x="9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54"/>
            <p:cNvSpPr/>
            <p:nvPr/>
          </p:nvSpPr>
          <p:spPr>
            <a:xfrm>
              <a:off x="11016213" y="6437190"/>
              <a:ext cx="660677" cy="819417"/>
            </a:xfrm>
            <a:custGeom>
              <a:avLst/>
              <a:gdLst/>
              <a:ahLst/>
              <a:cxnLst/>
              <a:rect l="l" t="t" r="r" b="b"/>
              <a:pathLst>
                <a:path w="25047" h="31065" extrusionOk="0">
                  <a:moveTo>
                    <a:pt x="335" y="1"/>
                  </a:moveTo>
                  <a:lnTo>
                    <a:pt x="335" y="1"/>
                  </a:lnTo>
                  <a:cubicBezTo>
                    <a:pt x="1" y="4226"/>
                    <a:pt x="183" y="8998"/>
                    <a:pt x="730" y="14226"/>
                  </a:cubicBezTo>
                  <a:cubicBezTo>
                    <a:pt x="7205" y="22037"/>
                    <a:pt x="15047" y="30031"/>
                    <a:pt x="25047" y="31065"/>
                  </a:cubicBezTo>
                  <a:cubicBezTo>
                    <a:pt x="24743" y="26506"/>
                    <a:pt x="24439" y="21977"/>
                    <a:pt x="24166" y="17448"/>
                  </a:cubicBezTo>
                  <a:cubicBezTo>
                    <a:pt x="24105" y="17478"/>
                    <a:pt x="24044" y="17478"/>
                    <a:pt x="23953" y="17478"/>
                  </a:cubicBezTo>
                  <a:cubicBezTo>
                    <a:pt x="14257" y="15624"/>
                    <a:pt x="6779" y="7660"/>
                    <a:pt x="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54"/>
            <p:cNvSpPr/>
            <p:nvPr/>
          </p:nvSpPr>
          <p:spPr>
            <a:xfrm>
              <a:off x="11191017" y="5905631"/>
              <a:ext cx="440188" cy="600537"/>
            </a:xfrm>
            <a:custGeom>
              <a:avLst/>
              <a:gdLst/>
              <a:ahLst/>
              <a:cxnLst/>
              <a:rect l="l" t="t" r="r" b="b"/>
              <a:pathLst>
                <a:path w="16688" h="22767" extrusionOk="0">
                  <a:moveTo>
                    <a:pt x="6900" y="0"/>
                  </a:moveTo>
                  <a:cubicBezTo>
                    <a:pt x="4104" y="1034"/>
                    <a:pt x="1854" y="2462"/>
                    <a:pt x="0" y="4256"/>
                  </a:cubicBezTo>
                  <a:cubicBezTo>
                    <a:pt x="2006" y="7630"/>
                    <a:pt x="4286" y="10882"/>
                    <a:pt x="6900" y="13830"/>
                  </a:cubicBezTo>
                  <a:cubicBezTo>
                    <a:pt x="9362" y="16596"/>
                    <a:pt x="12979" y="21368"/>
                    <a:pt x="16687" y="22767"/>
                  </a:cubicBezTo>
                  <a:cubicBezTo>
                    <a:pt x="16657" y="22219"/>
                    <a:pt x="16627" y="21672"/>
                    <a:pt x="16627" y="21125"/>
                  </a:cubicBezTo>
                  <a:cubicBezTo>
                    <a:pt x="16475" y="18359"/>
                    <a:pt x="16323" y="15593"/>
                    <a:pt x="16171" y="12797"/>
                  </a:cubicBezTo>
                  <a:cubicBezTo>
                    <a:pt x="12250" y="9149"/>
                    <a:pt x="9210" y="4772"/>
                    <a:pt x="69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54"/>
            <p:cNvSpPr/>
            <p:nvPr/>
          </p:nvSpPr>
          <p:spPr>
            <a:xfrm>
              <a:off x="11683300" y="6783553"/>
              <a:ext cx="186832" cy="473054"/>
            </a:xfrm>
            <a:custGeom>
              <a:avLst/>
              <a:gdLst/>
              <a:ahLst/>
              <a:cxnLst/>
              <a:rect l="l" t="t" r="r" b="b"/>
              <a:pathLst>
                <a:path w="7083" h="17934" extrusionOk="0">
                  <a:moveTo>
                    <a:pt x="6930" y="0"/>
                  </a:moveTo>
                  <a:lnTo>
                    <a:pt x="6930" y="0"/>
                  </a:lnTo>
                  <a:cubicBezTo>
                    <a:pt x="4712" y="1338"/>
                    <a:pt x="2401" y="2493"/>
                    <a:pt x="0" y="3496"/>
                  </a:cubicBezTo>
                  <a:cubicBezTo>
                    <a:pt x="274" y="8329"/>
                    <a:pt x="578" y="13131"/>
                    <a:pt x="882" y="17934"/>
                  </a:cubicBezTo>
                  <a:cubicBezTo>
                    <a:pt x="2736" y="17022"/>
                    <a:pt x="4560" y="16110"/>
                    <a:pt x="6292" y="15016"/>
                  </a:cubicBezTo>
                  <a:cubicBezTo>
                    <a:pt x="6900" y="9788"/>
                    <a:pt x="7082" y="4742"/>
                    <a:pt x="69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54"/>
            <p:cNvSpPr/>
            <p:nvPr/>
          </p:nvSpPr>
          <p:spPr>
            <a:xfrm>
              <a:off x="11707356" y="7217305"/>
              <a:ext cx="137902" cy="300677"/>
            </a:xfrm>
            <a:custGeom>
              <a:avLst/>
              <a:gdLst/>
              <a:ahLst/>
              <a:cxnLst/>
              <a:rect l="l" t="t" r="r" b="b"/>
              <a:pathLst>
                <a:path w="5228" h="11399" extrusionOk="0">
                  <a:moveTo>
                    <a:pt x="5228" y="0"/>
                  </a:moveTo>
                  <a:cubicBezTo>
                    <a:pt x="3587" y="943"/>
                    <a:pt x="1824" y="1703"/>
                    <a:pt x="0" y="2250"/>
                  </a:cubicBezTo>
                  <a:cubicBezTo>
                    <a:pt x="182" y="5289"/>
                    <a:pt x="365" y="8359"/>
                    <a:pt x="517" y="11399"/>
                  </a:cubicBezTo>
                  <a:cubicBezTo>
                    <a:pt x="1337" y="10913"/>
                    <a:pt x="2310" y="10821"/>
                    <a:pt x="3283" y="10639"/>
                  </a:cubicBezTo>
                  <a:cubicBezTo>
                    <a:pt x="4134" y="7022"/>
                    <a:pt x="4803" y="3466"/>
                    <a:pt x="52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54"/>
            <p:cNvSpPr/>
            <p:nvPr/>
          </p:nvSpPr>
          <p:spPr>
            <a:xfrm>
              <a:off x="11648007" y="6106865"/>
              <a:ext cx="179631" cy="400094"/>
            </a:xfrm>
            <a:custGeom>
              <a:avLst/>
              <a:gdLst/>
              <a:ahLst/>
              <a:cxnLst/>
              <a:rect l="l" t="t" r="r" b="b"/>
              <a:pathLst>
                <a:path w="6810" h="15168" extrusionOk="0">
                  <a:moveTo>
                    <a:pt x="4469" y="1"/>
                  </a:moveTo>
                  <a:cubicBezTo>
                    <a:pt x="3162" y="1824"/>
                    <a:pt x="1612" y="3587"/>
                    <a:pt x="1" y="4165"/>
                  </a:cubicBezTo>
                  <a:cubicBezTo>
                    <a:pt x="183" y="7873"/>
                    <a:pt x="366" y="11521"/>
                    <a:pt x="578" y="15168"/>
                  </a:cubicBezTo>
                  <a:cubicBezTo>
                    <a:pt x="2888" y="13861"/>
                    <a:pt x="4955" y="12341"/>
                    <a:pt x="6809" y="10639"/>
                  </a:cubicBezTo>
                  <a:cubicBezTo>
                    <a:pt x="6141" y="6718"/>
                    <a:pt x="5350" y="3162"/>
                    <a:pt x="44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54"/>
            <p:cNvSpPr/>
            <p:nvPr/>
          </p:nvSpPr>
          <p:spPr>
            <a:xfrm>
              <a:off x="11664044" y="6428380"/>
              <a:ext cx="201260" cy="420932"/>
            </a:xfrm>
            <a:custGeom>
              <a:avLst/>
              <a:gdLst/>
              <a:ahLst/>
              <a:cxnLst/>
              <a:rect l="l" t="t" r="r" b="b"/>
              <a:pathLst>
                <a:path w="7630" h="15958" extrusionOk="0">
                  <a:moveTo>
                    <a:pt x="6445" y="0"/>
                  </a:moveTo>
                  <a:cubicBezTo>
                    <a:pt x="4499" y="1611"/>
                    <a:pt x="2341" y="2918"/>
                    <a:pt x="1" y="3830"/>
                  </a:cubicBezTo>
                  <a:cubicBezTo>
                    <a:pt x="31" y="4104"/>
                    <a:pt x="31" y="4377"/>
                    <a:pt x="61" y="4651"/>
                  </a:cubicBezTo>
                  <a:cubicBezTo>
                    <a:pt x="244" y="8420"/>
                    <a:pt x="457" y="12189"/>
                    <a:pt x="669" y="15958"/>
                  </a:cubicBezTo>
                  <a:cubicBezTo>
                    <a:pt x="3101" y="14833"/>
                    <a:pt x="5442" y="13557"/>
                    <a:pt x="7630" y="12158"/>
                  </a:cubicBezTo>
                  <a:cubicBezTo>
                    <a:pt x="7448" y="7842"/>
                    <a:pt x="7022" y="3769"/>
                    <a:pt x="64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54"/>
            <p:cNvSpPr/>
            <p:nvPr/>
          </p:nvSpPr>
          <p:spPr>
            <a:xfrm>
              <a:off x="11722576" y="7529192"/>
              <a:ext cx="64176" cy="137480"/>
            </a:xfrm>
            <a:custGeom>
              <a:avLst/>
              <a:gdLst/>
              <a:ahLst/>
              <a:cxnLst/>
              <a:rect l="l" t="t" r="r" b="b"/>
              <a:pathLst>
                <a:path w="2433" h="5212" extrusionOk="0">
                  <a:moveTo>
                    <a:pt x="2432" y="0"/>
                  </a:moveTo>
                  <a:lnTo>
                    <a:pt x="2432" y="0"/>
                  </a:lnTo>
                  <a:cubicBezTo>
                    <a:pt x="1642" y="152"/>
                    <a:pt x="852" y="244"/>
                    <a:pt x="1" y="335"/>
                  </a:cubicBezTo>
                  <a:cubicBezTo>
                    <a:pt x="92" y="1946"/>
                    <a:pt x="153" y="3587"/>
                    <a:pt x="213" y="5198"/>
                  </a:cubicBezTo>
                  <a:cubicBezTo>
                    <a:pt x="294" y="5208"/>
                    <a:pt x="375" y="5212"/>
                    <a:pt x="459" y="5212"/>
                  </a:cubicBezTo>
                  <a:cubicBezTo>
                    <a:pt x="625" y="5212"/>
                    <a:pt x="801" y="5198"/>
                    <a:pt x="1004" y="5198"/>
                  </a:cubicBezTo>
                  <a:cubicBezTo>
                    <a:pt x="1551" y="3435"/>
                    <a:pt x="2007" y="1703"/>
                    <a:pt x="24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54"/>
            <p:cNvSpPr/>
            <p:nvPr/>
          </p:nvSpPr>
          <p:spPr>
            <a:xfrm>
              <a:off x="11239921" y="7411338"/>
              <a:ext cx="461844" cy="254174"/>
            </a:xfrm>
            <a:custGeom>
              <a:avLst/>
              <a:gdLst/>
              <a:ahLst/>
              <a:cxnLst/>
              <a:rect l="l" t="t" r="r" b="b"/>
              <a:pathLst>
                <a:path w="17509" h="9636" extrusionOk="0">
                  <a:moveTo>
                    <a:pt x="0" y="0"/>
                  </a:moveTo>
                  <a:lnTo>
                    <a:pt x="0" y="0"/>
                  </a:lnTo>
                  <a:cubicBezTo>
                    <a:pt x="7174" y="8572"/>
                    <a:pt x="17022" y="9575"/>
                    <a:pt x="17508" y="9636"/>
                  </a:cubicBezTo>
                  <a:cubicBezTo>
                    <a:pt x="17447" y="8237"/>
                    <a:pt x="17356" y="6839"/>
                    <a:pt x="17296" y="5471"/>
                  </a:cubicBezTo>
                  <a:cubicBezTo>
                    <a:pt x="17265" y="5471"/>
                    <a:pt x="17235" y="5532"/>
                    <a:pt x="17204" y="5532"/>
                  </a:cubicBezTo>
                  <a:cubicBezTo>
                    <a:pt x="16182" y="5857"/>
                    <a:pt x="15122" y="6002"/>
                    <a:pt x="14045" y="6002"/>
                  </a:cubicBezTo>
                  <a:cubicBezTo>
                    <a:pt x="9069" y="6002"/>
                    <a:pt x="3723" y="2899"/>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54"/>
            <p:cNvSpPr/>
            <p:nvPr/>
          </p:nvSpPr>
          <p:spPr>
            <a:xfrm>
              <a:off x="11041878" y="6866932"/>
              <a:ext cx="653476" cy="681041"/>
            </a:xfrm>
            <a:custGeom>
              <a:avLst/>
              <a:gdLst/>
              <a:ahLst/>
              <a:cxnLst/>
              <a:rect l="l" t="t" r="r" b="b"/>
              <a:pathLst>
                <a:path w="24774" h="25819" extrusionOk="0">
                  <a:moveTo>
                    <a:pt x="1" y="1"/>
                  </a:moveTo>
                  <a:lnTo>
                    <a:pt x="1" y="1"/>
                  </a:lnTo>
                  <a:cubicBezTo>
                    <a:pt x="153" y="1277"/>
                    <a:pt x="305" y="2584"/>
                    <a:pt x="487" y="3922"/>
                  </a:cubicBezTo>
                  <a:cubicBezTo>
                    <a:pt x="1338" y="9818"/>
                    <a:pt x="3192" y="14408"/>
                    <a:pt x="5533" y="17964"/>
                  </a:cubicBezTo>
                  <a:cubicBezTo>
                    <a:pt x="10333" y="22451"/>
                    <a:pt x="15849" y="25819"/>
                    <a:pt x="21640" y="25819"/>
                  </a:cubicBezTo>
                  <a:cubicBezTo>
                    <a:pt x="22596" y="25819"/>
                    <a:pt x="23560" y="25727"/>
                    <a:pt x="24530" y="25533"/>
                  </a:cubicBezTo>
                  <a:cubicBezTo>
                    <a:pt x="24621" y="25533"/>
                    <a:pt x="24712" y="25533"/>
                    <a:pt x="24773" y="25594"/>
                  </a:cubicBezTo>
                  <a:cubicBezTo>
                    <a:pt x="24560" y="22311"/>
                    <a:pt x="24348" y="19059"/>
                    <a:pt x="24135" y="15776"/>
                  </a:cubicBezTo>
                  <a:cubicBezTo>
                    <a:pt x="23952" y="15746"/>
                    <a:pt x="23861" y="15533"/>
                    <a:pt x="23983" y="15381"/>
                  </a:cubicBezTo>
                  <a:cubicBezTo>
                    <a:pt x="14560" y="15350"/>
                    <a:pt x="6384" y="7569"/>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54"/>
            <p:cNvSpPr/>
            <p:nvPr/>
          </p:nvSpPr>
          <p:spPr>
            <a:xfrm>
              <a:off x="11765862" y="5924860"/>
              <a:ext cx="283057" cy="462661"/>
            </a:xfrm>
            <a:custGeom>
              <a:avLst/>
              <a:gdLst/>
              <a:ahLst/>
              <a:cxnLst/>
              <a:rect l="l" t="t" r="r" b="b"/>
              <a:pathLst>
                <a:path w="10731" h="17540" extrusionOk="0">
                  <a:moveTo>
                    <a:pt x="4591" y="1"/>
                  </a:moveTo>
                  <a:cubicBezTo>
                    <a:pt x="3952" y="1034"/>
                    <a:pt x="3314" y="2098"/>
                    <a:pt x="2615" y="3071"/>
                  </a:cubicBezTo>
                  <a:cubicBezTo>
                    <a:pt x="1916" y="4074"/>
                    <a:pt x="1034" y="5502"/>
                    <a:pt x="1" y="6901"/>
                  </a:cubicBezTo>
                  <a:cubicBezTo>
                    <a:pt x="882" y="10062"/>
                    <a:pt x="1673" y="13618"/>
                    <a:pt x="2341" y="17539"/>
                  </a:cubicBezTo>
                  <a:cubicBezTo>
                    <a:pt x="5624" y="14530"/>
                    <a:pt x="8299" y="11004"/>
                    <a:pt x="10731" y="7174"/>
                  </a:cubicBezTo>
                  <a:cubicBezTo>
                    <a:pt x="9089" y="4195"/>
                    <a:pt x="7083" y="1733"/>
                    <a:pt x="45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54"/>
            <p:cNvSpPr/>
            <p:nvPr/>
          </p:nvSpPr>
          <p:spPr>
            <a:xfrm>
              <a:off x="11684091" y="5854327"/>
              <a:ext cx="177204" cy="213288"/>
            </a:xfrm>
            <a:custGeom>
              <a:avLst/>
              <a:gdLst/>
              <a:ahLst/>
              <a:cxnLst/>
              <a:rect l="l" t="t" r="r" b="b"/>
              <a:pathLst>
                <a:path w="6718" h="8086" extrusionOk="0">
                  <a:moveTo>
                    <a:pt x="1" y="0"/>
                  </a:moveTo>
                  <a:lnTo>
                    <a:pt x="1" y="0"/>
                  </a:lnTo>
                  <a:cubicBezTo>
                    <a:pt x="852" y="2188"/>
                    <a:pt x="1794" y="4924"/>
                    <a:pt x="2706" y="8085"/>
                  </a:cubicBezTo>
                  <a:cubicBezTo>
                    <a:pt x="3131" y="7477"/>
                    <a:pt x="3496" y="6900"/>
                    <a:pt x="3800" y="6474"/>
                  </a:cubicBezTo>
                  <a:cubicBezTo>
                    <a:pt x="4834" y="5046"/>
                    <a:pt x="5806" y="3556"/>
                    <a:pt x="6718" y="2037"/>
                  </a:cubicBezTo>
                  <a:cubicBezTo>
                    <a:pt x="4742" y="851"/>
                    <a:pt x="2523" y="152"/>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54"/>
            <p:cNvSpPr/>
            <p:nvPr/>
          </p:nvSpPr>
          <p:spPr>
            <a:xfrm>
              <a:off x="11793927" y="6854904"/>
              <a:ext cx="411331" cy="643031"/>
            </a:xfrm>
            <a:custGeom>
              <a:avLst/>
              <a:gdLst/>
              <a:ahLst/>
              <a:cxnLst/>
              <a:rect l="l" t="t" r="r" b="b"/>
              <a:pathLst>
                <a:path w="15594" h="24378" extrusionOk="0">
                  <a:moveTo>
                    <a:pt x="15594" y="1"/>
                  </a:moveTo>
                  <a:cubicBezTo>
                    <a:pt x="12189" y="5381"/>
                    <a:pt x="7569" y="10578"/>
                    <a:pt x="1946" y="13739"/>
                  </a:cubicBezTo>
                  <a:cubicBezTo>
                    <a:pt x="1521" y="17205"/>
                    <a:pt x="852" y="20761"/>
                    <a:pt x="1" y="24378"/>
                  </a:cubicBezTo>
                  <a:cubicBezTo>
                    <a:pt x="396" y="24317"/>
                    <a:pt x="791" y="24256"/>
                    <a:pt x="1186" y="24104"/>
                  </a:cubicBezTo>
                  <a:cubicBezTo>
                    <a:pt x="5107" y="22858"/>
                    <a:pt x="8177" y="20183"/>
                    <a:pt x="10913" y="17205"/>
                  </a:cubicBezTo>
                  <a:cubicBezTo>
                    <a:pt x="12068" y="15928"/>
                    <a:pt x="13284" y="14682"/>
                    <a:pt x="14469" y="13405"/>
                  </a:cubicBezTo>
                  <a:cubicBezTo>
                    <a:pt x="15199" y="9606"/>
                    <a:pt x="15594" y="4955"/>
                    <a:pt x="1559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54"/>
            <p:cNvSpPr/>
            <p:nvPr/>
          </p:nvSpPr>
          <p:spPr>
            <a:xfrm>
              <a:off x="11834021" y="6147750"/>
              <a:ext cx="339162" cy="601354"/>
            </a:xfrm>
            <a:custGeom>
              <a:avLst/>
              <a:gdLst/>
              <a:ahLst/>
              <a:cxnLst/>
              <a:rect l="l" t="t" r="r" b="b"/>
              <a:pathLst>
                <a:path w="12858" h="22798" extrusionOk="0">
                  <a:moveTo>
                    <a:pt x="8846" y="1"/>
                  </a:moveTo>
                  <a:cubicBezTo>
                    <a:pt x="6444" y="3952"/>
                    <a:pt x="3526" y="7752"/>
                    <a:pt x="1" y="10639"/>
                  </a:cubicBezTo>
                  <a:cubicBezTo>
                    <a:pt x="578" y="14408"/>
                    <a:pt x="1004" y="18481"/>
                    <a:pt x="1186" y="22797"/>
                  </a:cubicBezTo>
                  <a:cubicBezTo>
                    <a:pt x="5563" y="20001"/>
                    <a:pt x="9454" y="16688"/>
                    <a:pt x="12858" y="12858"/>
                  </a:cubicBezTo>
                  <a:cubicBezTo>
                    <a:pt x="12007" y="8208"/>
                    <a:pt x="10700" y="3770"/>
                    <a:pt x="88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54"/>
            <p:cNvSpPr/>
            <p:nvPr/>
          </p:nvSpPr>
          <p:spPr>
            <a:xfrm>
              <a:off x="11749033" y="7299075"/>
              <a:ext cx="405712" cy="367228"/>
            </a:xfrm>
            <a:custGeom>
              <a:avLst/>
              <a:gdLst/>
              <a:ahLst/>
              <a:cxnLst/>
              <a:rect l="l" t="t" r="r" b="b"/>
              <a:pathLst>
                <a:path w="15381" h="13922" extrusionOk="0">
                  <a:moveTo>
                    <a:pt x="15381" y="1"/>
                  </a:moveTo>
                  <a:lnTo>
                    <a:pt x="15381" y="1"/>
                  </a:lnTo>
                  <a:cubicBezTo>
                    <a:pt x="13891" y="1399"/>
                    <a:pt x="12402" y="2736"/>
                    <a:pt x="10882" y="3983"/>
                  </a:cubicBezTo>
                  <a:cubicBezTo>
                    <a:pt x="7934" y="6445"/>
                    <a:pt x="4955" y="8025"/>
                    <a:pt x="1429" y="8724"/>
                  </a:cubicBezTo>
                  <a:cubicBezTo>
                    <a:pt x="1004" y="10427"/>
                    <a:pt x="548" y="12159"/>
                    <a:pt x="1" y="13922"/>
                  </a:cubicBezTo>
                  <a:cubicBezTo>
                    <a:pt x="3557" y="13740"/>
                    <a:pt x="11612" y="12068"/>
                    <a:pt x="15198" y="578"/>
                  </a:cubicBezTo>
                  <a:cubicBezTo>
                    <a:pt x="15259" y="396"/>
                    <a:pt x="15320" y="183"/>
                    <a:pt x="153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54"/>
            <p:cNvSpPr/>
            <p:nvPr/>
          </p:nvSpPr>
          <p:spPr>
            <a:xfrm>
              <a:off x="11849267" y="6531806"/>
              <a:ext cx="355199" cy="647831"/>
            </a:xfrm>
            <a:custGeom>
              <a:avLst/>
              <a:gdLst/>
              <a:ahLst/>
              <a:cxnLst/>
              <a:rect l="l" t="t" r="r" b="b"/>
              <a:pathLst>
                <a:path w="13466" h="24560" extrusionOk="0">
                  <a:moveTo>
                    <a:pt x="12554" y="0"/>
                  </a:moveTo>
                  <a:cubicBezTo>
                    <a:pt x="9088" y="3739"/>
                    <a:pt x="5076" y="6930"/>
                    <a:pt x="638" y="9575"/>
                  </a:cubicBezTo>
                  <a:cubicBezTo>
                    <a:pt x="790" y="14286"/>
                    <a:pt x="608" y="19332"/>
                    <a:pt x="0" y="24560"/>
                  </a:cubicBezTo>
                  <a:cubicBezTo>
                    <a:pt x="1885" y="23405"/>
                    <a:pt x="3648" y="22098"/>
                    <a:pt x="5259" y="20456"/>
                  </a:cubicBezTo>
                  <a:cubicBezTo>
                    <a:pt x="8359" y="17356"/>
                    <a:pt x="10882" y="13830"/>
                    <a:pt x="13465" y="10304"/>
                  </a:cubicBezTo>
                  <a:cubicBezTo>
                    <a:pt x="13374" y="6900"/>
                    <a:pt x="13101" y="3405"/>
                    <a:pt x="125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54"/>
            <p:cNvSpPr/>
            <p:nvPr/>
          </p:nvSpPr>
          <p:spPr>
            <a:xfrm>
              <a:off x="11652016" y="6875742"/>
              <a:ext cx="54549" cy="388092"/>
            </a:xfrm>
            <a:custGeom>
              <a:avLst/>
              <a:gdLst/>
              <a:ahLst/>
              <a:cxnLst/>
              <a:rect l="l" t="t" r="r" b="b"/>
              <a:pathLst>
                <a:path w="2068" h="14713" extrusionOk="0">
                  <a:moveTo>
                    <a:pt x="1" y="62"/>
                  </a:moveTo>
                  <a:cubicBezTo>
                    <a:pt x="1" y="123"/>
                    <a:pt x="1" y="153"/>
                    <a:pt x="1" y="183"/>
                  </a:cubicBezTo>
                  <a:lnTo>
                    <a:pt x="31" y="183"/>
                  </a:lnTo>
                  <a:cubicBezTo>
                    <a:pt x="57" y="190"/>
                    <a:pt x="81" y="198"/>
                    <a:pt x="103" y="208"/>
                  </a:cubicBezTo>
                  <a:lnTo>
                    <a:pt x="103" y="208"/>
                  </a:lnTo>
                  <a:cubicBezTo>
                    <a:pt x="61" y="165"/>
                    <a:pt x="27" y="115"/>
                    <a:pt x="1" y="62"/>
                  </a:cubicBezTo>
                  <a:close/>
                  <a:moveTo>
                    <a:pt x="103" y="208"/>
                  </a:moveTo>
                  <a:cubicBezTo>
                    <a:pt x="136" y="242"/>
                    <a:pt x="174" y="272"/>
                    <a:pt x="215" y="293"/>
                  </a:cubicBezTo>
                  <a:lnTo>
                    <a:pt x="215" y="293"/>
                  </a:lnTo>
                  <a:cubicBezTo>
                    <a:pt x="188" y="259"/>
                    <a:pt x="151" y="230"/>
                    <a:pt x="103" y="208"/>
                  </a:cubicBezTo>
                  <a:close/>
                  <a:moveTo>
                    <a:pt x="1186" y="1"/>
                  </a:moveTo>
                  <a:cubicBezTo>
                    <a:pt x="943" y="123"/>
                    <a:pt x="730" y="214"/>
                    <a:pt x="517" y="305"/>
                  </a:cubicBezTo>
                  <a:cubicBezTo>
                    <a:pt x="467" y="324"/>
                    <a:pt x="420" y="332"/>
                    <a:pt x="375" y="332"/>
                  </a:cubicBezTo>
                  <a:cubicBezTo>
                    <a:pt x="317" y="332"/>
                    <a:pt x="263" y="318"/>
                    <a:pt x="215" y="293"/>
                  </a:cubicBezTo>
                  <a:lnTo>
                    <a:pt x="215" y="293"/>
                  </a:lnTo>
                  <a:cubicBezTo>
                    <a:pt x="345" y="456"/>
                    <a:pt x="248" y="728"/>
                    <a:pt x="62" y="822"/>
                  </a:cubicBezTo>
                  <a:cubicBezTo>
                    <a:pt x="335" y="5351"/>
                    <a:pt x="639" y="9910"/>
                    <a:pt x="943" y="14439"/>
                  </a:cubicBezTo>
                  <a:cubicBezTo>
                    <a:pt x="1034" y="14439"/>
                    <a:pt x="1156" y="14469"/>
                    <a:pt x="1277" y="14500"/>
                  </a:cubicBezTo>
                  <a:cubicBezTo>
                    <a:pt x="1429" y="14500"/>
                    <a:pt x="1490" y="14591"/>
                    <a:pt x="1521" y="14712"/>
                  </a:cubicBezTo>
                  <a:cubicBezTo>
                    <a:pt x="1703" y="14621"/>
                    <a:pt x="1885" y="14530"/>
                    <a:pt x="2068" y="14439"/>
                  </a:cubicBezTo>
                  <a:cubicBezTo>
                    <a:pt x="1764" y="9636"/>
                    <a:pt x="1460" y="4834"/>
                    <a:pt x="1186"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54"/>
            <p:cNvSpPr/>
            <p:nvPr/>
          </p:nvSpPr>
          <p:spPr>
            <a:xfrm>
              <a:off x="11632787" y="6523788"/>
              <a:ext cx="48930" cy="343171"/>
            </a:xfrm>
            <a:custGeom>
              <a:avLst/>
              <a:gdLst/>
              <a:ahLst/>
              <a:cxnLst/>
              <a:rect l="l" t="t" r="r" b="b"/>
              <a:pathLst>
                <a:path w="1855" h="13010" extrusionOk="0">
                  <a:moveTo>
                    <a:pt x="0" y="0"/>
                  </a:moveTo>
                  <a:lnTo>
                    <a:pt x="0" y="0"/>
                  </a:lnTo>
                  <a:cubicBezTo>
                    <a:pt x="183" y="4347"/>
                    <a:pt x="426" y="8693"/>
                    <a:pt x="699" y="13010"/>
                  </a:cubicBezTo>
                  <a:cubicBezTo>
                    <a:pt x="730" y="12949"/>
                    <a:pt x="791" y="12858"/>
                    <a:pt x="882" y="12827"/>
                  </a:cubicBezTo>
                  <a:cubicBezTo>
                    <a:pt x="1216" y="12675"/>
                    <a:pt x="1520" y="12493"/>
                    <a:pt x="1854" y="12341"/>
                  </a:cubicBezTo>
                  <a:cubicBezTo>
                    <a:pt x="1642" y="8572"/>
                    <a:pt x="1429" y="4803"/>
                    <a:pt x="1246" y="1034"/>
                  </a:cubicBezTo>
                  <a:cubicBezTo>
                    <a:pt x="1216" y="760"/>
                    <a:pt x="1216" y="487"/>
                    <a:pt x="1186" y="213"/>
                  </a:cubicBezTo>
                  <a:cubicBezTo>
                    <a:pt x="1034" y="274"/>
                    <a:pt x="912" y="335"/>
                    <a:pt x="760" y="395"/>
                  </a:cubicBezTo>
                  <a:cubicBezTo>
                    <a:pt x="728" y="405"/>
                    <a:pt x="697" y="409"/>
                    <a:pt x="668" y="409"/>
                  </a:cubicBezTo>
                  <a:cubicBezTo>
                    <a:pt x="504" y="409"/>
                    <a:pt x="391" y="272"/>
                    <a:pt x="365" y="92"/>
                  </a:cubicBezTo>
                  <a:cubicBezTo>
                    <a:pt x="243" y="92"/>
                    <a:pt x="122" y="31"/>
                    <a:pt x="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54"/>
            <p:cNvSpPr/>
            <p:nvPr/>
          </p:nvSpPr>
          <p:spPr>
            <a:xfrm>
              <a:off x="11601503" y="5854327"/>
              <a:ext cx="61776" cy="660651"/>
            </a:xfrm>
            <a:custGeom>
              <a:avLst/>
              <a:gdLst/>
              <a:ahLst/>
              <a:cxnLst/>
              <a:rect l="l" t="t" r="r" b="b"/>
              <a:pathLst>
                <a:path w="2342" h="25046" extrusionOk="0">
                  <a:moveTo>
                    <a:pt x="913" y="0"/>
                  </a:moveTo>
                  <a:cubicBezTo>
                    <a:pt x="609" y="30"/>
                    <a:pt x="305" y="61"/>
                    <a:pt x="1" y="91"/>
                  </a:cubicBezTo>
                  <a:cubicBezTo>
                    <a:pt x="62" y="4651"/>
                    <a:pt x="305" y="9210"/>
                    <a:pt x="548" y="13739"/>
                  </a:cubicBezTo>
                  <a:cubicBezTo>
                    <a:pt x="761" y="13982"/>
                    <a:pt x="973" y="14225"/>
                    <a:pt x="1217" y="14468"/>
                  </a:cubicBezTo>
                  <a:cubicBezTo>
                    <a:pt x="1426" y="14700"/>
                    <a:pt x="1227" y="14986"/>
                    <a:pt x="986" y="14986"/>
                  </a:cubicBezTo>
                  <a:cubicBezTo>
                    <a:pt x="911" y="14986"/>
                    <a:pt x="833" y="14958"/>
                    <a:pt x="761" y="14894"/>
                  </a:cubicBezTo>
                  <a:cubicBezTo>
                    <a:pt x="700" y="14863"/>
                    <a:pt x="670" y="14803"/>
                    <a:pt x="609" y="14742"/>
                  </a:cubicBezTo>
                  <a:lnTo>
                    <a:pt x="609" y="14742"/>
                  </a:lnTo>
                  <a:cubicBezTo>
                    <a:pt x="761" y="17538"/>
                    <a:pt x="913" y="20304"/>
                    <a:pt x="1065" y="23070"/>
                  </a:cubicBezTo>
                  <a:cubicBezTo>
                    <a:pt x="1065" y="23617"/>
                    <a:pt x="1125" y="24164"/>
                    <a:pt x="1125" y="24712"/>
                  </a:cubicBezTo>
                  <a:cubicBezTo>
                    <a:pt x="1338" y="24772"/>
                    <a:pt x="1521" y="24894"/>
                    <a:pt x="1733" y="24924"/>
                  </a:cubicBezTo>
                  <a:cubicBezTo>
                    <a:pt x="1794" y="24955"/>
                    <a:pt x="1825" y="24985"/>
                    <a:pt x="1855" y="25046"/>
                  </a:cubicBezTo>
                  <a:cubicBezTo>
                    <a:pt x="2037" y="24955"/>
                    <a:pt x="2159" y="24833"/>
                    <a:pt x="2341" y="24742"/>
                  </a:cubicBezTo>
                  <a:cubicBezTo>
                    <a:pt x="2129" y="21095"/>
                    <a:pt x="1946" y="17417"/>
                    <a:pt x="1764" y="13739"/>
                  </a:cubicBezTo>
                  <a:cubicBezTo>
                    <a:pt x="1521" y="13830"/>
                    <a:pt x="1308" y="13891"/>
                    <a:pt x="1065" y="13921"/>
                  </a:cubicBezTo>
                  <a:cubicBezTo>
                    <a:pt x="1044" y="13924"/>
                    <a:pt x="1023" y="13926"/>
                    <a:pt x="1003" y="13926"/>
                  </a:cubicBezTo>
                  <a:cubicBezTo>
                    <a:pt x="625" y="13926"/>
                    <a:pt x="507" y="13397"/>
                    <a:pt x="882" y="13252"/>
                  </a:cubicBezTo>
                  <a:cubicBezTo>
                    <a:pt x="1156" y="13161"/>
                    <a:pt x="1429" y="12979"/>
                    <a:pt x="1703" y="12797"/>
                  </a:cubicBezTo>
                  <a:cubicBezTo>
                    <a:pt x="1521" y="8541"/>
                    <a:pt x="1369" y="4286"/>
                    <a:pt x="1308"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54"/>
            <p:cNvSpPr/>
            <p:nvPr/>
          </p:nvSpPr>
          <p:spPr>
            <a:xfrm>
              <a:off x="11678473" y="7276628"/>
              <a:ext cx="49748" cy="389675"/>
            </a:xfrm>
            <a:custGeom>
              <a:avLst/>
              <a:gdLst/>
              <a:ahLst/>
              <a:cxnLst/>
              <a:rect l="l" t="t" r="r" b="b"/>
              <a:pathLst>
                <a:path w="1886" h="14773" extrusionOk="0">
                  <a:moveTo>
                    <a:pt x="1095" y="1"/>
                  </a:moveTo>
                  <a:cubicBezTo>
                    <a:pt x="761" y="92"/>
                    <a:pt x="457" y="183"/>
                    <a:pt x="122" y="274"/>
                  </a:cubicBezTo>
                  <a:cubicBezTo>
                    <a:pt x="62" y="274"/>
                    <a:pt x="31" y="274"/>
                    <a:pt x="1" y="244"/>
                  </a:cubicBezTo>
                  <a:lnTo>
                    <a:pt x="1" y="244"/>
                  </a:lnTo>
                  <a:cubicBezTo>
                    <a:pt x="214" y="3527"/>
                    <a:pt x="426" y="6779"/>
                    <a:pt x="639" y="10062"/>
                  </a:cubicBezTo>
                  <a:cubicBezTo>
                    <a:pt x="821" y="10153"/>
                    <a:pt x="852" y="10426"/>
                    <a:pt x="670" y="10578"/>
                  </a:cubicBezTo>
                  <a:cubicBezTo>
                    <a:pt x="730" y="11946"/>
                    <a:pt x="821" y="13344"/>
                    <a:pt x="882" y="14743"/>
                  </a:cubicBezTo>
                  <a:lnTo>
                    <a:pt x="913" y="14743"/>
                  </a:lnTo>
                  <a:cubicBezTo>
                    <a:pt x="913" y="14743"/>
                    <a:pt x="1277" y="14773"/>
                    <a:pt x="1885" y="14773"/>
                  </a:cubicBezTo>
                  <a:cubicBezTo>
                    <a:pt x="1825" y="13162"/>
                    <a:pt x="1764" y="11521"/>
                    <a:pt x="1673" y="9910"/>
                  </a:cubicBezTo>
                  <a:cubicBezTo>
                    <a:pt x="1551" y="9910"/>
                    <a:pt x="1460" y="9910"/>
                    <a:pt x="1369" y="9940"/>
                  </a:cubicBezTo>
                  <a:cubicBezTo>
                    <a:pt x="1125" y="9940"/>
                    <a:pt x="1004" y="9636"/>
                    <a:pt x="1186" y="9484"/>
                  </a:cubicBezTo>
                  <a:cubicBezTo>
                    <a:pt x="1308" y="9363"/>
                    <a:pt x="1460" y="9241"/>
                    <a:pt x="1612" y="9150"/>
                  </a:cubicBezTo>
                  <a:cubicBezTo>
                    <a:pt x="1460" y="6110"/>
                    <a:pt x="1277" y="3040"/>
                    <a:pt x="109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54"/>
            <p:cNvSpPr/>
            <p:nvPr/>
          </p:nvSpPr>
          <p:spPr>
            <a:xfrm>
              <a:off x="11172579" y="6017867"/>
              <a:ext cx="460235" cy="505947"/>
            </a:xfrm>
            <a:custGeom>
              <a:avLst/>
              <a:gdLst/>
              <a:ahLst/>
              <a:cxnLst/>
              <a:rect l="l" t="t" r="r" b="b"/>
              <a:pathLst>
                <a:path w="17448" h="19181" extrusionOk="0">
                  <a:moveTo>
                    <a:pt x="730" y="1"/>
                  </a:moveTo>
                  <a:cubicBezTo>
                    <a:pt x="486" y="244"/>
                    <a:pt x="243" y="487"/>
                    <a:pt x="0" y="730"/>
                  </a:cubicBezTo>
                  <a:cubicBezTo>
                    <a:pt x="2037" y="4074"/>
                    <a:pt x="4377" y="7235"/>
                    <a:pt x="6961" y="10214"/>
                  </a:cubicBezTo>
                  <a:cubicBezTo>
                    <a:pt x="9453" y="13040"/>
                    <a:pt x="13435" y="18177"/>
                    <a:pt x="17447" y="19180"/>
                  </a:cubicBezTo>
                  <a:cubicBezTo>
                    <a:pt x="17417" y="18968"/>
                    <a:pt x="17417" y="18724"/>
                    <a:pt x="17386" y="18512"/>
                  </a:cubicBezTo>
                  <a:cubicBezTo>
                    <a:pt x="13678" y="17113"/>
                    <a:pt x="10061" y="12341"/>
                    <a:pt x="7599" y="9575"/>
                  </a:cubicBezTo>
                  <a:cubicBezTo>
                    <a:pt x="4985" y="6627"/>
                    <a:pt x="2705" y="3375"/>
                    <a:pt x="73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54"/>
            <p:cNvSpPr/>
            <p:nvPr/>
          </p:nvSpPr>
          <p:spPr>
            <a:xfrm>
              <a:off x="11631178" y="6506141"/>
              <a:ext cx="19256" cy="20865"/>
            </a:xfrm>
            <a:custGeom>
              <a:avLst/>
              <a:gdLst/>
              <a:ahLst/>
              <a:cxnLst/>
              <a:rect l="l" t="t" r="r" b="b"/>
              <a:pathLst>
                <a:path w="730" h="791" extrusionOk="0">
                  <a:moveTo>
                    <a:pt x="0" y="1"/>
                  </a:moveTo>
                  <a:lnTo>
                    <a:pt x="0" y="1"/>
                  </a:lnTo>
                  <a:cubicBezTo>
                    <a:pt x="31" y="213"/>
                    <a:pt x="31" y="457"/>
                    <a:pt x="61" y="669"/>
                  </a:cubicBezTo>
                  <a:cubicBezTo>
                    <a:pt x="183" y="700"/>
                    <a:pt x="304" y="761"/>
                    <a:pt x="426" y="791"/>
                  </a:cubicBezTo>
                  <a:cubicBezTo>
                    <a:pt x="396" y="639"/>
                    <a:pt x="426" y="517"/>
                    <a:pt x="578" y="426"/>
                  </a:cubicBezTo>
                  <a:cubicBezTo>
                    <a:pt x="639" y="396"/>
                    <a:pt x="669" y="365"/>
                    <a:pt x="730" y="335"/>
                  </a:cubicBezTo>
                  <a:cubicBezTo>
                    <a:pt x="700" y="274"/>
                    <a:pt x="669" y="244"/>
                    <a:pt x="608" y="213"/>
                  </a:cubicBezTo>
                  <a:cubicBezTo>
                    <a:pt x="396" y="183"/>
                    <a:pt x="213" y="61"/>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54"/>
            <p:cNvSpPr/>
            <p:nvPr/>
          </p:nvSpPr>
          <p:spPr>
            <a:xfrm>
              <a:off x="11025049" y="6393905"/>
              <a:ext cx="628602" cy="504654"/>
            </a:xfrm>
            <a:custGeom>
              <a:avLst/>
              <a:gdLst/>
              <a:ahLst/>
              <a:cxnLst/>
              <a:rect l="l" t="t" r="r" b="b"/>
              <a:pathLst>
                <a:path w="23831" h="19132" extrusionOk="0">
                  <a:moveTo>
                    <a:pt x="152" y="0"/>
                  </a:moveTo>
                  <a:cubicBezTo>
                    <a:pt x="92" y="547"/>
                    <a:pt x="31" y="1064"/>
                    <a:pt x="0" y="1642"/>
                  </a:cubicBezTo>
                  <a:cubicBezTo>
                    <a:pt x="6444" y="9301"/>
                    <a:pt x="13922" y="17265"/>
                    <a:pt x="23618" y="19119"/>
                  </a:cubicBezTo>
                  <a:cubicBezTo>
                    <a:pt x="23644" y="19128"/>
                    <a:pt x="23669" y="19132"/>
                    <a:pt x="23691" y="19132"/>
                  </a:cubicBezTo>
                  <a:cubicBezTo>
                    <a:pt x="23745" y="19132"/>
                    <a:pt x="23788" y="19110"/>
                    <a:pt x="23831" y="19089"/>
                  </a:cubicBezTo>
                  <a:cubicBezTo>
                    <a:pt x="23800" y="18876"/>
                    <a:pt x="23800" y="18663"/>
                    <a:pt x="23770" y="18450"/>
                  </a:cubicBezTo>
                  <a:cubicBezTo>
                    <a:pt x="13496" y="16292"/>
                    <a:pt x="6931" y="7630"/>
                    <a:pt x="152"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54"/>
            <p:cNvSpPr/>
            <p:nvPr/>
          </p:nvSpPr>
          <p:spPr>
            <a:xfrm>
              <a:off x="11652834" y="6880570"/>
              <a:ext cx="9628" cy="16855"/>
            </a:xfrm>
            <a:custGeom>
              <a:avLst/>
              <a:gdLst/>
              <a:ahLst/>
              <a:cxnLst/>
              <a:rect l="l" t="t" r="r" b="b"/>
              <a:pathLst>
                <a:path w="365" h="639" extrusionOk="0">
                  <a:moveTo>
                    <a:pt x="0" y="0"/>
                  </a:moveTo>
                  <a:cubicBezTo>
                    <a:pt x="0" y="213"/>
                    <a:pt x="0" y="426"/>
                    <a:pt x="31" y="639"/>
                  </a:cubicBezTo>
                  <a:cubicBezTo>
                    <a:pt x="304" y="517"/>
                    <a:pt x="365" y="92"/>
                    <a:pt x="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54"/>
            <p:cNvSpPr/>
            <p:nvPr/>
          </p:nvSpPr>
          <p:spPr>
            <a:xfrm>
              <a:off x="11035469" y="6812410"/>
              <a:ext cx="642239" cy="460235"/>
            </a:xfrm>
            <a:custGeom>
              <a:avLst/>
              <a:gdLst/>
              <a:ahLst/>
              <a:cxnLst/>
              <a:rect l="l" t="t" r="r" b="b"/>
              <a:pathLst>
                <a:path w="24348" h="17448" extrusionOk="0">
                  <a:moveTo>
                    <a:pt x="0" y="1"/>
                  </a:moveTo>
                  <a:lnTo>
                    <a:pt x="0" y="1"/>
                  </a:lnTo>
                  <a:cubicBezTo>
                    <a:pt x="61" y="700"/>
                    <a:pt x="152" y="1369"/>
                    <a:pt x="244" y="2068"/>
                  </a:cubicBezTo>
                  <a:cubicBezTo>
                    <a:pt x="6627" y="9636"/>
                    <a:pt x="14803" y="17417"/>
                    <a:pt x="24226" y="17448"/>
                  </a:cubicBezTo>
                  <a:cubicBezTo>
                    <a:pt x="24256" y="17448"/>
                    <a:pt x="24256" y="17417"/>
                    <a:pt x="24287" y="17387"/>
                  </a:cubicBezTo>
                  <a:cubicBezTo>
                    <a:pt x="24317" y="17387"/>
                    <a:pt x="24317" y="17387"/>
                    <a:pt x="24347" y="17357"/>
                  </a:cubicBezTo>
                  <a:cubicBezTo>
                    <a:pt x="24347" y="17205"/>
                    <a:pt x="24317" y="17022"/>
                    <a:pt x="24317" y="16840"/>
                  </a:cubicBezTo>
                  <a:cubicBezTo>
                    <a:pt x="14317" y="15806"/>
                    <a:pt x="6475" y="7812"/>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54"/>
            <p:cNvSpPr/>
            <p:nvPr/>
          </p:nvSpPr>
          <p:spPr>
            <a:xfrm>
              <a:off x="11676890" y="7256581"/>
              <a:ext cx="15246" cy="13664"/>
            </a:xfrm>
            <a:custGeom>
              <a:avLst/>
              <a:gdLst/>
              <a:ahLst/>
              <a:cxnLst/>
              <a:rect l="l" t="t" r="r" b="b"/>
              <a:pathLst>
                <a:path w="578" h="518" extrusionOk="0">
                  <a:moveTo>
                    <a:pt x="0" y="1"/>
                  </a:moveTo>
                  <a:cubicBezTo>
                    <a:pt x="0" y="183"/>
                    <a:pt x="30" y="335"/>
                    <a:pt x="30" y="518"/>
                  </a:cubicBezTo>
                  <a:cubicBezTo>
                    <a:pt x="213" y="426"/>
                    <a:pt x="395" y="366"/>
                    <a:pt x="578" y="274"/>
                  </a:cubicBezTo>
                  <a:cubicBezTo>
                    <a:pt x="547" y="153"/>
                    <a:pt x="486" y="62"/>
                    <a:pt x="334" y="31"/>
                  </a:cubicBezTo>
                  <a:cubicBezTo>
                    <a:pt x="213" y="31"/>
                    <a:pt x="122" y="1"/>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54"/>
            <p:cNvSpPr/>
            <p:nvPr/>
          </p:nvSpPr>
          <p:spPr>
            <a:xfrm>
              <a:off x="11187799" y="7340778"/>
              <a:ext cx="508347" cy="228904"/>
            </a:xfrm>
            <a:custGeom>
              <a:avLst/>
              <a:gdLst/>
              <a:ahLst/>
              <a:cxnLst/>
              <a:rect l="l" t="t" r="r" b="b"/>
              <a:pathLst>
                <a:path w="19272" h="8678" extrusionOk="0">
                  <a:moveTo>
                    <a:pt x="1" y="0"/>
                  </a:moveTo>
                  <a:cubicBezTo>
                    <a:pt x="609" y="973"/>
                    <a:pt x="1277" y="1855"/>
                    <a:pt x="1976" y="2675"/>
                  </a:cubicBezTo>
                  <a:cubicBezTo>
                    <a:pt x="5699" y="5574"/>
                    <a:pt x="11045" y="8677"/>
                    <a:pt x="16021" y="8677"/>
                  </a:cubicBezTo>
                  <a:cubicBezTo>
                    <a:pt x="17098" y="8677"/>
                    <a:pt x="18158" y="8532"/>
                    <a:pt x="19180" y="8207"/>
                  </a:cubicBezTo>
                  <a:cubicBezTo>
                    <a:pt x="19211" y="8207"/>
                    <a:pt x="19241" y="8146"/>
                    <a:pt x="19272" y="8146"/>
                  </a:cubicBezTo>
                  <a:cubicBezTo>
                    <a:pt x="19241" y="7964"/>
                    <a:pt x="19241" y="7782"/>
                    <a:pt x="19241" y="7630"/>
                  </a:cubicBezTo>
                  <a:cubicBezTo>
                    <a:pt x="19180" y="7569"/>
                    <a:pt x="19089" y="7569"/>
                    <a:pt x="18998" y="7569"/>
                  </a:cubicBezTo>
                  <a:cubicBezTo>
                    <a:pt x="18028" y="7763"/>
                    <a:pt x="17064" y="7855"/>
                    <a:pt x="16108" y="7855"/>
                  </a:cubicBezTo>
                  <a:cubicBezTo>
                    <a:pt x="10317" y="7855"/>
                    <a:pt x="4801" y="4487"/>
                    <a:pt x="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54"/>
            <p:cNvSpPr/>
            <p:nvPr/>
          </p:nvSpPr>
          <p:spPr>
            <a:xfrm>
              <a:off x="11695328" y="7542012"/>
              <a:ext cx="5618" cy="13664"/>
            </a:xfrm>
            <a:custGeom>
              <a:avLst/>
              <a:gdLst/>
              <a:ahLst/>
              <a:cxnLst/>
              <a:rect l="l" t="t" r="r" b="b"/>
              <a:pathLst>
                <a:path w="213" h="518" extrusionOk="0">
                  <a:moveTo>
                    <a:pt x="0" y="1"/>
                  </a:moveTo>
                  <a:cubicBezTo>
                    <a:pt x="0" y="153"/>
                    <a:pt x="0" y="335"/>
                    <a:pt x="31" y="517"/>
                  </a:cubicBezTo>
                  <a:cubicBezTo>
                    <a:pt x="213" y="365"/>
                    <a:pt x="182" y="92"/>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54"/>
            <p:cNvSpPr/>
            <p:nvPr/>
          </p:nvSpPr>
          <p:spPr>
            <a:xfrm>
              <a:off x="11373021" y="5896003"/>
              <a:ext cx="244546" cy="347181"/>
            </a:xfrm>
            <a:custGeom>
              <a:avLst/>
              <a:gdLst/>
              <a:ahLst/>
              <a:cxnLst/>
              <a:rect l="l" t="t" r="r" b="b"/>
              <a:pathLst>
                <a:path w="9271" h="13162" extrusionOk="0">
                  <a:moveTo>
                    <a:pt x="1034" y="1"/>
                  </a:moveTo>
                  <a:cubicBezTo>
                    <a:pt x="699" y="122"/>
                    <a:pt x="334" y="213"/>
                    <a:pt x="0" y="365"/>
                  </a:cubicBezTo>
                  <a:cubicBezTo>
                    <a:pt x="2310" y="5107"/>
                    <a:pt x="5350" y="9484"/>
                    <a:pt x="9271" y="13162"/>
                  </a:cubicBezTo>
                  <a:cubicBezTo>
                    <a:pt x="9240" y="12828"/>
                    <a:pt x="9240" y="12493"/>
                    <a:pt x="9210" y="12159"/>
                  </a:cubicBezTo>
                  <a:cubicBezTo>
                    <a:pt x="5775" y="8451"/>
                    <a:pt x="3131" y="4378"/>
                    <a:pt x="1034"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54"/>
            <p:cNvSpPr/>
            <p:nvPr/>
          </p:nvSpPr>
          <p:spPr>
            <a:xfrm>
              <a:off x="11615932" y="6216701"/>
              <a:ext cx="23186" cy="32919"/>
            </a:xfrm>
            <a:custGeom>
              <a:avLst/>
              <a:gdLst/>
              <a:ahLst/>
              <a:cxnLst/>
              <a:rect l="l" t="t" r="r" b="b"/>
              <a:pathLst>
                <a:path w="879" h="1248" extrusionOk="0">
                  <a:moveTo>
                    <a:pt x="1" y="1"/>
                  </a:moveTo>
                  <a:lnTo>
                    <a:pt x="1" y="1"/>
                  </a:lnTo>
                  <a:cubicBezTo>
                    <a:pt x="31" y="335"/>
                    <a:pt x="31" y="670"/>
                    <a:pt x="62" y="1004"/>
                  </a:cubicBezTo>
                  <a:cubicBezTo>
                    <a:pt x="123" y="1065"/>
                    <a:pt x="153" y="1125"/>
                    <a:pt x="214" y="1156"/>
                  </a:cubicBezTo>
                  <a:cubicBezTo>
                    <a:pt x="286" y="1220"/>
                    <a:pt x="364" y="1248"/>
                    <a:pt x="439" y="1248"/>
                  </a:cubicBezTo>
                  <a:cubicBezTo>
                    <a:pt x="680" y="1248"/>
                    <a:pt x="879" y="962"/>
                    <a:pt x="670" y="730"/>
                  </a:cubicBezTo>
                  <a:cubicBezTo>
                    <a:pt x="426" y="487"/>
                    <a:pt x="214" y="244"/>
                    <a:pt x="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54"/>
            <p:cNvSpPr/>
            <p:nvPr/>
          </p:nvSpPr>
          <p:spPr>
            <a:xfrm>
              <a:off x="11646398" y="6067589"/>
              <a:ext cx="119490" cy="149138"/>
            </a:xfrm>
            <a:custGeom>
              <a:avLst/>
              <a:gdLst/>
              <a:ahLst/>
              <a:cxnLst/>
              <a:rect l="l" t="t" r="r" b="b"/>
              <a:pathLst>
                <a:path w="4530" h="5654" extrusionOk="0">
                  <a:moveTo>
                    <a:pt x="4135" y="0"/>
                  </a:moveTo>
                  <a:cubicBezTo>
                    <a:pt x="2980" y="1672"/>
                    <a:pt x="1460" y="3708"/>
                    <a:pt x="1" y="4712"/>
                  </a:cubicBezTo>
                  <a:cubicBezTo>
                    <a:pt x="31" y="5046"/>
                    <a:pt x="31" y="5350"/>
                    <a:pt x="62" y="5654"/>
                  </a:cubicBezTo>
                  <a:cubicBezTo>
                    <a:pt x="1673" y="5076"/>
                    <a:pt x="3223" y="3313"/>
                    <a:pt x="4530" y="1490"/>
                  </a:cubicBezTo>
                  <a:cubicBezTo>
                    <a:pt x="4408" y="1003"/>
                    <a:pt x="4256" y="487"/>
                    <a:pt x="4135"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54"/>
            <p:cNvSpPr/>
            <p:nvPr/>
          </p:nvSpPr>
          <p:spPr>
            <a:xfrm>
              <a:off x="11755442" y="5908031"/>
              <a:ext cx="131518" cy="198860"/>
            </a:xfrm>
            <a:custGeom>
              <a:avLst/>
              <a:gdLst/>
              <a:ahLst/>
              <a:cxnLst/>
              <a:rect l="l" t="t" r="r" b="b"/>
              <a:pathLst>
                <a:path w="4986" h="7539" extrusionOk="0">
                  <a:moveTo>
                    <a:pt x="3983" y="1"/>
                  </a:moveTo>
                  <a:cubicBezTo>
                    <a:pt x="3071" y="1520"/>
                    <a:pt x="2129" y="3010"/>
                    <a:pt x="1095" y="4438"/>
                  </a:cubicBezTo>
                  <a:cubicBezTo>
                    <a:pt x="791" y="4864"/>
                    <a:pt x="426" y="5441"/>
                    <a:pt x="1" y="6049"/>
                  </a:cubicBezTo>
                  <a:cubicBezTo>
                    <a:pt x="122" y="6536"/>
                    <a:pt x="274" y="7052"/>
                    <a:pt x="396" y="7539"/>
                  </a:cubicBezTo>
                  <a:cubicBezTo>
                    <a:pt x="1429" y="6140"/>
                    <a:pt x="2311" y="4712"/>
                    <a:pt x="3010" y="3709"/>
                  </a:cubicBezTo>
                  <a:cubicBezTo>
                    <a:pt x="3709" y="2736"/>
                    <a:pt x="4347" y="1672"/>
                    <a:pt x="4986" y="639"/>
                  </a:cubicBezTo>
                  <a:cubicBezTo>
                    <a:pt x="4651" y="426"/>
                    <a:pt x="4347" y="183"/>
                    <a:pt x="3983"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54"/>
            <p:cNvSpPr/>
            <p:nvPr/>
          </p:nvSpPr>
          <p:spPr>
            <a:xfrm>
              <a:off x="11614930" y="6191853"/>
              <a:ext cx="33104" cy="29807"/>
            </a:xfrm>
            <a:custGeom>
              <a:avLst/>
              <a:gdLst/>
              <a:ahLst/>
              <a:cxnLst/>
              <a:rect l="l" t="t" r="r" b="b"/>
              <a:pathLst>
                <a:path w="1255" h="1130" extrusionOk="0">
                  <a:moveTo>
                    <a:pt x="1194" y="1"/>
                  </a:moveTo>
                  <a:cubicBezTo>
                    <a:pt x="920" y="213"/>
                    <a:pt x="647" y="365"/>
                    <a:pt x="404" y="456"/>
                  </a:cubicBezTo>
                  <a:cubicBezTo>
                    <a:pt x="0" y="629"/>
                    <a:pt x="116" y="1130"/>
                    <a:pt x="517" y="1130"/>
                  </a:cubicBezTo>
                  <a:cubicBezTo>
                    <a:pt x="539" y="1130"/>
                    <a:pt x="562" y="1128"/>
                    <a:pt x="586" y="1125"/>
                  </a:cubicBezTo>
                  <a:cubicBezTo>
                    <a:pt x="799" y="1095"/>
                    <a:pt x="1012" y="1034"/>
                    <a:pt x="1255" y="943"/>
                  </a:cubicBezTo>
                  <a:cubicBezTo>
                    <a:pt x="1224" y="639"/>
                    <a:pt x="1224" y="305"/>
                    <a:pt x="1194"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54"/>
            <p:cNvSpPr/>
            <p:nvPr/>
          </p:nvSpPr>
          <p:spPr>
            <a:xfrm>
              <a:off x="11663253" y="6387495"/>
              <a:ext cx="170794" cy="141937"/>
            </a:xfrm>
            <a:custGeom>
              <a:avLst/>
              <a:gdLst/>
              <a:ahLst/>
              <a:cxnLst/>
              <a:rect l="l" t="t" r="r" b="b"/>
              <a:pathLst>
                <a:path w="6475" h="5381" extrusionOk="0">
                  <a:moveTo>
                    <a:pt x="6231" y="0"/>
                  </a:moveTo>
                  <a:cubicBezTo>
                    <a:pt x="4377" y="1702"/>
                    <a:pt x="2310" y="3222"/>
                    <a:pt x="0" y="4529"/>
                  </a:cubicBezTo>
                  <a:cubicBezTo>
                    <a:pt x="0" y="4803"/>
                    <a:pt x="31" y="5107"/>
                    <a:pt x="31" y="5380"/>
                  </a:cubicBezTo>
                  <a:cubicBezTo>
                    <a:pt x="2371" y="4468"/>
                    <a:pt x="4529" y="3161"/>
                    <a:pt x="6475" y="1550"/>
                  </a:cubicBezTo>
                  <a:cubicBezTo>
                    <a:pt x="6414" y="1034"/>
                    <a:pt x="6323" y="517"/>
                    <a:pt x="623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54"/>
            <p:cNvSpPr/>
            <p:nvPr/>
          </p:nvSpPr>
          <p:spPr>
            <a:xfrm>
              <a:off x="11827611" y="6114092"/>
              <a:ext cx="239745" cy="314314"/>
            </a:xfrm>
            <a:custGeom>
              <a:avLst/>
              <a:gdLst/>
              <a:ahLst/>
              <a:cxnLst/>
              <a:rect l="l" t="t" r="r" b="b"/>
              <a:pathLst>
                <a:path w="9089" h="11916" extrusionOk="0">
                  <a:moveTo>
                    <a:pt x="8390" y="0"/>
                  </a:moveTo>
                  <a:cubicBezTo>
                    <a:pt x="5958" y="3830"/>
                    <a:pt x="3283" y="7356"/>
                    <a:pt x="0" y="10365"/>
                  </a:cubicBezTo>
                  <a:cubicBezTo>
                    <a:pt x="92" y="10882"/>
                    <a:pt x="183" y="11399"/>
                    <a:pt x="244" y="11915"/>
                  </a:cubicBezTo>
                  <a:cubicBezTo>
                    <a:pt x="3769" y="9028"/>
                    <a:pt x="6687" y="5228"/>
                    <a:pt x="9089" y="1277"/>
                  </a:cubicBezTo>
                  <a:cubicBezTo>
                    <a:pt x="8846" y="851"/>
                    <a:pt x="8633" y="395"/>
                    <a:pt x="839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54"/>
            <p:cNvSpPr/>
            <p:nvPr/>
          </p:nvSpPr>
          <p:spPr>
            <a:xfrm>
              <a:off x="11642415" y="6506959"/>
              <a:ext cx="21656" cy="27644"/>
            </a:xfrm>
            <a:custGeom>
              <a:avLst/>
              <a:gdLst/>
              <a:ahLst/>
              <a:cxnLst/>
              <a:rect l="l" t="t" r="r" b="b"/>
              <a:pathLst>
                <a:path w="821" h="1048" extrusionOk="0">
                  <a:moveTo>
                    <a:pt x="790" y="0"/>
                  </a:moveTo>
                  <a:cubicBezTo>
                    <a:pt x="608" y="91"/>
                    <a:pt x="486" y="213"/>
                    <a:pt x="304" y="304"/>
                  </a:cubicBezTo>
                  <a:cubicBezTo>
                    <a:pt x="449" y="478"/>
                    <a:pt x="318" y="762"/>
                    <a:pt x="68" y="762"/>
                  </a:cubicBezTo>
                  <a:cubicBezTo>
                    <a:pt x="56" y="762"/>
                    <a:pt x="43" y="761"/>
                    <a:pt x="30" y="760"/>
                  </a:cubicBezTo>
                  <a:lnTo>
                    <a:pt x="0" y="760"/>
                  </a:lnTo>
                  <a:cubicBezTo>
                    <a:pt x="26" y="914"/>
                    <a:pt x="139" y="1047"/>
                    <a:pt x="302" y="1047"/>
                  </a:cubicBezTo>
                  <a:cubicBezTo>
                    <a:pt x="332" y="1047"/>
                    <a:pt x="363" y="1043"/>
                    <a:pt x="395" y="1033"/>
                  </a:cubicBezTo>
                  <a:cubicBezTo>
                    <a:pt x="547" y="973"/>
                    <a:pt x="699" y="912"/>
                    <a:pt x="821" y="851"/>
                  </a:cubicBezTo>
                  <a:cubicBezTo>
                    <a:pt x="821" y="578"/>
                    <a:pt x="790" y="304"/>
                    <a:pt x="79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54"/>
            <p:cNvSpPr/>
            <p:nvPr/>
          </p:nvSpPr>
          <p:spPr>
            <a:xfrm>
              <a:off x="11641597" y="6514951"/>
              <a:ext cx="12661" cy="12107"/>
            </a:xfrm>
            <a:custGeom>
              <a:avLst/>
              <a:gdLst/>
              <a:ahLst/>
              <a:cxnLst/>
              <a:rect l="l" t="t" r="r" b="b"/>
              <a:pathLst>
                <a:path w="480" h="459" extrusionOk="0">
                  <a:moveTo>
                    <a:pt x="335" y="1"/>
                  </a:moveTo>
                  <a:cubicBezTo>
                    <a:pt x="274" y="31"/>
                    <a:pt x="244" y="62"/>
                    <a:pt x="183" y="92"/>
                  </a:cubicBezTo>
                  <a:cubicBezTo>
                    <a:pt x="31" y="183"/>
                    <a:pt x="1" y="305"/>
                    <a:pt x="31" y="427"/>
                  </a:cubicBezTo>
                  <a:cubicBezTo>
                    <a:pt x="31" y="457"/>
                    <a:pt x="61" y="457"/>
                    <a:pt x="61" y="457"/>
                  </a:cubicBezTo>
                  <a:cubicBezTo>
                    <a:pt x="74" y="458"/>
                    <a:pt x="87" y="459"/>
                    <a:pt x="99" y="459"/>
                  </a:cubicBezTo>
                  <a:cubicBezTo>
                    <a:pt x="349" y="459"/>
                    <a:pt x="480" y="175"/>
                    <a:pt x="33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54"/>
            <p:cNvSpPr/>
            <p:nvPr/>
          </p:nvSpPr>
          <p:spPr>
            <a:xfrm>
              <a:off x="11650407" y="6866932"/>
              <a:ext cx="1635" cy="10445"/>
            </a:xfrm>
            <a:custGeom>
              <a:avLst/>
              <a:gdLst/>
              <a:ahLst/>
              <a:cxnLst/>
              <a:rect l="l" t="t" r="r" b="b"/>
              <a:pathLst>
                <a:path w="62" h="396" extrusionOk="0">
                  <a:moveTo>
                    <a:pt x="31" y="1"/>
                  </a:moveTo>
                  <a:cubicBezTo>
                    <a:pt x="1" y="153"/>
                    <a:pt x="1" y="274"/>
                    <a:pt x="62" y="396"/>
                  </a:cubicBezTo>
                  <a:cubicBezTo>
                    <a:pt x="62" y="274"/>
                    <a:pt x="62" y="153"/>
                    <a:pt x="3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54"/>
            <p:cNvSpPr/>
            <p:nvPr/>
          </p:nvSpPr>
          <p:spPr>
            <a:xfrm>
              <a:off x="11681691" y="6749078"/>
              <a:ext cx="184431" cy="126691"/>
            </a:xfrm>
            <a:custGeom>
              <a:avLst/>
              <a:gdLst/>
              <a:ahLst/>
              <a:cxnLst/>
              <a:rect l="l" t="t" r="r" b="b"/>
              <a:pathLst>
                <a:path w="6992" h="4803" extrusionOk="0">
                  <a:moveTo>
                    <a:pt x="6961" y="0"/>
                  </a:moveTo>
                  <a:cubicBezTo>
                    <a:pt x="4773" y="1399"/>
                    <a:pt x="2432" y="2675"/>
                    <a:pt x="0" y="3800"/>
                  </a:cubicBezTo>
                  <a:cubicBezTo>
                    <a:pt x="31" y="4134"/>
                    <a:pt x="31" y="4469"/>
                    <a:pt x="61" y="4803"/>
                  </a:cubicBezTo>
                  <a:cubicBezTo>
                    <a:pt x="2462" y="3800"/>
                    <a:pt x="4803" y="2645"/>
                    <a:pt x="6991" y="1307"/>
                  </a:cubicBezTo>
                  <a:cubicBezTo>
                    <a:pt x="6991" y="882"/>
                    <a:pt x="6961" y="456"/>
                    <a:pt x="696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54"/>
            <p:cNvSpPr/>
            <p:nvPr/>
          </p:nvSpPr>
          <p:spPr>
            <a:xfrm>
              <a:off x="11865305" y="6486912"/>
              <a:ext cx="315106" cy="297459"/>
            </a:xfrm>
            <a:custGeom>
              <a:avLst/>
              <a:gdLst/>
              <a:ahLst/>
              <a:cxnLst/>
              <a:rect l="l" t="t" r="r" b="b"/>
              <a:pathLst>
                <a:path w="11946" h="11277" extrusionOk="0">
                  <a:moveTo>
                    <a:pt x="11672" y="0"/>
                  </a:moveTo>
                  <a:cubicBezTo>
                    <a:pt x="8268" y="3830"/>
                    <a:pt x="4377" y="7143"/>
                    <a:pt x="0" y="9939"/>
                  </a:cubicBezTo>
                  <a:cubicBezTo>
                    <a:pt x="0" y="10395"/>
                    <a:pt x="30" y="10821"/>
                    <a:pt x="30" y="11277"/>
                  </a:cubicBezTo>
                  <a:cubicBezTo>
                    <a:pt x="4468" y="8632"/>
                    <a:pt x="8450" y="5441"/>
                    <a:pt x="11946" y="1702"/>
                  </a:cubicBezTo>
                  <a:cubicBezTo>
                    <a:pt x="11854" y="1125"/>
                    <a:pt x="11763" y="578"/>
                    <a:pt x="11672"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54"/>
            <p:cNvSpPr/>
            <p:nvPr/>
          </p:nvSpPr>
          <p:spPr>
            <a:xfrm>
              <a:off x="11651225" y="6849286"/>
              <a:ext cx="32101" cy="35319"/>
            </a:xfrm>
            <a:custGeom>
              <a:avLst/>
              <a:gdLst/>
              <a:ahLst/>
              <a:cxnLst/>
              <a:rect l="l" t="t" r="r" b="b"/>
              <a:pathLst>
                <a:path w="1217" h="1339" extrusionOk="0">
                  <a:moveTo>
                    <a:pt x="1155" y="1"/>
                  </a:moveTo>
                  <a:cubicBezTo>
                    <a:pt x="821" y="153"/>
                    <a:pt x="517" y="335"/>
                    <a:pt x="183" y="487"/>
                  </a:cubicBezTo>
                  <a:cubicBezTo>
                    <a:pt x="92" y="518"/>
                    <a:pt x="61" y="609"/>
                    <a:pt x="0" y="670"/>
                  </a:cubicBezTo>
                  <a:cubicBezTo>
                    <a:pt x="31" y="822"/>
                    <a:pt x="31" y="943"/>
                    <a:pt x="31" y="1065"/>
                  </a:cubicBezTo>
                  <a:cubicBezTo>
                    <a:pt x="101" y="1229"/>
                    <a:pt x="225" y="1339"/>
                    <a:pt x="390" y="1339"/>
                  </a:cubicBezTo>
                  <a:cubicBezTo>
                    <a:pt x="439" y="1339"/>
                    <a:pt x="492" y="1329"/>
                    <a:pt x="547" y="1308"/>
                  </a:cubicBezTo>
                  <a:cubicBezTo>
                    <a:pt x="760" y="1217"/>
                    <a:pt x="1003" y="1126"/>
                    <a:pt x="1216" y="1004"/>
                  </a:cubicBezTo>
                  <a:cubicBezTo>
                    <a:pt x="1186" y="670"/>
                    <a:pt x="1186" y="335"/>
                    <a:pt x="115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54"/>
            <p:cNvSpPr/>
            <p:nvPr/>
          </p:nvSpPr>
          <p:spPr>
            <a:xfrm>
              <a:off x="11671272" y="7272618"/>
              <a:ext cx="7227" cy="10445"/>
            </a:xfrm>
            <a:custGeom>
              <a:avLst/>
              <a:gdLst/>
              <a:ahLst/>
              <a:cxnLst/>
              <a:rect l="l" t="t" r="r" b="b"/>
              <a:pathLst>
                <a:path w="274" h="396" extrusionOk="0">
                  <a:moveTo>
                    <a:pt x="122" y="1"/>
                  </a:moveTo>
                  <a:cubicBezTo>
                    <a:pt x="0" y="153"/>
                    <a:pt x="91" y="366"/>
                    <a:pt x="274" y="396"/>
                  </a:cubicBezTo>
                  <a:cubicBezTo>
                    <a:pt x="274" y="274"/>
                    <a:pt x="243" y="153"/>
                    <a:pt x="243"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54"/>
            <p:cNvSpPr/>
            <p:nvPr/>
          </p:nvSpPr>
          <p:spPr>
            <a:xfrm>
              <a:off x="11706539" y="7179611"/>
              <a:ext cx="142729" cy="97043"/>
            </a:xfrm>
            <a:custGeom>
              <a:avLst/>
              <a:gdLst/>
              <a:ahLst/>
              <a:cxnLst/>
              <a:rect l="l" t="t" r="r" b="b"/>
              <a:pathLst>
                <a:path w="5411" h="3679" extrusionOk="0">
                  <a:moveTo>
                    <a:pt x="5411" y="1"/>
                  </a:moveTo>
                  <a:lnTo>
                    <a:pt x="5411" y="1"/>
                  </a:lnTo>
                  <a:cubicBezTo>
                    <a:pt x="3679" y="1095"/>
                    <a:pt x="1855" y="2007"/>
                    <a:pt x="1" y="2919"/>
                  </a:cubicBezTo>
                  <a:cubicBezTo>
                    <a:pt x="1" y="3162"/>
                    <a:pt x="1" y="3405"/>
                    <a:pt x="31" y="3679"/>
                  </a:cubicBezTo>
                  <a:cubicBezTo>
                    <a:pt x="1855" y="3132"/>
                    <a:pt x="3618" y="2372"/>
                    <a:pt x="5259" y="1429"/>
                  </a:cubicBezTo>
                  <a:cubicBezTo>
                    <a:pt x="5320" y="943"/>
                    <a:pt x="5350" y="487"/>
                    <a:pt x="541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54"/>
            <p:cNvSpPr/>
            <p:nvPr/>
          </p:nvSpPr>
          <p:spPr>
            <a:xfrm>
              <a:off x="11845258" y="6803600"/>
              <a:ext cx="360000" cy="413731"/>
            </a:xfrm>
            <a:custGeom>
              <a:avLst/>
              <a:gdLst/>
              <a:ahLst/>
              <a:cxnLst/>
              <a:rect l="l" t="t" r="r" b="b"/>
              <a:pathLst>
                <a:path w="13648" h="15685" extrusionOk="0">
                  <a:moveTo>
                    <a:pt x="13617" y="0"/>
                  </a:moveTo>
                  <a:cubicBezTo>
                    <a:pt x="11034" y="3526"/>
                    <a:pt x="8511" y="7052"/>
                    <a:pt x="5411" y="10152"/>
                  </a:cubicBezTo>
                  <a:cubicBezTo>
                    <a:pt x="3800" y="11794"/>
                    <a:pt x="2037" y="13101"/>
                    <a:pt x="152" y="14256"/>
                  </a:cubicBezTo>
                  <a:cubicBezTo>
                    <a:pt x="91" y="14742"/>
                    <a:pt x="61" y="15198"/>
                    <a:pt x="0" y="15684"/>
                  </a:cubicBezTo>
                  <a:cubicBezTo>
                    <a:pt x="5623" y="12523"/>
                    <a:pt x="10243" y="7326"/>
                    <a:pt x="13648" y="1946"/>
                  </a:cubicBezTo>
                  <a:cubicBezTo>
                    <a:pt x="13648" y="1307"/>
                    <a:pt x="13648" y="639"/>
                    <a:pt x="13617"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54"/>
            <p:cNvSpPr/>
            <p:nvPr/>
          </p:nvSpPr>
          <p:spPr>
            <a:xfrm>
              <a:off x="11677682" y="7256581"/>
              <a:ext cx="29675" cy="27301"/>
            </a:xfrm>
            <a:custGeom>
              <a:avLst/>
              <a:gdLst/>
              <a:ahLst/>
              <a:cxnLst/>
              <a:rect l="l" t="t" r="r" b="b"/>
              <a:pathLst>
                <a:path w="1125" h="1035" extrusionOk="0">
                  <a:moveTo>
                    <a:pt x="1064" y="1"/>
                  </a:moveTo>
                  <a:cubicBezTo>
                    <a:pt x="912" y="92"/>
                    <a:pt x="730" y="183"/>
                    <a:pt x="548" y="274"/>
                  </a:cubicBezTo>
                  <a:cubicBezTo>
                    <a:pt x="608" y="426"/>
                    <a:pt x="517" y="639"/>
                    <a:pt x="304" y="639"/>
                  </a:cubicBezTo>
                  <a:cubicBezTo>
                    <a:pt x="213" y="639"/>
                    <a:pt x="92" y="609"/>
                    <a:pt x="0" y="609"/>
                  </a:cubicBezTo>
                  <a:cubicBezTo>
                    <a:pt x="0" y="761"/>
                    <a:pt x="31" y="882"/>
                    <a:pt x="31" y="1004"/>
                  </a:cubicBezTo>
                  <a:cubicBezTo>
                    <a:pt x="61" y="1034"/>
                    <a:pt x="92" y="1034"/>
                    <a:pt x="152" y="1034"/>
                  </a:cubicBezTo>
                  <a:cubicBezTo>
                    <a:pt x="456" y="943"/>
                    <a:pt x="791" y="852"/>
                    <a:pt x="1125" y="761"/>
                  </a:cubicBezTo>
                  <a:cubicBezTo>
                    <a:pt x="1095" y="487"/>
                    <a:pt x="1095" y="244"/>
                    <a:pt x="1064"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54"/>
            <p:cNvSpPr/>
            <p:nvPr/>
          </p:nvSpPr>
          <p:spPr>
            <a:xfrm>
              <a:off x="11674464" y="7270218"/>
              <a:ext cx="3244" cy="2427"/>
            </a:xfrm>
            <a:custGeom>
              <a:avLst/>
              <a:gdLst/>
              <a:ahLst/>
              <a:cxnLst/>
              <a:rect l="l" t="t" r="r" b="b"/>
              <a:pathLst>
                <a:path w="123" h="92" extrusionOk="0">
                  <a:moveTo>
                    <a:pt x="122" y="1"/>
                  </a:moveTo>
                  <a:cubicBezTo>
                    <a:pt x="92" y="31"/>
                    <a:pt x="92" y="31"/>
                    <a:pt x="62" y="31"/>
                  </a:cubicBezTo>
                  <a:cubicBezTo>
                    <a:pt x="31" y="61"/>
                    <a:pt x="31" y="92"/>
                    <a:pt x="1" y="92"/>
                  </a:cubicBezTo>
                  <a:lnTo>
                    <a:pt x="122" y="92"/>
                  </a:lnTo>
                  <a:cubicBezTo>
                    <a:pt x="122" y="61"/>
                    <a:pt x="122" y="31"/>
                    <a:pt x="12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54"/>
            <p:cNvSpPr/>
            <p:nvPr/>
          </p:nvSpPr>
          <p:spPr>
            <a:xfrm>
              <a:off x="11677682" y="7263808"/>
              <a:ext cx="16064" cy="9654"/>
            </a:xfrm>
            <a:custGeom>
              <a:avLst/>
              <a:gdLst/>
              <a:ahLst/>
              <a:cxnLst/>
              <a:rect l="l" t="t" r="r" b="b"/>
              <a:pathLst>
                <a:path w="609" h="366" extrusionOk="0">
                  <a:moveTo>
                    <a:pt x="548" y="0"/>
                  </a:moveTo>
                  <a:lnTo>
                    <a:pt x="548" y="0"/>
                  </a:lnTo>
                  <a:cubicBezTo>
                    <a:pt x="365" y="92"/>
                    <a:pt x="183" y="183"/>
                    <a:pt x="0" y="244"/>
                  </a:cubicBezTo>
                  <a:cubicBezTo>
                    <a:pt x="0" y="274"/>
                    <a:pt x="0" y="304"/>
                    <a:pt x="0" y="335"/>
                  </a:cubicBezTo>
                  <a:cubicBezTo>
                    <a:pt x="92" y="335"/>
                    <a:pt x="183" y="365"/>
                    <a:pt x="304" y="365"/>
                  </a:cubicBezTo>
                  <a:cubicBezTo>
                    <a:pt x="517" y="365"/>
                    <a:pt x="608" y="152"/>
                    <a:pt x="548"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54"/>
            <p:cNvSpPr/>
            <p:nvPr/>
          </p:nvSpPr>
          <p:spPr>
            <a:xfrm>
              <a:off x="11720967" y="7497909"/>
              <a:ext cx="72987" cy="40120"/>
            </a:xfrm>
            <a:custGeom>
              <a:avLst/>
              <a:gdLst/>
              <a:ahLst/>
              <a:cxnLst/>
              <a:rect l="l" t="t" r="r" b="b"/>
              <a:pathLst>
                <a:path w="2767" h="1521" extrusionOk="0">
                  <a:moveTo>
                    <a:pt x="2767" y="1"/>
                  </a:moveTo>
                  <a:cubicBezTo>
                    <a:pt x="1794" y="183"/>
                    <a:pt x="821" y="275"/>
                    <a:pt x="1" y="761"/>
                  </a:cubicBezTo>
                  <a:cubicBezTo>
                    <a:pt x="31" y="1004"/>
                    <a:pt x="31" y="1247"/>
                    <a:pt x="62" y="1521"/>
                  </a:cubicBezTo>
                  <a:cubicBezTo>
                    <a:pt x="913" y="1460"/>
                    <a:pt x="1703" y="1338"/>
                    <a:pt x="2493" y="1186"/>
                  </a:cubicBezTo>
                  <a:cubicBezTo>
                    <a:pt x="2584" y="791"/>
                    <a:pt x="2676" y="396"/>
                    <a:pt x="2767"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54"/>
            <p:cNvSpPr/>
            <p:nvPr/>
          </p:nvSpPr>
          <p:spPr>
            <a:xfrm>
              <a:off x="11786726" y="7208495"/>
              <a:ext cx="388883" cy="320724"/>
            </a:xfrm>
            <a:custGeom>
              <a:avLst/>
              <a:gdLst/>
              <a:ahLst/>
              <a:cxnLst/>
              <a:rect l="l" t="t" r="r" b="b"/>
              <a:pathLst>
                <a:path w="14743" h="12159" extrusionOk="0">
                  <a:moveTo>
                    <a:pt x="14742" y="0"/>
                  </a:moveTo>
                  <a:lnTo>
                    <a:pt x="14742" y="0"/>
                  </a:lnTo>
                  <a:cubicBezTo>
                    <a:pt x="13557" y="1277"/>
                    <a:pt x="12341" y="2523"/>
                    <a:pt x="11186" y="3800"/>
                  </a:cubicBezTo>
                  <a:cubicBezTo>
                    <a:pt x="8450" y="6778"/>
                    <a:pt x="5380" y="9453"/>
                    <a:pt x="1459" y="10699"/>
                  </a:cubicBezTo>
                  <a:cubicBezTo>
                    <a:pt x="1064" y="10851"/>
                    <a:pt x="669" y="10912"/>
                    <a:pt x="274" y="10973"/>
                  </a:cubicBezTo>
                  <a:cubicBezTo>
                    <a:pt x="183" y="11368"/>
                    <a:pt x="91" y="11763"/>
                    <a:pt x="0" y="12158"/>
                  </a:cubicBezTo>
                  <a:cubicBezTo>
                    <a:pt x="3526" y="11459"/>
                    <a:pt x="6505" y="9879"/>
                    <a:pt x="9453" y="7417"/>
                  </a:cubicBezTo>
                  <a:cubicBezTo>
                    <a:pt x="10973" y="6170"/>
                    <a:pt x="12462" y="4833"/>
                    <a:pt x="13921" y="3435"/>
                  </a:cubicBezTo>
                  <a:cubicBezTo>
                    <a:pt x="14225" y="2401"/>
                    <a:pt x="14499" y="1246"/>
                    <a:pt x="14742"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54"/>
            <p:cNvSpPr/>
            <p:nvPr/>
          </p:nvSpPr>
          <p:spPr>
            <a:xfrm>
              <a:off x="11704930" y="7517955"/>
              <a:ext cx="17673" cy="20891"/>
            </a:xfrm>
            <a:custGeom>
              <a:avLst/>
              <a:gdLst/>
              <a:ahLst/>
              <a:cxnLst/>
              <a:rect l="l" t="t" r="r" b="b"/>
              <a:pathLst>
                <a:path w="670" h="792" extrusionOk="0">
                  <a:moveTo>
                    <a:pt x="609" y="1"/>
                  </a:moveTo>
                  <a:cubicBezTo>
                    <a:pt x="457" y="92"/>
                    <a:pt x="305" y="214"/>
                    <a:pt x="183" y="335"/>
                  </a:cubicBezTo>
                  <a:cubicBezTo>
                    <a:pt x="1" y="487"/>
                    <a:pt x="122" y="791"/>
                    <a:pt x="366" y="791"/>
                  </a:cubicBezTo>
                  <a:cubicBezTo>
                    <a:pt x="457" y="761"/>
                    <a:pt x="548" y="761"/>
                    <a:pt x="670" y="761"/>
                  </a:cubicBezTo>
                  <a:cubicBezTo>
                    <a:pt x="639" y="518"/>
                    <a:pt x="639" y="244"/>
                    <a:pt x="609"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54"/>
            <p:cNvSpPr/>
            <p:nvPr/>
          </p:nvSpPr>
          <p:spPr>
            <a:xfrm>
              <a:off x="12508309" y="7907630"/>
              <a:ext cx="232518" cy="337553"/>
            </a:xfrm>
            <a:custGeom>
              <a:avLst/>
              <a:gdLst/>
              <a:ahLst/>
              <a:cxnLst/>
              <a:rect l="l" t="t" r="r" b="b"/>
              <a:pathLst>
                <a:path w="8815" h="12797" extrusionOk="0">
                  <a:moveTo>
                    <a:pt x="8815" y="0"/>
                  </a:moveTo>
                  <a:cubicBezTo>
                    <a:pt x="5836" y="699"/>
                    <a:pt x="2858" y="1368"/>
                    <a:pt x="0" y="2189"/>
                  </a:cubicBezTo>
                  <a:lnTo>
                    <a:pt x="1155" y="12797"/>
                  </a:lnTo>
                  <a:lnTo>
                    <a:pt x="6839" y="12797"/>
                  </a:lnTo>
                  <a:lnTo>
                    <a:pt x="8815" y="0"/>
                  </a:lnTo>
                  <a:close/>
                </a:path>
              </a:pathLst>
            </a:custGeom>
            <a:solidFill>
              <a:srgbClr val="8C4C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54"/>
            <p:cNvSpPr/>
            <p:nvPr/>
          </p:nvSpPr>
          <p:spPr>
            <a:xfrm>
              <a:off x="12493881" y="7753691"/>
              <a:ext cx="270211" cy="211679"/>
            </a:xfrm>
            <a:custGeom>
              <a:avLst/>
              <a:gdLst/>
              <a:ahLst/>
              <a:cxnLst/>
              <a:rect l="l" t="t" r="r" b="b"/>
              <a:pathLst>
                <a:path w="10244" h="8025" extrusionOk="0">
                  <a:moveTo>
                    <a:pt x="10244" y="0"/>
                  </a:moveTo>
                  <a:lnTo>
                    <a:pt x="0" y="3009"/>
                  </a:lnTo>
                  <a:lnTo>
                    <a:pt x="547" y="8025"/>
                  </a:lnTo>
                  <a:cubicBezTo>
                    <a:pt x="3405" y="7204"/>
                    <a:pt x="6383" y="6535"/>
                    <a:pt x="9362" y="5836"/>
                  </a:cubicBezTo>
                  <a:lnTo>
                    <a:pt x="10244" y="0"/>
                  </a:lnTo>
                  <a:close/>
                </a:path>
              </a:pathLst>
            </a:custGeom>
            <a:solidFill>
              <a:srgbClr val="6735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54"/>
            <p:cNvSpPr/>
            <p:nvPr/>
          </p:nvSpPr>
          <p:spPr>
            <a:xfrm>
              <a:off x="12340733" y="6323345"/>
              <a:ext cx="183640" cy="307905"/>
            </a:xfrm>
            <a:custGeom>
              <a:avLst/>
              <a:gdLst/>
              <a:ahLst/>
              <a:cxnLst/>
              <a:rect l="l" t="t" r="r" b="b"/>
              <a:pathLst>
                <a:path w="6962" h="11673" extrusionOk="0">
                  <a:moveTo>
                    <a:pt x="6505" y="0"/>
                  </a:moveTo>
                  <a:cubicBezTo>
                    <a:pt x="4043" y="213"/>
                    <a:pt x="1885" y="639"/>
                    <a:pt x="1" y="1277"/>
                  </a:cubicBezTo>
                  <a:cubicBezTo>
                    <a:pt x="1764" y="5016"/>
                    <a:pt x="4013" y="8511"/>
                    <a:pt x="6961" y="11672"/>
                  </a:cubicBezTo>
                  <a:cubicBezTo>
                    <a:pt x="6749" y="7782"/>
                    <a:pt x="6566" y="3891"/>
                    <a:pt x="65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54"/>
            <p:cNvSpPr/>
            <p:nvPr/>
          </p:nvSpPr>
          <p:spPr>
            <a:xfrm>
              <a:off x="12022436" y="6477284"/>
              <a:ext cx="533195" cy="721609"/>
            </a:xfrm>
            <a:custGeom>
              <a:avLst/>
              <a:gdLst/>
              <a:ahLst/>
              <a:cxnLst/>
              <a:rect l="l" t="t" r="r" b="b"/>
              <a:pathLst>
                <a:path w="20214" h="27357" extrusionOk="0">
                  <a:moveTo>
                    <a:pt x="4651" y="0"/>
                  </a:moveTo>
                  <a:cubicBezTo>
                    <a:pt x="2007" y="2888"/>
                    <a:pt x="548" y="6809"/>
                    <a:pt x="1" y="11581"/>
                  </a:cubicBezTo>
                  <a:cubicBezTo>
                    <a:pt x="5806" y="18116"/>
                    <a:pt x="11429" y="25533"/>
                    <a:pt x="20214" y="27356"/>
                  </a:cubicBezTo>
                  <a:cubicBezTo>
                    <a:pt x="20214" y="27326"/>
                    <a:pt x="20214" y="27296"/>
                    <a:pt x="20214" y="27265"/>
                  </a:cubicBezTo>
                  <a:cubicBezTo>
                    <a:pt x="20153" y="27174"/>
                    <a:pt x="20153" y="27052"/>
                    <a:pt x="20183" y="26931"/>
                  </a:cubicBezTo>
                  <a:cubicBezTo>
                    <a:pt x="19971" y="23223"/>
                    <a:pt x="19758" y="19514"/>
                    <a:pt x="19575" y="15806"/>
                  </a:cubicBezTo>
                  <a:cubicBezTo>
                    <a:pt x="16171" y="14925"/>
                    <a:pt x="12736" y="10548"/>
                    <a:pt x="10609" y="8116"/>
                  </a:cubicBezTo>
                  <a:cubicBezTo>
                    <a:pt x="8390" y="5563"/>
                    <a:pt x="6384" y="2858"/>
                    <a:pt x="46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54"/>
            <p:cNvSpPr/>
            <p:nvPr/>
          </p:nvSpPr>
          <p:spPr>
            <a:xfrm>
              <a:off x="12541967" y="6320575"/>
              <a:ext cx="101870" cy="289810"/>
            </a:xfrm>
            <a:custGeom>
              <a:avLst/>
              <a:gdLst/>
              <a:ahLst/>
              <a:cxnLst/>
              <a:rect l="l" t="t" r="r" b="b"/>
              <a:pathLst>
                <a:path w="3862" h="10987" extrusionOk="0">
                  <a:moveTo>
                    <a:pt x="1048" y="1"/>
                  </a:moveTo>
                  <a:cubicBezTo>
                    <a:pt x="703" y="1"/>
                    <a:pt x="345" y="14"/>
                    <a:pt x="1" y="14"/>
                  </a:cubicBezTo>
                  <a:cubicBezTo>
                    <a:pt x="31" y="3692"/>
                    <a:pt x="183" y="7340"/>
                    <a:pt x="335" y="10987"/>
                  </a:cubicBezTo>
                  <a:cubicBezTo>
                    <a:pt x="1582" y="10106"/>
                    <a:pt x="2889" y="8373"/>
                    <a:pt x="3861" y="6944"/>
                  </a:cubicBezTo>
                  <a:cubicBezTo>
                    <a:pt x="3071" y="4209"/>
                    <a:pt x="2281" y="1899"/>
                    <a:pt x="1551" y="14"/>
                  </a:cubicBezTo>
                  <a:cubicBezTo>
                    <a:pt x="1389" y="4"/>
                    <a:pt x="1220" y="1"/>
                    <a:pt x="10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54"/>
            <p:cNvSpPr/>
            <p:nvPr/>
          </p:nvSpPr>
          <p:spPr>
            <a:xfrm>
              <a:off x="12011225" y="6819638"/>
              <a:ext cx="565243" cy="701562"/>
            </a:xfrm>
            <a:custGeom>
              <a:avLst/>
              <a:gdLst/>
              <a:ahLst/>
              <a:cxnLst/>
              <a:rect l="l" t="t" r="r" b="b"/>
              <a:pathLst>
                <a:path w="21429" h="26597" extrusionOk="0">
                  <a:moveTo>
                    <a:pt x="304" y="0"/>
                  </a:moveTo>
                  <a:lnTo>
                    <a:pt x="304" y="0"/>
                  </a:lnTo>
                  <a:cubicBezTo>
                    <a:pt x="0" y="3617"/>
                    <a:pt x="152" y="7690"/>
                    <a:pt x="638" y="12189"/>
                  </a:cubicBezTo>
                  <a:cubicBezTo>
                    <a:pt x="6170" y="18846"/>
                    <a:pt x="12888" y="25715"/>
                    <a:pt x="21429" y="26596"/>
                  </a:cubicBezTo>
                  <a:cubicBezTo>
                    <a:pt x="21186" y="22706"/>
                    <a:pt x="20943" y="18815"/>
                    <a:pt x="20669" y="14925"/>
                  </a:cubicBezTo>
                  <a:cubicBezTo>
                    <a:pt x="20648" y="14946"/>
                    <a:pt x="20611" y="14967"/>
                    <a:pt x="20570" y="14967"/>
                  </a:cubicBezTo>
                  <a:cubicBezTo>
                    <a:pt x="20553" y="14967"/>
                    <a:pt x="20535" y="14964"/>
                    <a:pt x="20517" y="14955"/>
                  </a:cubicBezTo>
                  <a:cubicBezTo>
                    <a:pt x="12219" y="13374"/>
                    <a:pt x="5806" y="6566"/>
                    <a:pt x="3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54"/>
            <p:cNvSpPr/>
            <p:nvPr/>
          </p:nvSpPr>
          <p:spPr>
            <a:xfrm>
              <a:off x="12161155" y="6365021"/>
              <a:ext cx="376829" cy="513966"/>
            </a:xfrm>
            <a:custGeom>
              <a:avLst/>
              <a:gdLst/>
              <a:ahLst/>
              <a:cxnLst/>
              <a:rect l="l" t="t" r="r" b="b"/>
              <a:pathLst>
                <a:path w="14286" h="19485" extrusionOk="0">
                  <a:moveTo>
                    <a:pt x="5897" y="1"/>
                  </a:moveTo>
                  <a:cubicBezTo>
                    <a:pt x="3526" y="882"/>
                    <a:pt x="1581" y="2098"/>
                    <a:pt x="0" y="3618"/>
                  </a:cubicBezTo>
                  <a:cubicBezTo>
                    <a:pt x="1733" y="6536"/>
                    <a:pt x="3648" y="9302"/>
                    <a:pt x="5897" y="11825"/>
                  </a:cubicBezTo>
                  <a:cubicBezTo>
                    <a:pt x="7994" y="14196"/>
                    <a:pt x="11125" y="18269"/>
                    <a:pt x="14286" y="19485"/>
                  </a:cubicBezTo>
                  <a:cubicBezTo>
                    <a:pt x="14256" y="18998"/>
                    <a:pt x="14225" y="18542"/>
                    <a:pt x="14195" y="18056"/>
                  </a:cubicBezTo>
                  <a:cubicBezTo>
                    <a:pt x="14104" y="15716"/>
                    <a:pt x="13952" y="13345"/>
                    <a:pt x="13830" y="10943"/>
                  </a:cubicBezTo>
                  <a:cubicBezTo>
                    <a:pt x="10487" y="7813"/>
                    <a:pt x="7873" y="4074"/>
                    <a:pt x="58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54"/>
            <p:cNvSpPr/>
            <p:nvPr/>
          </p:nvSpPr>
          <p:spPr>
            <a:xfrm>
              <a:off x="12582061" y="7116279"/>
              <a:ext cx="159584" cy="404921"/>
            </a:xfrm>
            <a:custGeom>
              <a:avLst/>
              <a:gdLst/>
              <a:ahLst/>
              <a:cxnLst/>
              <a:rect l="l" t="t" r="r" b="b"/>
              <a:pathLst>
                <a:path w="6050" h="15351" extrusionOk="0">
                  <a:moveTo>
                    <a:pt x="5958" y="1"/>
                  </a:moveTo>
                  <a:lnTo>
                    <a:pt x="5958" y="1"/>
                  </a:lnTo>
                  <a:cubicBezTo>
                    <a:pt x="4043" y="1125"/>
                    <a:pt x="2068" y="2128"/>
                    <a:pt x="1" y="3010"/>
                  </a:cubicBezTo>
                  <a:cubicBezTo>
                    <a:pt x="244" y="7113"/>
                    <a:pt x="517" y="11247"/>
                    <a:pt x="761" y="15350"/>
                  </a:cubicBezTo>
                  <a:cubicBezTo>
                    <a:pt x="2372" y="14560"/>
                    <a:pt x="3922" y="13770"/>
                    <a:pt x="5381" y="12858"/>
                  </a:cubicBezTo>
                  <a:cubicBezTo>
                    <a:pt x="5898" y="8359"/>
                    <a:pt x="6050" y="4074"/>
                    <a:pt x="59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54"/>
            <p:cNvSpPr/>
            <p:nvPr/>
          </p:nvSpPr>
          <p:spPr>
            <a:xfrm>
              <a:off x="12602925" y="7487489"/>
              <a:ext cx="117881" cy="257392"/>
            </a:xfrm>
            <a:custGeom>
              <a:avLst/>
              <a:gdLst/>
              <a:ahLst/>
              <a:cxnLst/>
              <a:rect l="l" t="t" r="r" b="b"/>
              <a:pathLst>
                <a:path w="4469" h="9758" extrusionOk="0">
                  <a:moveTo>
                    <a:pt x="4468" y="1"/>
                  </a:moveTo>
                  <a:lnTo>
                    <a:pt x="4468" y="1"/>
                  </a:lnTo>
                  <a:cubicBezTo>
                    <a:pt x="3040" y="791"/>
                    <a:pt x="1550" y="1460"/>
                    <a:pt x="0" y="1916"/>
                  </a:cubicBezTo>
                  <a:cubicBezTo>
                    <a:pt x="152" y="4530"/>
                    <a:pt x="304" y="7144"/>
                    <a:pt x="456" y="9758"/>
                  </a:cubicBezTo>
                  <a:cubicBezTo>
                    <a:pt x="1155" y="9332"/>
                    <a:pt x="1976" y="9241"/>
                    <a:pt x="2796" y="9119"/>
                  </a:cubicBezTo>
                  <a:cubicBezTo>
                    <a:pt x="3526" y="6019"/>
                    <a:pt x="4103" y="2949"/>
                    <a:pt x="44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54"/>
            <p:cNvSpPr/>
            <p:nvPr/>
          </p:nvSpPr>
          <p:spPr>
            <a:xfrm>
              <a:off x="12551595" y="6537425"/>
              <a:ext cx="153965" cy="342354"/>
            </a:xfrm>
            <a:custGeom>
              <a:avLst/>
              <a:gdLst/>
              <a:ahLst/>
              <a:cxnLst/>
              <a:rect l="l" t="t" r="r" b="b"/>
              <a:pathLst>
                <a:path w="5837" h="12979" extrusionOk="0">
                  <a:moveTo>
                    <a:pt x="3861" y="0"/>
                  </a:moveTo>
                  <a:cubicBezTo>
                    <a:pt x="2706" y="1550"/>
                    <a:pt x="1399" y="3040"/>
                    <a:pt x="1" y="3556"/>
                  </a:cubicBezTo>
                  <a:cubicBezTo>
                    <a:pt x="183" y="6717"/>
                    <a:pt x="335" y="9848"/>
                    <a:pt x="517" y="12979"/>
                  </a:cubicBezTo>
                  <a:cubicBezTo>
                    <a:pt x="2493" y="11854"/>
                    <a:pt x="4256" y="10547"/>
                    <a:pt x="5837" y="9088"/>
                  </a:cubicBezTo>
                  <a:cubicBezTo>
                    <a:pt x="5290" y="5745"/>
                    <a:pt x="4590" y="2705"/>
                    <a:pt x="38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54"/>
            <p:cNvSpPr/>
            <p:nvPr/>
          </p:nvSpPr>
          <p:spPr>
            <a:xfrm>
              <a:off x="12566023" y="6812410"/>
              <a:ext cx="171612" cy="360026"/>
            </a:xfrm>
            <a:custGeom>
              <a:avLst/>
              <a:gdLst/>
              <a:ahLst/>
              <a:cxnLst/>
              <a:rect l="l" t="t" r="r" b="b"/>
              <a:pathLst>
                <a:path w="6506" h="13649" extrusionOk="0">
                  <a:moveTo>
                    <a:pt x="5502" y="1"/>
                  </a:moveTo>
                  <a:cubicBezTo>
                    <a:pt x="3831" y="1369"/>
                    <a:pt x="2007" y="2493"/>
                    <a:pt x="1" y="3283"/>
                  </a:cubicBezTo>
                  <a:cubicBezTo>
                    <a:pt x="1" y="3496"/>
                    <a:pt x="31" y="3739"/>
                    <a:pt x="31" y="3983"/>
                  </a:cubicBezTo>
                  <a:cubicBezTo>
                    <a:pt x="183" y="7204"/>
                    <a:pt x="366" y="10426"/>
                    <a:pt x="578" y="13648"/>
                  </a:cubicBezTo>
                  <a:cubicBezTo>
                    <a:pt x="2645" y="12676"/>
                    <a:pt x="4621" y="11612"/>
                    <a:pt x="6506" y="10396"/>
                  </a:cubicBezTo>
                  <a:cubicBezTo>
                    <a:pt x="6354" y="6718"/>
                    <a:pt x="6019" y="3223"/>
                    <a:pt x="55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54"/>
            <p:cNvSpPr/>
            <p:nvPr/>
          </p:nvSpPr>
          <p:spPr>
            <a:xfrm>
              <a:off x="12615745" y="7753691"/>
              <a:ext cx="55340" cy="117881"/>
            </a:xfrm>
            <a:custGeom>
              <a:avLst/>
              <a:gdLst/>
              <a:ahLst/>
              <a:cxnLst/>
              <a:rect l="l" t="t" r="r" b="b"/>
              <a:pathLst>
                <a:path w="2098" h="4469" extrusionOk="0">
                  <a:moveTo>
                    <a:pt x="2098" y="0"/>
                  </a:moveTo>
                  <a:cubicBezTo>
                    <a:pt x="1399" y="152"/>
                    <a:pt x="730" y="243"/>
                    <a:pt x="0" y="304"/>
                  </a:cubicBezTo>
                  <a:cubicBezTo>
                    <a:pt x="61" y="1672"/>
                    <a:pt x="122" y="3070"/>
                    <a:pt x="183" y="4468"/>
                  </a:cubicBezTo>
                  <a:lnTo>
                    <a:pt x="851" y="4468"/>
                  </a:lnTo>
                  <a:cubicBezTo>
                    <a:pt x="1307" y="2979"/>
                    <a:pt x="1703" y="1490"/>
                    <a:pt x="20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54"/>
            <p:cNvSpPr/>
            <p:nvPr/>
          </p:nvSpPr>
          <p:spPr>
            <a:xfrm>
              <a:off x="12202831" y="7653457"/>
              <a:ext cx="395293" cy="217298"/>
            </a:xfrm>
            <a:custGeom>
              <a:avLst/>
              <a:gdLst/>
              <a:ahLst/>
              <a:cxnLst/>
              <a:rect l="l" t="t" r="r" b="b"/>
              <a:pathLst>
                <a:path w="14986" h="8238" extrusionOk="0">
                  <a:moveTo>
                    <a:pt x="1" y="1"/>
                  </a:moveTo>
                  <a:lnTo>
                    <a:pt x="1" y="1"/>
                  </a:lnTo>
                  <a:cubicBezTo>
                    <a:pt x="6141" y="7326"/>
                    <a:pt x="14560" y="8207"/>
                    <a:pt x="14986" y="8238"/>
                  </a:cubicBezTo>
                  <a:cubicBezTo>
                    <a:pt x="14925" y="7052"/>
                    <a:pt x="14864" y="5867"/>
                    <a:pt x="14803" y="4682"/>
                  </a:cubicBezTo>
                  <a:cubicBezTo>
                    <a:pt x="14773" y="4682"/>
                    <a:pt x="14743" y="4712"/>
                    <a:pt x="14712" y="4742"/>
                  </a:cubicBezTo>
                  <a:cubicBezTo>
                    <a:pt x="13841" y="5017"/>
                    <a:pt x="12938" y="5140"/>
                    <a:pt x="12022" y="5140"/>
                  </a:cubicBezTo>
                  <a:cubicBezTo>
                    <a:pt x="7756" y="5140"/>
                    <a:pt x="3178" y="2477"/>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54"/>
            <p:cNvSpPr/>
            <p:nvPr/>
          </p:nvSpPr>
          <p:spPr>
            <a:xfrm>
              <a:off x="12032855" y="7187630"/>
              <a:ext cx="559651" cy="582811"/>
            </a:xfrm>
            <a:custGeom>
              <a:avLst/>
              <a:gdLst/>
              <a:ahLst/>
              <a:cxnLst/>
              <a:rect l="l" t="t" r="r" b="b"/>
              <a:pathLst>
                <a:path w="21217" h="22095" extrusionOk="0">
                  <a:moveTo>
                    <a:pt x="1" y="1"/>
                  </a:moveTo>
                  <a:cubicBezTo>
                    <a:pt x="153" y="1095"/>
                    <a:pt x="274" y="2189"/>
                    <a:pt x="457" y="3344"/>
                  </a:cubicBezTo>
                  <a:cubicBezTo>
                    <a:pt x="1156" y="8390"/>
                    <a:pt x="2767" y="12311"/>
                    <a:pt x="4742" y="15351"/>
                  </a:cubicBezTo>
                  <a:cubicBezTo>
                    <a:pt x="8870" y="19217"/>
                    <a:pt x="13603" y="22095"/>
                    <a:pt x="18556" y="22095"/>
                  </a:cubicBezTo>
                  <a:cubicBezTo>
                    <a:pt x="19367" y="22095"/>
                    <a:pt x="20183" y="22018"/>
                    <a:pt x="21004" y="21855"/>
                  </a:cubicBezTo>
                  <a:cubicBezTo>
                    <a:pt x="21031" y="21846"/>
                    <a:pt x="21055" y="21843"/>
                    <a:pt x="21077" y="21843"/>
                  </a:cubicBezTo>
                  <a:cubicBezTo>
                    <a:pt x="21131" y="21843"/>
                    <a:pt x="21174" y="21864"/>
                    <a:pt x="21217" y="21886"/>
                  </a:cubicBezTo>
                  <a:cubicBezTo>
                    <a:pt x="21035" y="19089"/>
                    <a:pt x="20852" y="16293"/>
                    <a:pt x="20670" y="13496"/>
                  </a:cubicBezTo>
                  <a:cubicBezTo>
                    <a:pt x="20518" y="13466"/>
                    <a:pt x="20427" y="13284"/>
                    <a:pt x="20548" y="13162"/>
                  </a:cubicBezTo>
                  <a:cubicBezTo>
                    <a:pt x="12493" y="13132"/>
                    <a:pt x="5472" y="6445"/>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54"/>
            <p:cNvSpPr/>
            <p:nvPr/>
          </p:nvSpPr>
          <p:spPr>
            <a:xfrm>
              <a:off x="12653412" y="6381877"/>
              <a:ext cx="242172" cy="395293"/>
            </a:xfrm>
            <a:custGeom>
              <a:avLst/>
              <a:gdLst/>
              <a:ahLst/>
              <a:cxnLst/>
              <a:rect l="l" t="t" r="r" b="b"/>
              <a:pathLst>
                <a:path w="9181" h="14986" extrusionOk="0">
                  <a:moveTo>
                    <a:pt x="3922" y="0"/>
                  </a:moveTo>
                  <a:cubicBezTo>
                    <a:pt x="3375" y="882"/>
                    <a:pt x="2828" y="1763"/>
                    <a:pt x="2220" y="2614"/>
                  </a:cubicBezTo>
                  <a:cubicBezTo>
                    <a:pt x="1612" y="3465"/>
                    <a:pt x="852" y="4681"/>
                    <a:pt x="1" y="5897"/>
                  </a:cubicBezTo>
                  <a:cubicBezTo>
                    <a:pt x="730" y="8602"/>
                    <a:pt x="1430" y="11642"/>
                    <a:pt x="1977" y="14985"/>
                  </a:cubicBezTo>
                  <a:cubicBezTo>
                    <a:pt x="4804" y="12432"/>
                    <a:pt x="7083" y="9393"/>
                    <a:pt x="9180" y="6110"/>
                  </a:cubicBezTo>
                  <a:cubicBezTo>
                    <a:pt x="7752" y="3587"/>
                    <a:pt x="6019" y="1459"/>
                    <a:pt x="39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54"/>
            <p:cNvSpPr/>
            <p:nvPr/>
          </p:nvSpPr>
          <p:spPr>
            <a:xfrm>
              <a:off x="12582878" y="6320945"/>
              <a:ext cx="151539" cy="182822"/>
            </a:xfrm>
            <a:custGeom>
              <a:avLst/>
              <a:gdLst/>
              <a:ahLst/>
              <a:cxnLst/>
              <a:rect l="l" t="t" r="r" b="b"/>
              <a:pathLst>
                <a:path w="5745" h="6931" extrusionOk="0">
                  <a:moveTo>
                    <a:pt x="0" y="0"/>
                  </a:moveTo>
                  <a:lnTo>
                    <a:pt x="0" y="0"/>
                  </a:lnTo>
                  <a:cubicBezTo>
                    <a:pt x="730" y="1885"/>
                    <a:pt x="1520" y="4195"/>
                    <a:pt x="2310" y="6930"/>
                  </a:cubicBezTo>
                  <a:cubicBezTo>
                    <a:pt x="2675" y="6414"/>
                    <a:pt x="3009" y="5927"/>
                    <a:pt x="3253" y="5563"/>
                  </a:cubicBezTo>
                  <a:cubicBezTo>
                    <a:pt x="4134" y="4316"/>
                    <a:pt x="4955" y="3040"/>
                    <a:pt x="5745" y="1733"/>
                  </a:cubicBezTo>
                  <a:cubicBezTo>
                    <a:pt x="4043" y="730"/>
                    <a:pt x="2158" y="12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54"/>
            <p:cNvSpPr/>
            <p:nvPr/>
          </p:nvSpPr>
          <p:spPr>
            <a:xfrm>
              <a:off x="12676677" y="7177211"/>
              <a:ext cx="352008" cy="550050"/>
            </a:xfrm>
            <a:custGeom>
              <a:avLst/>
              <a:gdLst/>
              <a:ahLst/>
              <a:cxnLst/>
              <a:rect l="l" t="t" r="r" b="b"/>
              <a:pathLst>
                <a:path w="13345" h="20853" extrusionOk="0">
                  <a:moveTo>
                    <a:pt x="13344" y="1"/>
                  </a:moveTo>
                  <a:cubicBezTo>
                    <a:pt x="10426" y="4590"/>
                    <a:pt x="6475" y="9059"/>
                    <a:pt x="1672" y="11764"/>
                  </a:cubicBezTo>
                  <a:cubicBezTo>
                    <a:pt x="1307" y="14712"/>
                    <a:pt x="730" y="17752"/>
                    <a:pt x="0" y="20852"/>
                  </a:cubicBezTo>
                  <a:cubicBezTo>
                    <a:pt x="365" y="20791"/>
                    <a:pt x="700" y="20730"/>
                    <a:pt x="1034" y="20639"/>
                  </a:cubicBezTo>
                  <a:cubicBezTo>
                    <a:pt x="4377" y="19545"/>
                    <a:pt x="6991" y="17265"/>
                    <a:pt x="9332" y="14712"/>
                  </a:cubicBezTo>
                  <a:cubicBezTo>
                    <a:pt x="10335" y="13618"/>
                    <a:pt x="11368" y="12554"/>
                    <a:pt x="12402" y="11460"/>
                  </a:cubicBezTo>
                  <a:cubicBezTo>
                    <a:pt x="13010" y="8238"/>
                    <a:pt x="13344" y="4256"/>
                    <a:pt x="133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54"/>
            <p:cNvSpPr/>
            <p:nvPr/>
          </p:nvSpPr>
          <p:spPr>
            <a:xfrm>
              <a:off x="12711152" y="6572691"/>
              <a:ext cx="290258" cy="513939"/>
            </a:xfrm>
            <a:custGeom>
              <a:avLst/>
              <a:gdLst/>
              <a:ahLst/>
              <a:cxnLst/>
              <a:rect l="l" t="t" r="r" b="b"/>
              <a:pathLst>
                <a:path w="11004" h="19484" extrusionOk="0">
                  <a:moveTo>
                    <a:pt x="7569" y="0"/>
                  </a:moveTo>
                  <a:cubicBezTo>
                    <a:pt x="5532" y="3374"/>
                    <a:pt x="3010" y="6627"/>
                    <a:pt x="0" y="9089"/>
                  </a:cubicBezTo>
                  <a:cubicBezTo>
                    <a:pt x="517" y="12311"/>
                    <a:pt x="852" y="15806"/>
                    <a:pt x="1004" y="19484"/>
                  </a:cubicBezTo>
                  <a:cubicBezTo>
                    <a:pt x="4742" y="17113"/>
                    <a:pt x="8086" y="14256"/>
                    <a:pt x="11004" y="10973"/>
                  </a:cubicBezTo>
                  <a:cubicBezTo>
                    <a:pt x="10274" y="7022"/>
                    <a:pt x="9150" y="3222"/>
                    <a:pt x="75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54"/>
            <p:cNvSpPr/>
            <p:nvPr/>
          </p:nvSpPr>
          <p:spPr>
            <a:xfrm>
              <a:off x="12638192" y="7557258"/>
              <a:ext cx="347181" cy="314314"/>
            </a:xfrm>
            <a:custGeom>
              <a:avLst/>
              <a:gdLst/>
              <a:ahLst/>
              <a:cxnLst/>
              <a:rect l="l" t="t" r="r" b="b"/>
              <a:pathLst>
                <a:path w="13162" h="11916" extrusionOk="0">
                  <a:moveTo>
                    <a:pt x="13162" y="0"/>
                  </a:moveTo>
                  <a:lnTo>
                    <a:pt x="13162" y="0"/>
                  </a:lnTo>
                  <a:cubicBezTo>
                    <a:pt x="11885" y="1186"/>
                    <a:pt x="10609" y="2341"/>
                    <a:pt x="9332" y="3405"/>
                  </a:cubicBezTo>
                  <a:cubicBezTo>
                    <a:pt x="6809" y="5502"/>
                    <a:pt x="4256" y="6870"/>
                    <a:pt x="1216" y="7447"/>
                  </a:cubicBezTo>
                  <a:cubicBezTo>
                    <a:pt x="852" y="8937"/>
                    <a:pt x="456" y="10426"/>
                    <a:pt x="0" y="11915"/>
                  </a:cubicBezTo>
                  <a:cubicBezTo>
                    <a:pt x="3040" y="11763"/>
                    <a:pt x="9940" y="10335"/>
                    <a:pt x="13010" y="487"/>
                  </a:cubicBezTo>
                  <a:cubicBezTo>
                    <a:pt x="13071" y="335"/>
                    <a:pt x="13101" y="152"/>
                    <a:pt x="131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54"/>
            <p:cNvSpPr/>
            <p:nvPr/>
          </p:nvSpPr>
          <p:spPr>
            <a:xfrm>
              <a:off x="12723972" y="6900616"/>
              <a:ext cx="303895" cy="554824"/>
            </a:xfrm>
            <a:custGeom>
              <a:avLst/>
              <a:gdLst/>
              <a:ahLst/>
              <a:cxnLst/>
              <a:rect l="l" t="t" r="r" b="b"/>
              <a:pathLst>
                <a:path w="11521" h="21034" extrusionOk="0">
                  <a:moveTo>
                    <a:pt x="10761" y="0"/>
                  </a:moveTo>
                  <a:cubicBezTo>
                    <a:pt x="7782" y="3192"/>
                    <a:pt x="4347" y="5927"/>
                    <a:pt x="578" y="8177"/>
                  </a:cubicBezTo>
                  <a:cubicBezTo>
                    <a:pt x="670" y="12250"/>
                    <a:pt x="518" y="16535"/>
                    <a:pt x="1" y="21034"/>
                  </a:cubicBezTo>
                  <a:cubicBezTo>
                    <a:pt x="1612" y="20031"/>
                    <a:pt x="3132" y="18906"/>
                    <a:pt x="4499" y="17508"/>
                  </a:cubicBezTo>
                  <a:cubicBezTo>
                    <a:pt x="7174" y="14833"/>
                    <a:pt x="9332" y="11824"/>
                    <a:pt x="11521" y="8815"/>
                  </a:cubicBezTo>
                  <a:cubicBezTo>
                    <a:pt x="11460" y="5897"/>
                    <a:pt x="11217" y="2918"/>
                    <a:pt x="107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54"/>
            <p:cNvSpPr/>
            <p:nvPr/>
          </p:nvSpPr>
          <p:spPr>
            <a:xfrm>
              <a:off x="12555604" y="7195649"/>
              <a:ext cx="46530" cy="331170"/>
            </a:xfrm>
            <a:custGeom>
              <a:avLst/>
              <a:gdLst/>
              <a:ahLst/>
              <a:cxnLst/>
              <a:rect l="l" t="t" r="r" b="b"/>
              <a:pathLst>
                <a:path w="1764" h="12555" extrusionOk="0">
                  <a:moveTo>
                    <a:pt x="1" y="31"/>
                  </a:moveTo>
                  <a:cubicBezTo>
                    <a:pt x="1" y="92"/>
                    <a:pt x="1" y="122"/>
                    <a:pt x="1" y="153"/>
                  </a:cubicBezTo>
                  <a:lnTo>
                    <a:pt x="31" y="153"/>
                  </a:lnTo>
                  <a:cubicBezTo>
                    <a:pt x="60" y="158"/>
                    <a:pt x="85" y="167"/>
                    <a:pt x="107" y="177"/>
                  </a:cubicBezTo>
                  <a:lnTo>
                    <a:pt x="107" y="177"/>
                  </a:lnTo>
                  <a:cubicBezTo>
                    <a:pt x="66" y="140"/>
                    <a:pt x="30" y="90"/>
                    <a:pt x="1" y="31"/>
                  </a:cubicBezTo>
                  <a:close/>
                  <a:moveTo>
                    <a:pt x="107" y="177"/>
                  </a:moveTo>
                  <a:cubicBezTo>
                    <a:pt x="129" y="198"/>
                    <a:pt x="153" y="215"/>
                    <a:pt x="178" y="228"/>
                  </a:cubicBezTo>
                  <a:lnTo>
                    <a:pt x="178" y="228"/>
                  </a:lnTo>
                  <a:cubicBezTo>
                    <a:pt x="159" y="208"/>
                    <a:pt x="136" y="191"/>
                    <a:pt x="107" y="177"/>
                  </a:cubicBezTo>
                  <a:close/>
                  <a:moveTo>
                    <a:pt x="1004" y="1"/>
                  </a:moveTo>
                  <a:cubicBezTo>
                    <a:pt x="821" y="62"/>
                    <a:pt x="609" y="153"/>
                    <a:pt x="426" y="244"/>
                  </a:cubicBezTo>
                  <a:cubicBezTo>
                    <a:pt x="388" y="257"/>
                    <a:pt x="351" y="263"/>
                    <a:pt x="316" y="263"/>
                  </a:cubicBezTo>
                  <a:cubicBezTo>
                    <a:pt x="267" y="263"/>
                    <a:pt x="221" y="251"/>
                    <a:pt x="178" y="228"/>
                  </a:cubicBezTo>
                  <a:lnTo>
                    <a:pt x="178" y="228"/>
                  </a:lnTo>
                  <a:cubicBezTo>
                    <a:pt x="301" y="358"/>
                    <a:pt x="222" y="598"/>
                    <a:pt x="31" y="670"/>
                  </a:cubicBezTo>
                  <a:cubicBezTo>
                    <a:pt x="305" y="4560"/>
                    <a:pt x="548" y="8451"/>
                    <a:pt x="791" y="12341"/>
                  </a:cubicBezTo>
                  <a:cubicBezTo>
                    <a:pt x="882" y="12341"/>
                    <a:pt x="973" y="12372"/>
                    <a:pt x="1065" y="12372"/>
                  </a:cubicBezTo>
                  <a:cubicBezTo>
                    <a:pt x="1217" y="12372"/>
                    <a:pt x="1277" y="12463"/>
                    <a:pt x="1308" y="12554"/>
                  </a:cubicBezTo>
                  <a:lnTo>
                    <a:pt x="1764" y="12341"/>
                  </a:lnTo>
                  <a:cubicBezTo>
                    <a:pt x="1520" y="8238"/>
                    <a:pt x="1247" y="4104"/>
                    <a:pt x="1004"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54"/>
            <p:cNvSpPr/>
            <p:nvPr/>
          </p:nvSpPr>
          <p:spPr>
            <a:xfrm>
              <a:off x="12538775" y="6894207"/>
              <a:ext cx="42521" cy="293450"/>
            </a:xfrm>
            <a:custGeom>
              <a:avLst/>
              <a:gdLst/>
              <a:ahLst/>
              <a:cxnLst/>
              <a:rect l="l" t="t" r="r" b="b"/>
              <a:pathLst>
                <a:path w="1612" h="11125" extrusionOk="0">
                  <a:moveTo>
                    <a:pt x="0" y="0"/>
                  </a:moveTo>
                  <a:lnTo>
                    <a:pt x="0" y="0"/>
                  </a:lnTo>
                  <a:cubicBezTo>
                    <a:pt x="183" y="3708"/>
                    <a:pt x="396" y="7417"/>
                    <a:pt x="608" y="11125"/>
                  </a:cubicBezTo>
                  <a:cubicBezTo>
                    <a:pt x="639" y="11064"/>
                    <a:pt x="669" y="11003"/>
                    <a:pt x="760" y="10942"/>
                  </a:cubicBezTo>
                  <a:cubicBezTo>
                    <a:pt x="1064" y="10821"/>
                    <a:pt x="1307" y="10669"/>
                    <a:pt x="1611" y="10547"/>
                  </a:cubicBezTo>
                  <a:cubicBezTo>
                    <a:pt x="1399" y="7325"/>
                    <a:pt x="1216" y="4103"/>
                    <a:pt x="1064" y="882"/>
                  </a:cubicBezTo>
                  <a:cubicBezTo>
                    <a:pt x="1064" y="638"/>
                    <a:pt x="1034" y="395"/>
                    <a:pt x="1034" y="182"/>
                  </a:cubicBezTo>
                  <a:cubicBezTo>
                    <a:pt x="912" y="213"/>
                    <a:pt x="791" y="274"/>
                    <a:pt x="669" y="304"/>
                  </a:cubicBezTo>
                  <a:cubicBezTo>
                    <a:pt x="636" y="315"/>
                    <a:pt x="605" y="320"/>
                    <a:pt x="577" y="320"/>
                  </a:cubicBezTo>
                  <a:cubicBezTo>
                    <a:pt x="446" y="320"/>
                    <a:pt x="360" y="216"/>
                    <a:pt x="335" y="91"/>
                  </a:cubicBezTo>
                  <a:cubicBezTo>
                    <a:pt x="213" y="61"/>
                    <a:pt x="92" y="30"/>
                    <a:pt x="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54"/>
            <p:cNvSpPr/>
            <p:nvPr/>
          </p:nvSpPr>
          <p:spPr>
            <a:xfrm>
              <a:off x="12512318" y="6321393"/>
              <a:ext cx="52940" cy="564821"/>
            </a:xfrm>
            <a:custGeom>
              <a:avLst/>
              <a:gdLst/>
              <a:ahLst/>
              <a:cxnLst/>
              <a:rect l="l" t="t" r="r" b="b"/>
              <a:pathLst>
                <a:path w="2007" h="21413" extrusionOk="0">
                  <a:moveTo>
                    <a:pt x="904" y="0"/>
                  </a:moveTo>
                  <a:cubicBezTo>
                    <a:pt x="868" y="0"/>
                    <a:pt x="831" y="4"/>
                    <a:pt x="791" y="14"/>
                  </a:cubicBezTo>
                  <a:cubicBezTo>
                    <a:pt x="517" y="14"/>
                    <a:pt x="244" y="44"/>
                    <a:pt x="0" y="74"/>
                  </a:cubicBezTo>
                  <a:cubicBezTo>
                    <a:pt x="61" y="3965"/>
                    <a:pt x="244" y="7886"/>
                    <a:pt x="487" y="11746"/>
                  </a:cubicBezTo>
                  <a:cubicBezTo>
                    <a:pt x="669" y="11959"/>
                    <a:pt x="821" y="12172"/>
                    <a:pt x="1034" y="12354"/>
                  </a:cubicBezTo>
                  <a:cubicBezTo>
                    <a:pt x="1223" y="12567"/>
                    <a:pt x="1044" y="12817"/>
                    <a:pt x="841" y="12817"/>
                  </a:cubicBezTo>
                  <a:cubicBezTo>
                    <a:pt x="783" y="12817"/>
                    <a:pt x="723" y="12797"/>
                    <a:pt x="669" y="12749"/>
                  </a:cubicBezTo>
                  <a:cubicBezTo>
                    <a:pt x="608" y="12689"/>
                    <a:pt x="578" y="12658"/>
                    <a:pt x="517" y="12597"/>
                  </a:cubicBezTo>
                  <a:lnTo>
                    <a:pt x="517" y="12597"/>
                  </a:lnTo>
                  <a:cubicBezTo>
                    <a:pt x="669" y="14999"/>
                    <a:pt x="791" y="17370"/>
                    <a:pt x="912" y="19740"/>
                  </a:cubicBezTo>
                  <a:cubicBezTo>
                    <a:pt x="912" y="20196"/>
                    <a:pt x="943" y="20652"/>
                    <a:pt x="973" y="21139"/>
                  </a:cubicBezTo>
                  <a:cubicBezTo>
                    <a:pt x="1155" y="21199"/>
                    <a:pt x="1307" y="21291"/>
                    <a:pt x="1490" y="21321"/>
                  </a:cubicBezTo>
                  <a:cubicBezTo>
                    <a:pt x="1520" y="21351"/>
                    <a:pt x="1551" y="21382"/>
                    <a:pt x="1581" y="21412"/>
                  </a:cubicBezTo>
                  <a:cubicBezTo>
                    <a:pt x="1733" y="21351"/>
                    <a:pt x="1854" y="21260"/>
                    <a:pt x="2006" y="21169"/>
                  </a:cubicBezTo>
                  <a:cubicBezTo>
                    <a:pt x="1824" y="18038"/>
                    <a:pt x="1672" y="14907"/>
                    <a:pt x="1490" y="11746"/>
                  </a:cubicBezTo>
                  <a:cubicBezTo>
                    <a:pt x="1307" y="11838"/>
                    <a:pt x="1125" y="11868"/>
                    <a:pt x="912" y="11898"/>
                  </a:cubicBezTo>
                  <a:cubicBezTo>
                    <a:pt x="891" y="11902"/>
                    <a:pt x="870" y="11904"/>
                    <a:pt x="851" y="11904"/>
                  </a:cubicBezTo>
                  <a:cubicBezTo>
                    <a:pt x="531" y="11904"/>
                    <a:pt x="417" y="11466"/>
                    <a:pt x="760" y="11351"/>
                  </a:cubicBezTo>
                  <a:cubicBezTo>
                    <a:pt x="1003" y="11260"/>
                    <a:pt x="1247" y="11108"/>
                    <a:pt x="1459" y="10956"/>
                  </a:cubicBezTo>
                  <a:cubicBezTo>
                    <a:pt x="1307" y="7309"/>
                    <a:pt x="1155" y="3661"/>
                    <a:pt x="1125" y="14"/>
                  </a:cubicBezTo>
                  <a:cubicBezTo>
                    <a:pt x="1044" y="14"/>
                    <a:pt x="976" y="0"/>
                    <a:pt x="904"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54"/>
            <p:cNvSpPr/>
            <p:nvPr/>
          </p:nvSpPr>
          <p:spPr>
            <a:xfrm>
              <a:off x="12578051" y="7538002"/>
              <a:ext cx="42521" cy="333570"/>
            </a:xfrm>
            <a:custGeom>
              <a:avLst/>
              <a:gdLst/>
              <a:ahLst/>
              <a:cxnLst/>
              <a:rect l="l" t="t" r="r" b="b"/>
              <a:pathLst>
                <a:path w="1612" h="12646" extrusionOk="0">
                  <a:moveTo>
                    <a:pt x="943" y="1"/>
                  </a:moveTo>
                  <a:cubicBezTo>
                    <a:pt x="669" y="62"/>
                    <a:pt x="396" y="153"/>
                    <a:pt x="92" y="213"/>
                  </a:cubicBezTo>
                  <a:cubicBezTo>
                    <a:pt x="82" y="224"/>
                    <a:pt x="72" y="227"/>
                    <a:pt x="62" y="227"/>
                  </a:cubicBezTo>
                  <a:cubicBezTo>
                    <a:pt x="41" y="227"/>
                    <a:pt x="21" y="213"/>
                    <a:pt x="1" y="213"/>
                  </a:cubicBezTo>
                  <a:lnTo>
                    <a:pt x="1" y="213"/>
                  </a:lnTo>
                  <a:cubicBezTo>
                    <a:pt x="183" y="3010"/>
                    <a:pt x="366" y="5806"/>
                    <a:pt x="548" y="8603"/>
                  </a:cubicBezTo>
                  <a:cubicBezTo>
                    <a:pt x="700" y="8694"/>
                    <a:pt x="730" y="8907"/>
                    <a:pt x="578" y="9028"/>
                  </a:cubicBezTo>
                  <a:cubicBezTo>
                    <a:pt x="639" y="10244"/>
                    <a:pt x="700" y="11429"/>
                    <a:pt x="761" y="12615"/>
                  </a:cubicBezTo>
                  <a:lnTo>
                    <a:pt x="791" y="12615"/>
                  </a:lnTo>
                  <a:cubicBezTo>
                    <a:pt x="791" y="12615"/>
                    <a:pt x="1095" y="12645"/>
                    <a:pt x="1612" y="12645"/>
                  </a:cubicBezTo>
                  <a:cubicBezTo>
                    <a:pt x="1551" y="11247"/>
                    <a:pt x="1490" y="9849"/>
                    <a:pt x="1429" y="8481"/>
                  </a:cubicBezTo>
                  <a:lnTo>
                    <a:pt x="1156" y="8481"/>
                  </a:lnTo>
                  <a:cubicBezTo>
                    <a:pt x="1146" y="8483"/>
                    <a:pt x="1137" y="8483"/>
                    <a:pt x="1128" y="8483"/>
                  </a:cubicBezTo>
                  <a:cubicBezTo>
                    <a:pt x="962" y="8483"/>
                    <a:pt x="860" y="8232"/>
                    <a:pt x="1004" y="8116"/>
                  </a:cubicBezTo>
                  <a:cubicBezTo>
                    <a:pt x="1125" y="7995"/>
                    <a:pt x="1247" y="7934"/>
                    <a:pt x="1399" y="7843"/>
                  </a:cubicBezTo>
                  <a:cubicBezTo>
                    <a:pt x="1247" y="5229"/>
                    <a:pt x="1095" y="2615"/>
                    <a:pt x="943"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54"/>
            <p:cNvSpPr/>
            <p:nvPr/>
          </p:nvSpPr>
          <p:spPr>
            <a:xfrm>
              <a:off x="12145117" y="6460455"/>
              <a:ext cx="393684" cy="433778"/>
            </a:xfrm>
            <a:custGeom>
              <a:avLst/>
              <a:gdLst/>
              <a:ahLst/>
              <a:cxnLst/>
              <a:rect l="l" t="t" r="r" b="b"/>
              <a:pathLst>
                <a:path w="14925" h="16445" extrusionOk="0">
                  <a:moveTo>
                    <a:pt x="608" y="0"/>
                  </a:moveTo>
                  <a:cubicBezTo>
                    <a:pt x="395" y="213"/>
                    <a:pt x="213" y="426"/>
                    <a:pt x="0" y="638"/>
                  </a:cubicBezTo>
                  <a:cubicBezTo>
                    <a:pt x="1733" y="3496"/>
                    <a:pt x="3739" y="6201"/>
                    <a:pt x="5958" y="8754"/>
                  </a:cubicBezTo>
                  <a:cubicBezTo>
                    <a:pt x="8085" y="11186"/>
                    <a:pt x="11520" y="15563"/>
                    <a:pt x="14924" y="16444"/>
                  </a:cubicBezTo>
                  <a:cubicBezTo>
                    <a:pt x="14924" y="16231"/>
                    <a:pt x="14894" y="16049"/>
                    <a:pt x="14894" y="15867"/>
                  </a:cubicBezTo>
                  <a:cubicBezTo>
                    <a:pt x="11733" y="14651"/>
                    <a:pt x="8632" y="10578"/>
                    <a:pt x="6505" y="8207"/>
                  </a:cubicBezTo>
                  <a:cubicBezTo>
                    <a:pt x="4256" y="5684"/>
                    <a:pt x="2341" y="2918"/>
                    <a:pt x="608"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54"/>
            <p:cNvSpPr/>
            <p:nvPr/>
          </p:nvSpPr>
          <p:spPr>
            <a:xfrm>
              <a:off x="12537984" y="6878169"/>
              <a:ext cx="16038" cy="17647"/>
            </a:xfrm>
            <a:custGeom>
              <a:avLst/>
              <a:gdLst/>
              <a:ahLst/>
              <a:cxnLst/>
              <a:rect l="l" t="t" r="r" b="b"/>
              <a:pathLst>
                <a:path w="608" h="669" extrusionOk="0">
                  <a:moveTo>
                    <a:pt x="0" y="0"/>
                  </a:moveTo>
                  <a:cubicBezTo>
                    <a:pt x="0" y="213"/>
                    <a:pt x="30" y="395"/>
                    <a:pt x="30" y="608"/>
                  </a:cubicBezTo>
                  <a:cubicBezTo>
                    <a:pt x="122" y="638"/>
                    <a:pt x="243" y="669"/>
                    <a:pt x="334" y="669"/>
                  </a:cubicBezTo>
                  <a:cubicBezTo>
                    <a:pt x="334" y="578"/>
                    <a:pt x="365" y="456"/>
                    <a:pt x="486" y="395"/>
                  </a:cubicBezTo>
                  <a:cubicBezTo>
                    <a:pt x="517" y="365"/>
                    <a:pt x="547" y="335"/>
                    <a:pt x="608" y="304"/>
                  </a:cubicBezTo>
                  <a:cubicBezTo>
                    <a:pt x="578" y="274"/>
                    <a:pt x="547" y="213"/>
                    <a:pt x="486" y="213"/>
                  </a:cubicBezTo>
                  <a:cubicBezTo>
                    <a:pt x="334" y="183"/>
                    <a:pt x="152" y="91"/>
                    <a:pt x="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54"/>
            <p:cNvSpPr/>
            <p:nvPr/>
          </p:nvSpPr>
          <p:spPr>
            <a:xfrm>
              <a:off x="12019217" y="6782762"/>
              <a:ext cx="537204" cy="431694"/>
            </a:xfrm>
            <a:custGeom>
              <a:avLst/>
              <a:gdLst/>
              <a:ahLst/>
              <a:cxnLst/>
              <a:rect l="l" t="t" r="r" b="b"/>
              <a:pathLst>
                <a:path w="20366" h="16366" extrusionOk="0">
                  <a:moveTo>
                    <a:pt x="123" y="0"/>
                  </a:moveTo>
                  <a:cubicBezTo>
                    <a:pt x="62" y="456"/>
                    <a:pt x="31" y="912"/>
                    <a:pt x="1" y="1398"/>
                  </a:cubicBezTo>
                  <a:cubicBezTo>
                    <a:pt x="5503" y="7964"/>
                    <a:pt x="11916" y="14772"/>
                    <a:pt x="20214" y="16353"/>
                  </a:cubicBezTo>
                  <a:cubicBezTo>
                    <a:pt x="20232" y="16362"/>
                    <a:pt x="20250" y="16365"/>
                    <a:pt x="20267" y="16365"/>
                  </a:cubicBezTo>
                  <a:cubicBezTo>
                    <a:pt x="20308" y="16365"/>
                    <a:pt x="20345" y="16344"/>
                    <a:pt x="20366" y="16323"/>
                  </a:cubicBezTo>
                  <a:lnTo>
                    <a:pt x="20336" y="15775"/>
                  </a:lnTo>
                  <a:cubicBezTo>
                    <a:pt x="11551" y="13921"/>
                    <a:pt x="5928" y="6535"/>
                    <a:pt x="12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54"/>
            <p:cNvSpPr/>
            <p:nvPr/>
          </p:nvSpPr>
          <p:spPr>
            <a:xfrm>
              <a:off x="12555604" y="7198867"/>
              <a:ext cx="8836" cy="14455"/>
            </a:xfrm>
            <a:custGeom>
              <a:avLst/>
              <a:gdLst/>
              <a:ahLst/>
              <a:cxnLst/>
              <a:rect l="l" t="t" r="r" b="b"/>
              <a:pathLst>
                <a:path w="335" h="548" extrusionOk="0">
                  <a:moveTo>
                    <a:pt x="1" y="0"/>
                  </a:moveTo>
                  <a:cubicBezTo>
                    <a:pt x="1" y="2"/>
                    <a:pt x="1" y="4"/>
                    <a:pt x="1" y="5"/>
                  </a:cubicBezTo>
                  <a:lnTo>
                    <a:pt x="1" y="5"/>
                  </a:lnTo>
                  <a:lnTo>
                    <a:pt x="1" y="0"/>
                  </a:lnTo>
                  <a:close/>
                  <a:moveTo>
                    <a:pt x="1" y="5"/>
                  </a:moveTo>
                  <a:lnTo>
                    <a:pt x="31" y="548"/>
                  </a:lnTo>
                  <a:cubicBezTo>
                    <a:pt x="274" y="456"/>
                    <a:pt x="335" y="92"/>
                    <a:pt x="31" y="31"/>
                  </a:cubicBezTo>
                  <a:cubicBezTo>
                    <a:pt x="31" y="31"/>
                    <a:pt x="4" y="31"/>
                    <a:pt x="1" y="5"/>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54"/>
            <p:cNvSpPr/>
            <p:nvPr/>
          </p:nvSpPr>
          <p:spPr>
            <a:xfrm>
              <a:off x="12028054" y="7140335"/>
              <a:ext cx="549232" cy="394502"/>
            </a:xfrm>
            <a:custGeom>
              <a:avLst/>
              <a:gdLst/>
              <a:ahLst/>
              <a:cxnLst/>
              <a:rect l="l" t="t" r="r" b="b"/>
              <a:pathLst>
                <a:path w="20822" h="14956" extrusionOk="0">
                  <a:moveTo>
                    <a:pt x="0" y="1"/>
                  </a:moveTo>
                  <a:lnTo>
                    <a:pt x="0" y="1"/>
                  </a:lnTo>
                  <a:cubicBezTo>
                    <a:pt x="61" y="608"/>
                    <a:pt x="122" y="1186"/>
                    <a:pt x="183" y="1794"/>
                  </a:cubicBezTo>
                  <a:cubicBezTo>
                    <a:pt x="5654" y="8268"/>
                    <a:pt x="12675" y="14925"/>
                    <a:pt x="20730" y="14955"/>
                  </a:cubicBezTo>
                  <a:cubicBezTo>
                    <a:pt x="20761" y="14955"/>
                    <a:pt x="20761" y="14925"/>
                    <a:pt x="20791" y="14894"/>
                  </a:cubicBezTo>
                  <a:lnTo>
                    <a:pt x="20821" y="14894"/>
                  </a:lnTo>
                  <a:cubicBezTo>
                    <a:pt x="20821" y="14712"/>
                    <a:pt x="20821" y="14590"/>
                    <a:pt x="20791" y="14408"/>
                  </a:cubicBezTo>
                  <a:cubicBezTo>
                    <a:pt x="12250" y="13557"/>
                    <a:pt x="5532" y="6688"/>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54"/>
            <p:cNvSpPr/>
            <p:nvPr/>
          </p:nvSpPr>
          <p:spPr>
            <a:xfrm>
              <a:off x="12576469" y="7520382"/>
              <a:ext cx="13637" cy="12028"/>
            </a:xfrm>
            <a:custGeom>
              <a:avLst/>
              <a:gdLst/>
              <a:ahLst/>
              <a:cxnLst/>
              <a:rect l="l" t="t" r="r" b="b"/>
              <a:pathLst>
                <a:path w="517" h="456" extrusionOk="0">
                  <a:moveTo>
                    <a:pt x="0" y="0"/>
                  </a:moveTo>
                  <a:cubicBezTo>
                    <a:pt x="0" y="152"/>
                    <a:pt x="30" y="304"/>
                    <a:pt x="30" y="456"/>
                  </a:cubicBezTo>
                  <a:cubicBezTo>
                    <a:pt x="182" y="395"/>
                    <a:pt x="334" y="334"/>
                    <a:pt x="517" y="243"/>
                  </a:cubicBezTo>
                  <a:cubicBezTo>
                    <a:pt x="486" y="152"/>
                    <a:pt x="426" y="61"/>
                    <a:pt x="274" y="61"/>
                  </a:cubicBezTo>
                  <a:cubicBezTo>
                    <a:pt x="182" y="61"/>
                    <a:pt x="91" y="30"/>
                    <a:pt x="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54"/>
            <p:cNvSpPr/>
            <p:nvPr/>
          </p:nvSpPr>
          <p:spPr>
            <a:xfrm>
              <a:off x="12157937" y="7592525"/>
              <a:ext cx="435387" cy="196512"/>
            </a:xfrm>
            <a:custGeom>
              <a:avLst/>
              <a:gdLst/>
              <a:ahLst/>
              <a:cxnLst/>
              <a:rect l="l" t="t" r="r" b="b"/>
              <a:pathLst>
                <a:path w="16506" h="7450" extrusionOk="0">
                  <a:moveTo>
                    <a:pt x="0" y="1"/>
                  </a:moveTo>
                  <a:cubicBezTo>
                    <a:pt x="548" y="821"/>
                    <a:pt x="1095" y="1612"/>
                    <a:pt x="1703" y="2311"/>
                  </a:cubicBezTo>
                  <a:cubicBezTo>
                    <a:pt x="4880" y="4787"/>
                    <a:pt x="9478" y="7450"/>
                    <a:pt x="13734" y="7450"/>
                  </a:cubicBezTo>
                  <a:cubicBezTo>
                    <a:pt x="14649" y="7450"/>
                    <a:pt x="15548" y="7327"/>
                    <a:pt x="16414" y="7052"/>
                  </a:cubicBezTo>
                  <a:cubicBezTo>
                    <a:pt x="16445" y="7022"/>
                    <a:pt x="16475" y="6992"/>
                    <a:pt x="16505" y="6992"/>
                  </a:cubicBezTo>
                  <a:cubicBezTo>
                    <a:pt x="16475" y="6840"/>
                    <a:pt x="16475" y="6688"/>
                    <a:pt x="16475" y="6536"/>
                  </a:cubicBezTo>
                  <a:cubicBezTo>
                    <a:pt x="16432" y="6514"/>
                    <a:pt x="16389" y="6493"/>
                    <a:pt x="16335" y="6493"/>
                  </a:cubicBezTo>
                  <a:cubicBezTo>
                    <a:pt x="16313" y="6493"/>
                    <a:pt x="16289" y="6496"/>
                    <a:pt x="16262" y="6505"/>
                  </a:cubicBezTo>
                  <a:cubicBezTo>
                    <a:pt x="15441" y="6668"/>
                    <a:pt x="14625" y="6745"/>
                    <a:pt x="13814" y="6745"/>
                  </a:cubicBezTo>
                  <a:cubicBezTo>
                    <a:pt x="8861" y="6745"/>
                    <a:pt x="4128" y="3867"/>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54"/>
            <p:cNvSpPr/>
            <p:nvPr/>
          </p:nvSpPr>
          <p:spPr>
            <a:xfrm>
              <a:off x="12592480" y="7764902"/>
              <a:ext cx="4853" cy="12055"/>
            </a:xfrm>
            <a:custGeom>
              <a:avLst/>
              <a:gdLst/>
              <a:ahLst/>
              <a:cxnLst/>
              <a:rect l="l" t="t" r="r" b="b"/>
              <a:pathLst>
                <a:path w="184" h="457" extrusionOk="0">
                  <a:moveTo>
                    <a:pt x="1" y="1"/>
                  </a:moveTo>
                  <a:lnTo>
                    <a:pt x="31" y="457"/>
                  </a:lnTo>
                  <a:cubicBezTo>
                    <a:pt x="183" y="305"/>
                    <a:pt x="153" y="92"/>
                    <a:pt x="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54"/>
            <p:cNvSpPr/>
            <p:nvPr/>
          </p:nvSpPr>
          <p:spPr>
            <a:xfrm>
              <a:off x="12316677" y="6357029"/>
              <a:ext cx="209279" cy="296668"/>
            </a:xfrm>
            <a:custGeom>
              <a:avLst/>
              <a:gdLst/>
              <a:ahLst/>
              <a:cxnLst/>
              <a:rect l="l" t="t" r="r" b="b"/>
              <a:pathLst>
                <a:path w="7934" h="11247" extrusionOk="0">
                  <a:moveTo>
                    <a:pt x="913" y="0"/>
                  </a:moveTo>
                  <a:cubicBezTo>
                    <a:pt x="609" y="91"/>
                    <a:pt x="305" y="182"/>
                    <a:pt x="1" y="304"/>
                  </a:cubicBezTo>
                  <a:cubicBezTo>
                    <a:pt x="1977" y="4377"/>
                    <a:pt x="4591" y="8116"/>
                    <a:pt x="7934" y="11246"/>
                  </a:cubicBezTo>
                  <a:cubicBezTo>
                    <a:pt x="7904" y="10973"/>
                    <a:pt x="7904" y="10669"/>
                    <a:pt x="7873" y="10395"/>
                  </a:cubicBezTo>
                  <a:cubicBezTo>
                    <a:pt x="4955" y="7234"/>
                    <a:pt x="2676" y="3739"/>
                    <a:pt x="91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54"/>
            <p:cNvSpPr/>
            <p:nvPr/>
          </p:nvSpPr>
          <p:spPr>
            <a:xfrm>
              <a:off x="12524347" y="6631223"/>
              <a:ext cx="20232" cy="28250"/>
            </a:xfrm>
            <a:custGeom>
              <a:avLst/>
              <a:gdLst/>
              <a:ahLst/>
              <a:cxnLst/>
              <a:rect l="l" t="t" r="r" b="b"/>
              <a:pathLst>
                <a:path w="767" h="1071" extrusionOk="0">
                  <a:moveTo>
                    <a:pt x="0" y="0"/>
                  </a:moveTo>
                  <a:cubicBezTo>
                    <a:pt x="31" y="274"/>
                    <a:pt x="61" y="578"/>
                    <a:pt x="61" y="851"/>
                  </a:cubicBezTo>
                  <a:cubicBezTo>
                    <a:pt x="122" y="882"/>
                    <a:pt x="152" y="943"/>
                    <a:pt x="213" y="1003"/>
                  </a:cubicBezTo>
                  <a:cubicBezTo>
                    <a:pt x="267" y="1051"/>
                    <a:pt x="327" y="1071"/>
                    <a:pt x="385" y="1071"/>
                  </a:cubicBezTo>
                  <a:cubicBezTo>
                    <a:pt x="588" y="1071"/>
                    <a:pt x="767" y="821"/>
                    <a:pt x="578" y="608"/>
                  </a:cubicBezTo>
                  <a:cubicBezTo>
                    <a:pt x="365" y="426"/>
                    <a:pt x="213" y="213"/>
                    <a:pt x="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54"/>
            <p:cNvSpPr/>
            <p:nvPr/>
          </p:nvSpPr>
          <p:spPr>
            <a:xfrm>
              <a:off x="12550803" y="6503741"/>
              <a:ext cx="102635" cy="127509"/>
            </a:xfrm>
            <a:custGeom>
              <a:avLst/>
              <a:gdLst/>
              <a:ahLst/>
              <a:cxnLst/>
              <a:rect l="l" t="t" r="r" b="b"/>
              <a:pathLst>
                <a:path w="3891" h="4834" extrusionOk="0">
                  <a:moveTo>
                    <a:pt x="3526" y="0"/>
                  </a:moveTo>
                  <a:cubicBezTo>
                    <a:pt x="2554" y="1429"/>
                    <a:pt x="1247" y="3162"/>
                    <a:pt x="0" y="4043"/>
                  </a:cubicBezTo>
                  <a:lnTo>
                    <a:pt x="31" y="4833"/>
                  </a:lnTo>
                  <a:cubicBezTo>
                    <a:pt x="1429" y="4317"/>
                    <a:pt x="2736" y="2827"/>
                    <a:pt x="3891" y="1277"/>
                  </a:cubicBezTo>
                  <a:cubicBezTo>
                    <a:pt x="3769" y="852"/>
                    <a:pt x="3648" y="396"/>
                    <a:pt x="3526"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54"/>
            <p:cNvSpPr/>
            <p:nvPr/>
          </p:nvSpPr>
          <p:spPr>
            <a:xfrm>
              <a:off x="12643810" y="6366630"/>
              <a:ext cx="113054" cy="170794"/>
            </a:xfrm>
            <a:custGeom>
              <a:avLst/>
              <a:gdLst/>
              <a:ahLst/>
              <a:cxnLst/>
              <a:rect l="l" t="t" r="r" b="b"/>
              <a:pathLst>
                <a:path w="4286" h="6475" extrusionOk="0">
                  <a:moveTo>
                    <a:pt x="3435" y="1"/>
                  </a:moveTo>
                  <a:cubicBezTo>
                    <a:pt x="2645" y="1308"/>
                    <a:pt x="1824" y="2584"/>
                    <a:pt x="943" y="3831"/>
                  </a:cubicBezTo>
                  <a:cubicBezTo>
                    <a:pt x="699" y="4195"/>
                    <a:pt x="365" y="4682"/>
                    <a:pt x="0" y="5198"/>
                  </a:cubicBezTo>
                  <a:cubicBezTo>
                    <a:pt x="122" y="5594"/>
                    <a:pt x="243" y="6050"/>
                    <a:pt x="365" y="6475"/>
                  </a:cubicBezTo>
                  <a:cubicBezTo>
                    <a:pt x="1216" y="5259"/>
                    <a:pt x="1976" y="4043"/>
                    <a:pt x="2584" y="3192"/>
                  </a:cubicBezTo>
                  <a:cubicBezTo>
                    <a:pt x="3192" y="2341"/>
                    <a:pt x="3739" y="1460"/>
                    <a:pt x="4286" y="578"/>
                  </a:cubicBezTo>
                  <a:cubicBezTo>
                    <a:pt x="4012" y="366"/>
                    <a:pt x="3709" y="183"/>
                    <a:pt x="343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54"/>
            <p:cNvSpPr/>
            <p:nvPr/>
          </p:nvSpPr>
          <p:spPr>
            <a:xfrm>
              <a:off x="12523291" y="6610385"/>
              <a:ext cx="28329" cy="25006"/>
            </a:xfrm>
            <a:custGeom>
              <a:avLst/>
              <a:gdLst/>
              <a:ahLst/>
              <a:cxnLst/>
              <a:rect l="l" t="t" r="r" b="b"/>
              <a:pathLst>
                <a:path w="1074" h="948" extrusionOk="0">
                  <a:moveTo>
                    <a:pt x="1043" y="0"/>
                  </a:moveTo>
                  <a:cubicBezTo>
                    <a:pt x="800" y="152"/>
                    <a:pt x="587" y="274"/>
                    <a:pt x="344" y="365"/>
                  </a:cubicBezTo>
                  <a:cubicBezTo>
                    <a:pt x="1" y="508"/>
                    <a:pt x="116" y="948"/>
                    <a:pt x="435" y="948"/>
                  </a:cubicBezTo>
                  <a:cubicBezTo>
                    <a:pt x="454" y="948"/>
                    <a:pt x="475" y="946"/>
                    <a:pt x="496" y="942"/>
                  </a:cubicBezTo>
                  <a:cubicBezTo>
                    <a:pt x="709" y="912"/>
                    <a:pt x="891" y="851"/>
                    <a:pt x="1074" y="790"/>
                  </a:cubicBezTo>
                  <a:lnTo>
                    <a:pt x="1043" y="0"/>
                  </a:ln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54"/>
            <p:cNvSpPr/>
            <p:nvPr/>
          </p:nvSpPr>
          <p:spPr>
            <a:xfrm>
              <a:off x="12564440" y="6777143"/>
              <a:ext cx="146738" cy="121890"/>
            </a:xfrm>
            <a:custGeom>
              <a:avLst/>
              <a:gdLst/>
              <a:ahLst/>
              <a:cxnLst/>
              <a:rect l="l" t="t" r="r" b="b"/>
              <a:pathLst>
                <a:path w="5563" h="4621" extrusionOk="0">
                  <a:moveTo>
                    <a:pt x="5350" y="0"/>
                  </a:moveTo>
                  <a:cubicBezTo>
                    <a:pt x="3769" y="1459"/>
                    <a:pt x="2006" y="2766"/>
                    <a:pt x="0" y="3891"/>
                  </a:cubicBezTo>
                  <a:cubicBezTo>
                    <a:pt x="30" y="4134"/>
                    <a:pt x="30" y="4377"/>
                    <a:pt x="61" y="4620"/>
                  </a:cubicBezTo>
                  <a:cubicBezTo>
                    <a:pt x="2067" y="3830"/>
                    <a:pt x="3891" y="2706"/>
                    <a:pt x="5562" y="1338"/>
                  </a:cubicBezTo>
                  <a:cubicBezTo>
                    <a:pt x="5502" y="882"/>
                    <a:pt x="5411" y="456"/>
                    <a:pt x="535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54"/>
            <p:cNvSpPr/>
            <p:nvPr/>
          </p:nvSpPr>
          <p:spPr>
            <a:xfrm>
              <a:off x="12705534" y="6543017"/>
              <a:ext cx="205270" cy="269420"/>
            </a:xfrm>
            <a:custGeom>
              <a:avLst/>
              <a:gdLst/>
              <a:ahLst/>
              <a:cxnLst/>
              <a:rect l="l" t="t" r="r" b="b"/>
              <a:pathLst>
                <a:path w="7782" h="10214" extrusionOk="0">
                  <a:moveTo>
                    <a:pt x="7204" y="1"/>
                  </a:moveTo>
                  <a:cubicBezTo>
                    <a:pt x="5107" y="3284"/>
                    <a:pt x="2828" y="6323"/>
                    <a:pt x="1" y="8876"/>
                  </a:cubicBezTo>
                  <a:cubicBezTo>
                    <a:pt x="92" y="9332"/>
                    <a:pt x="153" y="9758"/>
                    <a:pt x="213" y="10214"/>
                  </a:cubicBezTo>
                  <a:cubicBezTo>
                    <a:pt x="3223" y="7752"/>
                    <a:pt x="5745" y="4499"/>
                    <a:pt x="7782" y="1125"/>
                  </a:cubicBezTo>
                  <a:cubicBezTo>
                    <a:pt x="7600" y="730"/>
                    <a:pt x="7387" y="366"/>
                    <a:pt x="7204"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54"/>
            <p:cNvSpPr/>
            <p:nvPr/>
          </p:nvSpPr>
          <p:spPr>
            <a:xfrm>
              <a:off x="12547585" y="6879752"/>
              <a:ext cx="18464" cy="22896"/>
            </a:xfrm>
            <a:custGeom>
              <a:avLst/>
              <a:gdLst/>
              <a:ahLst/>
              <a:cxnLst/>
              <a:rect l="l" t="t" r="r" b="b"/>
              <a:pathLst>
                <a:path w="700" h="868" extrusionOk="0">
                  <a:moveTo>
                    <a:pt x="669" y="1"/>
                  </a:moveTo>
                  <a:cubicBezTo>
                    <a:pt x="517" y="62"/>
                    <a:pt x="396" y="153"/>
                    <a:pt x="244" y="244"/>
                  </a:cubicBezTo>
                  <a:cubicBezTo>
                    <a:pt x="359" y="388"/>
                    <a:pt x="256" y="642"/>
                    <a:pt x="38" y="642"/>
                  </a:cubicBezTo>
                  <a:cubicBezTo>
                    <a:pt x="26" y="642"/>
                    <a:pt x="13" y="641"/>
                    <a:pt x="1" y="639"/>
                  </a:cubicBezTo>
                  <a:lnTo>
                    <a:pt x="1" y="639"/>
                  </a:lnTo>
                  <a:cubicBezTo>
                    <a:pt x="26" y="764"/>
                    <a:pt x="112" y="868"/>
                    <a:pt x="243" y="868"/>
                  </a:cubicBezTo>
                  <a:cubicBezTo>
                    <a:pt x="271" y="868"/>
                    <a:pt x="302" y="863"/>
                    <a:pt x="335" y="852"/>
                  </a:cubicBezTo>
                  <a:cubicBezTo>
                    <a:pt x="457" y="822"/>
                    <a:pt x="578" y="761"/>
                    <a:pt x="700" y="730"/>
                  </a:cubicBezTo>
                  <a:cubicBezTo>
                    <a:pt x="669" y="487"/>
                    <a:pt x="669" y="244"/>
                    <a:pt x="669"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54"/>
            <p:cNvSpPr/>
            <p:nvPr/>
          </p:nvSpPr>
          <p:spPr>
            <a:xfrm>
              <a:off x="12546794" y="6886188"/>
              <a:ext cx="10287" cy="10498"/>
            </a:xfrm>
            <a:custGeom>
              <a:avLst/>
              <a:gdLst/>
              <a:ahLst/>
              <a:cxnLst/>
              <a:rect l="l" t="t" r="r" b="b"/>
              <a:pathLst>
                <a:path w="390" h="398" extrusionOk="0">
                  <a:moveTo>
                    <a:pt x="274" y="0"/>
                  </a:moveTo>
                  <a:cubicBezTo>
                    <a:pt x="244" y="31"/>
                    <a:pt x="183" y="61"/>
                    <a:pt x="152" y="91"/>
                  </a:cubicBezTo>
                  <a:cubicBezTo>
                    <a:pt x="31" y="152"/>
                    <a:pt x="0" y="274"/>
                    <a:pt x="31" y="395"/>
                  </a:cubicBezTo>
                  <a:cubicBezTo>
                    <a:pt x="43" y="397"/>
                    <a:pt x="56" y="398"/>
                    <a:pt x="68" y="398"/>
                  </a:cubicBezTo>
                  <a:cubicBezTo>
                    <a:pt x="286" y="398"/>
                    <a:pt x="389" y="144"/>
                    <a:pt x="274"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54"/>
            <p:cNvSpPr/>
            <p:nvPr/>
          </p:nvSpPr>
          <p:spPr>
            <a:xfrm>
              <a:off x="12553995" y="7187630"/>
              <a:ext cx="1635" cy="8863"/>
            </a:xfrm>
            <a:custGeom>
              <a:avLst/>
              <a:gdLst/>
              <a:ahLst/>
              <a:cxnLst/>
              <a:rect l="l" t="t" r="r" b="b"/>
              <a:pathLst>
                <a:path w="62" h="336" extrusionOk="0">
                  <a:moveTo>
                    <a:pt x="31" y="1"/>
                  </a:moveTo>
                  <a:cubicBezTo>
                    <a:pt x="1" y="122"/>
                    <a:pt x="1" y="244"/>
                    <a:pt x="62" y="335"/>
                  </a:cubicBezTo>
                  <a:cubicBezTo>
                    <a:pt x="62" y="244"/>
                    <a:pt x="62" y="122"/>
                    <a:pt x="3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54"/>
            <p:cNvSpPr/>
            <p:nvPr/>
          </p:nvSpPr>
          <p:spPr>
            <a:xfrm>
              <a:off x="12581269" y="7086631"/>
              <a:ext cx="157975" cy="109045"/>
            </a:xfrm>
            <a:custGeom>
              <a:avLst/>
              <a:gdLst/>
              <a:ahLst/>
              <a:cxnLst/>
              <a:rect l="l" t="t" r="r" b="b"/>
              <a:pathLst>
                <a:path w="5989" h="4134" extrusionOk="0">
                  <a:moveTo>
                    <a:pt x="5928" y="0"/>
                  </a:moveTo>
                  <a:cubicBezTo>
                    <a:pt x="4043" y="1216"/>
                    <a:pt x="2067" y="2280"/>
                    <a:pt x="0" y="3252"/>
                  </a:cubicBezTo>
                  <a:cubicBezTo>
                    <a:pt x="0" y="3526"/>
                    <a:pt x="31" y="3830"/>
                    <a:pt x="31" y="4134"/>
                  </a:cubicBezTo>
                  <a:cubicBezTo>
                    <a:pt x="2098" y="3252"/>
                    <a:pt x="4073" y="2249"/>
                    <a:pt x="5988" y="1125"/>
                  </a:cubicBezTo>
                  <a:cubicBezTo>
                    <a:pt x="5958" y="760"/>
                    <a:pt x="5958" y="395"/>
                    <a:pt x="5928"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54"/>
            <p:cNvSpPr/>
            <p:nvPr/>
          </p:nvSpPr>
          <p:spPr>
            <a:xfrm>
              <a:off x="12737609" y="6862132"/>
              <a:ext cx="270211" cy="254174"/>
            </a:xfrm>
            <a:custGeom>
              <a:avLst/>
              <a:gdLst/>
              <a:ahLst/>
              <a:cxnLst/>
              <a:rect l="l" t="t" r="r" b="b"/>
              <a:pathLst>
                <a:path w="10244" h="9636" extrusionOk="0">
                  <a:moveTo>
                    <a:pt x="10001" y="0"/>
                  </a:moveTo>
                  <a:cubicBezTo>
                    <a:pt x="7083" y="3283"/>
                    <a:pt x="3739" y="6140"/>
                    <a:pt x="1" y="8511"/>
                  </a:cubicBezTo>
                  <a:cubicBezTo>
                    <a:pt x="31" y="8906"/>
                    <a:pt x="31" y="9271"/>
                    <a:pt x="61" y="9636"/>
                  </a:cubicBezTo>
                  <a:cubicBezTo>
                    <a:pt x="3830" y="7386"/>
                    <a:pt x="7265" y="4651"/>
                    <a:pt x="10244" y="1459"/>
                  </a:cubicBezTo>
                  <a:cubicBezTo>
                    <a:pt x="10153" y="973"/>
                    <a:pt x="10062" y="487"/>
                    <a:pt x="1000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54"/>
            <p:cNvSpPr/>
            <p:nvPr/>
          </p:nvSpPr>
          <p:spPr>
            <a:xfrm>
              <a:off x="12554813" y="7172410"/>
              <a:ext cx="27274" cy="30176"/>
            </a:xfrm>
            <a:custGeom>
              <a:avLst/>
              <a:gdLst/>
              <a:ahLst/>
              <a:cxnLst/>
              <a:rect l="l" t="t" r="r" b="b"/>
              <a:pathLst>
                <a:path w="1034" h="1144" extrusionOk="0">
                  <a:moveTo>
                    <a:pt x="1003" y="0"/>
                  </a:moveTo>
                  <a:cubicBezTo>
                    <a:pt x="699" y="122"/>
                    <a:pt x="456" y="274"/>
                    <a:pt x="152" y="395"/>
                  </a:cubicBezTo>
                  <a:cubicBezTo>
                    <a:pt x="92" y="456"/>
                    <a:pt x="31" y="517"/>
                    <a:pt x="0" y="578"/>
                  </a:cubicBezTo>
                  <a:cubicBezTo>
                    <a:pt x="31" y="699"/>
                    <a:pt x="31" y="791"/>
                    <a:pt x="31" y="912"/>
                  </a:cubicBezTo>
                  <a:cubicBezTo>
                    <a:pt x="103" y="1057"/>
                    <a:pt x="213" y="1144"/>
                    <a:pt x="346" y="1144"/>
                  </a:cubicBezTo>
                  <a:cubicBezTo>
                    <a:pt x="381" y="1144"/>
                    <a:pt x="418" y="1138"/>
                    <a:pt x="456" y="1125"/>
                  </a:cubicBezTo>
                  <a:cubicBezTo>
                    <a:pt x="669" y="1034"/>
                    <a:pt x="851" y="943"/>
                    <a:pt x="1034" y="882"/>
                  </a:cubicBezTo>
                  <a:cubicBezTo>
                    <a:pt x="1034" y="578"/>
                    <a:pt x="1003" y="274"/>
                    <a:pt x="100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54"/>
            <p:cNvSpPr/>
            <p:nvPr/>
          </p:nvSpPr>
          <p:spPr>
            <a:xfrm>
              <a:off x="12571641" y="7534811"/>
              <a:ext cx="6436" cy="8836"/>
            </a:xfrm>
            <a:custGeom>
              <a:avLst/>
              <a:gdLst/>
              <a:ahLst/>
              <a:cxnLst/>
              <a:rect l="l" t="t" r="r" b="b"/>
              <a:pathLst>
                <a:path w="244" h="335" extrusionOk="0">
                  <a:moveTo>
                    <a:pt x="122" y="0"/>
                  </a:moveTo>
                  <a:cubicBezTo>
                    <a:pt x="1" y="122"/>
                    <a:pt x="92" y="304"/>
                    <a:pt x="244" y="334"/>
                  </a:cubicBezTo>
                  <a:cubicBezTo>
                    <a:pt x="244" y="243"/>
                    <a:pt x="244" y="122"/>
                    <a:pt x="21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54"/>
            <p:cNvSpPr/>
            <p:nvPr/>
          </p:nvSpPr>
          <p:spPr>
            <a:xfrm>
              <a:off x="12602107" y="7455414"/>
              <a:ext cx="121890" cy="82614"/>
            </a:xfrm>
            <a:custGeom>
              <a:avLst/>
              <a:gdLst/>
              <a:ahLst/>
              <a:cxnLst/>
              <a:rect l="l" t="t" r="r" b="b"/>
              <a:pathLst>
                <a:path w="4621" h="3132" extrusionOk="0">
                  <a:moveTo>
                    <a:pt x="4621" y="1"/>
                  </a:moveTo>
                  <a:cubicBezTo>
                    <a:pt x="3162" y="913"/>
                    <a:pt x="1581" y="1703"/>
                    <a:pt x="1" y="2493"/>
                  </a:cubicBezTo>
                  <a:cubicBezTo>
                    <a:pt x="1" y="2706"/>
                    <a:pt x="1" y="2919"/>
                    <a:pt x="31" y="3132"/>
                  </a:cubicBezTo>
                  <a:cubicBezTo>
                    <a:pt x="1581" y="2676"/>
                    <a:pt x="3071" y="2007"/>
                    <a:pt x="4499" y="1217"/>
                  </a:cubicBezTo>
                  <a:cubicBezTo>
                    <a:pt x="4560" y="791"/>
                    <a:pt x="4590" y="396"/>
                    <a:pt x="462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54"/>
            <p:cNvSpPr/>
            <p:nvPr/>
          </p:nvSpPr>
          <p:spPr>
            <a:xfrm>
              <a:off x="12720780" y="7133108"/>
              <a:ext cx="307905" cy="354408"/>
            </a:xfrm>
            <a:custGeom>
              <a:avLst/>
              <a:gdLst/>
              <a:ahLst/>
              <a:cxnLst/>
              <a:rect l="l" t="t" r="r" b="b"/>
              <a:pathLst>
                <a:path w="11673" h="13436" extrusionOk="0">
                  <a:moveTo>
                    <a:pt x="11642" y="1"/>
                  </a:moveTo>
                  <a:cubicBezTo>
                    <a:pt x="9453" y="3010"/>
                    <a:pt x="7295" y="6019"/>
                    <a:pt x="4620" y="8694"/>
                  </a:cubicBezTo>
                  <a:cubicBezTo>
                    <a:pt x="3253" y="10092"/>
                    <a:pt x="1733" y="11217"/>
                    <a:pt x="122" y="12220"/>
                  </a:cubicBezTo>
                  <a:cubicBezTo>
                    <a:pt x="91" y="12615"/>
                    <a:pt x="61" y="13010"/>
                    <a:pt x="0" y="13436"/>
                  </a:cubicBezTo>
                  <a:cubicBezTo>
                    <a:pt x="4803" y="10731"/>
                    <a:pt x="8754" y="6262"/>
                    <a:pt x="11672" y="1673"/>
                  </a:cubicBezTo>
                  <a:cubicBezTo>
                    <a:pt x="11672" y="1126"/>
                    <a:pt x="11672" y="548"/>
                    <a:pt x="1164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54"/>
            <p:cNvSpPr/>
            <p:nvPr/>
          </p:nvSpPr>
          <p:spPr>
            <a:xfrm>
              <a:off x="12577260" y="7521174"/>
              <a:ext cx="25665" cy="23265"/>
            </a:xfrm>
            <a:custGeom>
              <a:avLst/>
              <a:gdLst/>
              <a:ahLst/>
              <a:cxnLst/>
              <a:rect l="l" t="t" r="r" b="b"/>
              <a:pathLst>
                <a:path w="973" h="882" extrusionOk="0">
                  <a:moveTo>
                    <a:pt x="943" y="0"/>
                  </a:moveTo>
                  <a:cubicBezTo>
                    <a:pt x="791" y="61"/>
                    <a:pt x="639" y="152"/>
                    <a:pt x="487" y="213"/>
                  </a:cubicBezTo>
                  <a:cubicBezTo>
                    <a:pt x="517" y="365"/>
                    <a:pt x="456" y="517"/>
                    <a:pt x="244" y="548"/>
                  </a:cubicBezTo>
                  <a:cubicBezTo>
                    <a:pt x="183" y="548"/>
                    <a:pt x="92" y="517"/>
                    <a:pt x="0" y="517"/>
                  </a:cubicBezTo>
                  <a:cubicBezTo>
                    <a:pt x="31" y="639"/>
                    <a:pt x="31" y="730"/>
                    <a:pt x="31" y="851"/>
                  </a:cubicBezTo>
                  <a:cubicBezTo>
                    <a:pt x="61" y="851"/>
                    <a:pt x="92" y="882"/>
                    <a:pt x="122" y="882"/>
                  </a:cubicBezTo>
                  <a:cubicBezTo>
                    <a:pt x="396" y="791"/>
                    <a:pt x="699" y="700"/>
                    <a:pt x="973" y="639"/>
                  </a:cubicBezTo>
                  <a:cubicBezTo>
                    <a:pt x="943" y="426"/>
                    <a:pt x="943" y="213"/>
                    <a:pt x="94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54"/>
            <p:cNvSpPr/>
            <p:nvPr/>
          </p:nvSpPr>
          <p:spPr>
            <a:xfrm>
              <a:off x="12574860" y="7532384"/>
              <a:ext cx="2427" cy="2453"/>
            </a:xfrm>
            <a:custGeom>
              <a:avLst/>
              <a:gdLst/>
              <a:ahLst/>
              <a:cxnLst/>
              <a:rect l="l" t="t" r="r" b="b"/>
              <a:pathLst>
                <a:path w="92" h="93" extrusionOk="0">
                  <a:moveTo>
                    <a:pt x="91" y="1"/>
                  </a:moveTo>
                  <a:cubicBezTo>
                    <a:pt x="91" y="31"/>
                    <a:pt x="61" y="31"/>
                    <a:pt x="61" y="31"/>
                  </a:cubicBezTo>
                  <a:cubicBezTo>
                    <a:pt x="31" y="62"/>
                    <a:pt x="31" y="62"/>
                    <a:pt x="0" y="92"/>
                  </a:cubicBezTo>
                  <a:lnTo>
                    <a:pt x="91" y="92"/>
                  </a:lnTo>
                  <a:cubicBezTo>
                    <a:pt x="91" y="62"/>
                    <a:pt x="91" y="31"/>
                    <a:pt x="9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54"/>
            <p:cNvSpPr/>
            <p:nvPr/>
          </p:nvSpPr>
          <p:spPr>
            <a:xfrm>
              <a:off x="12577260" y="7526792"/>
              <a:ext cx="13637" cy="8836"/>
            </a:xfrm>
            <a:custGeom>
              <a:avLst/>
              <a:gdLst/>
              <a:ahLst/>
              <a:cxnLst/>
              <a:rect l="l" t="t" r="r" b="b"/>
              <a:pathLst>
                <a:path w="517" h="335" extrusionOk="0">
                  <a:moveTo>
                    <a:pt x="487" y="0"/>
                  </a:moveTo>
                  <a:lnTo>
                    <a:pt x="487" y="0"/>
                  </a:lnTo>
                  <a:cubicBezTo>
                    <a:pt x="335" y="91"/>
                    <a:pt x="152" y="152"/>
                    <a:pt x="0" y="213"/>
                  </a:cubicBezTo>
                  <a:cubicBezTo>
                    <a:pt x="0" y="243"/>
                    <a:pt x="0" y="274"/>
                    <a:pt x="0" y="304"/>
                  </a:cubicBezTo>
                  <a:cubicBezTo>
                    <a:pt x="92" y="304"/>
                    <a:pt x="183" y="335"/>
                    <a:pt x="244" y="335"/>
                  </a:cubicBezTo>
                  <a:cubicBezTo>
                    <a:pt x="456" y="304"/>
                    <a:pt x="517" y="152"/>
                    <a:pt x="487"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54"/>
            <p:cNvSpPr/>
            <p:nvPr/>
          </p:nvSpPr>
          <p:spPr>
            <a:xfrm>
              <a:off x="12614927" y="7727235"/>
              <a:ext cx="61776" cy="34502"/>
            </a:xfrm>
            <a:custGeom>
              <a:avLst/>
              <a:gdLst/>
              <a:ahLst/>
              <a:cxnLst/>
              <a:rect l="l" t="t" r="r" b="b"/>
              <a:pathLst>
                <a:path w="2342" h="1308" extrusionOk="0">
                  <a:moveTo>
                    <a:pt x="2341" y="0"/>
                  </a:moveTo>
                  <a:lnTo>
                    <a:pt x="2341" y="0"/>
                  </a:lnTo>
                  <a:cubicBezTo>
                    <a:pt x="1521" y="152"/>
                    <a:pt x="700" y="243"/>
                    <a:pt x="1" y="669"/>
                  </a:cubicBezTo>
                  <a:cubicBezTo>
                    <a:pt x="1" y="882"/>
                    <a:pt x="31" y="1094"/>
                    <a:pt x="31" y="1307"/>
                  </a:cubicBezTo>
                  <a:cubicBezTo>
                    <a:pt x="761" y="1246"/>
                    <a:pt x="1430" y="1155"/>
                    <a:pt x="2129" y="1003"/>
                  </a:cubicBezTo>
                  <a:cubicBezTo>
                    <a:pt x="2189" y="669"/>
                    <a:pt x="2281" y="334"/>
                    <a:pt x="234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54"/>
            <p:cNvSpPr/>
            <p:nvPr/>
          </p:nvSpPr>
          <p:spPr>
            <a:xfrm>
              <a:off x="12671058" y="7479471"/>
              <a:ext cx="332752" cy="274247"/>
            </a:xfrm>
            <a:custGeom>
              <a:avLst/>
              <a:gdLst/>
              <a:ahLst/>
              <a:cxnLst/>
              <a:rect l="l" t="t" r="r" b="b"/>
              <a:pathLst>
                <a:path w="12615" h="10397" extrusionOk="0">
                  <a:moveTo>
                    <a:pt x="12615" y="1"/>
                  </a:moveTo>
                  <a:cubicBezTo>
                    <a:pt x="11581" y="1095"/>
                    <a:pt x="10548" y="2159"/>
                    <a:pt x="9545" y="3253"/>
                  </a:cubicBezTo>
                  <a:cubicBezTo>
                    <a:pt x="7204" y="5806"/>
                    <a:pt x="4590" y="8086"/>
                    <a:pt x="1247" y="9180"/>
                  </a:cubicBezTo>
                  <a:cubicBezTo>
                    <a:pt x="913" y="9271"/>
                    <a:pt x="578" y="9363"/>
                    <a:pt x="213" y="9393"/>
                  </a:cubicBezTo>
                  <a:cubicBezTo>
                    <a:pt x="153" y="9727"/>
                    <a:pt x="61" y="10062"/>
                    <a:pt x="1" y="10396"/>
                  </a:cubicBezTo>
                  <a:cubicBezTo>
                    <a:pt x="3010" y="9819"/>
                    <a:pt x="5563" y="8451"/>
                    <a:pt x="8086" y="6354"/>
                  </a:cubicBezTo>
                  <a:cubicBezTo>
                    <a:pt x="9363" y="5290"/>
                    <a:pt x="10670" y="4135"/>
                    <a:pt x="11916" y="2949"/>
                  </a:cubicBezTo>
                  <a:cubicBezTo>
                    <a:pt x="12189" y="2037"/>
                    <a:pt x="12402" y="1065"/>
                    <a:pt x="1261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54"/>
            <p:cNvSpPr/>
            <p:nvPr/>
          </p:nvSpPr>
          <p:spPr>
            <a:xfrm>
              <a:off x="12600709" y="7744855"/>
              <a:ext cx="15062" cy="16934"/>
            </a:xfrm>
            <a:custGeom>
              <a:avLst/>
              <a:gdLst/>
              <a:ahLst/>
              <a:cxnLst/>
              <a:rect l="l" t="t" r="r" b="b"/>
              <a:pathLst>
                <a:path w="571" h="642" extrusionOk="0">
                  <a:moveTo>
                    <a:pt x="540" y="1"/>
                  </a:moveTo>
                  <a:cubicBezTo>
                    <a:pt x="388" y="92"/>
                    <a:pt x="266" y="153"/>
                    <a:pt x="145" y="274"/>
                  </a:cubicBezTo>
                  <a:cubicBezTo>
                    <a:pt x="1" y="390"/>
                    <a:pt x="103" y="641"/>
                    <a:pt x="269" y="641"/>
                  </a:cubicBezTo>
                  <a:cubicBezTo>
                    <a:pt x="278" y="641"/>
                    <a:pt x="287" y="641"/>
                    <a:pt x="297" y="639"/>
                  </a:cubicBezTo>
                  <a:lnTo>
                    <a:pt x="570" y="639"/>
                  </a:lnTo>
                  <a:lnTo>
                    <a:pt x="540" y="1"/>
                  </a:ln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2" name="Google Shape;542;p54"/>
          <p:cNvSpPr/>
          <p:nvPr/>
        </p:nvSpPr>
        <p:spPr>
          <a:xfrm>
            <a:off x="490225" y="449803"/>
            <a:ext cx="1170794" cy="679970"/>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3" name="Google Shape;543;p54"/>
          <p:cNvGrpSpPr/>
          <p:nvPr/>
        </p:nvGrpSpPr>
        <p:grpSpPr>
          <a:xfrm>
            <a:off x="-1208" y="3506288"/>
            <a:ext cx="9144294" cy="1637222"/>
            <a:chOff x="6554550" y="3707188"/>
            <a:chExt cx="7127831" cy="1637222"/>
          </a:xfrm>
        </p:grpSpPr>
        <p:sp>
          <p:nvSpPr>
            <p:cNvPr id="544" name="Google Shape;544;p54"/>
            <p:cNvSpPr/>
            <p:nvPr/>
          </p:nvSpPr>
          <p:spPr>
            <a:xfrm>
              <a:off x="6554550" y="3707188"/>
              <a:ext cx="7122500" cy="468875"/>
            </a:xfrm>
            <a:custGeom>
              <a:avLst/>
              <a:gdLst/>
              <a:ahLst/>
              <a:cxnLst/>
              <a:rect l="l" t="t" r="r" b="b"/>
              <a:pathLst>
                <a:path w="284900" h="18755" extrusionOk="0">
                  <a:moveTo>
                    <a:pt x="1" y="0"/>
                  </a:moveTo>
                  <a:lnTo>
                    <a:pt x="1" y="18754"/>
                  </a:lnTo>
                  <a:lnTo>
                    <a:pt x="284900" y="18754"/>
                  </a:lnTo>
                  <a:lnTo>
                    <a:pt x="28490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54"/>
            <p:cNvSpPr/>
            <p:nvPr/>
          </p:nvSpPr>
          <p:spPr>
            <a:xfrm>
              <a:off x="6554550" y="4172238"/>
              <a:ext cx="7124025" cy="496225"/>
            </a:xfrm>
            <a:custGeom>
              <a:avLst/>
              <a:gdLst/>
              <a:ahLst/>
              <a:cxnLst/>
              <a:rect l="l" t="t" r="r" b="b"/>
              <a:pathLst>
                <a:path w="284961" h="19849" extrusionOk="0">
                  <a:moveTo>
                    <a:pt x="1" y="0"/>
                  </a:moveTo>
                  <a:lnTo>
                    <a:pt x="1" y="19849"/>
                  </a:lnTo>
                  <a:lnTo>
                    <a:pt x="284960" y="16475"/>
                  </a:lnTo>
                  <a:lnTo>
                    <a:pt x="28496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54"/>
            <p:cNvSpPr/>
            <p:nvPr/>
          </p:nvSpPr>
          <p:spPr>
            <a:xfrm>
              <a:off x="6554556" y="4217140"/>
              <a:ext cx="7124025" cy="635279"/>
            </a:xfrm>
            <a:custGeom>
              <a:avLst/>
              <a:gdLst/>
              <a:ahLst/>
              <a:cxnLst/>
              <a:rect l="l" t="t" r="r" b="b"/>
              <a:pathLst>
                <a:path w="284961" h="6476" extrusionOk="0">
                  <a:moveTo>
                    <a:pt x="284960" y="1"/>
                  </a:moveTo>
                  <a:lnTo>
                    <a:pt x="1" y="3375"/>
                  </a:lnTo>
                  <a:lnTo>
                    <a:pt x="1" y="6475"/>
                  </a:lnTo>
                  <a:lnTo>
                    <a:pt x="284960" y="6475"/>
                  </a:lnTo>
                  <a:lnTo>
                    <a:pt x="28496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5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5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9" name="Google Shape;549;p54"/>
          <p:cNvGrpSpPr/>
          <p:nvPr/>
        </p:nvGrpSpPr>
        <p:grpSpPr>
          <a:xfrm>
            <a:off x="3572082" y="3023058"/>
            <a:ext cx="1999791" cy="956170"/>
            <a:chOff x="1313950" y="2027925"/>
            <a:chExt cx="6516100" cy="3115575"/>
          </a:xfrm>
        </p:grpSpPr>
        <p:sp>
          <p:nvSpPr>
            <p:cNvPr id="550" name="Google Shape;550;p54"/>
            <p:cNvSpPr/>
            <p:nvPr/>
          </p:nvSpPr>
          <p:spPr>
            <a:xfrm>
              <a:off x="6738075" y="4060625"/>
              <a:ext cx="1039550" cy="1050950"/>
            </a:xfrm>
            <a:custGeom>
              <a:avLst/>
              <a:gdLst/>
              <a:ahLst/>
              <a:cxnLst/>
              <a:rect l="l" t="t" r="r" b="b"/>
              <a:pathLst>
                <a:path w="41582" h="42038" extrusionOk="0">
                  <a:moveTo>
                    <a:pt x="41582" y="1"/>
                  </a:moveTo>
                  <a:lnTo>
                    <a:pt x="0" y="2311"/>
                  </a:lnTo>
                  <a:lnTo>
                    <a:pt x="3131" y="42038"/>
                  </a:lnTo>
                  <a:lnTo>
                    <a:pt x="39484" y="40944"/>
                  </a:lnTo>
                  <a:lnTo>
                    <a:pt x="41582" y="1"/>
                  </a:ln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54"/>
            <p:cNvSpPr/>
            <p:nvPr/>
          </p:nvSpPr>
          <p:spPr>
            <a:xfrm>
              <a:off x="6437150" y="3809875"/>
              <a:ext cx="1351125" cy="1313100"/>
            </a:xfrm>
            <a:custGeom>
              <a:avLst/>
              <a:gdLst/>
              <a:ahLst/>
              <a:cxnLst/>
              <a:rect l="l" t="t" r="r" b="b"/>
              <a:pathLst>
                <a:path w="54045" h="52524" extrusionOk="0">
                  <a:moveTo>
                    <a:pt x="1520" y="0"/>
                  </a:moveTo>
                  <a:lnTo>
                    <a:pt x="1" y="52524"/>
                  </a:lnTo>
                  <a:lnTo>
                    <a:pt x="15168" y="52068"/>
                  </a:lnTo>
                  <a:lnTo>
                    <a:pt x="12037" y="12341"/>
                  </a:lnTo>
                  <a:lnTo>
                    <a:pt x="53619" y="10031"/>
                  </a:lnTo>
                  <a:lnTo>
                    <a:pt x="54044" y="1702"/>
                  </a:lnTo>
                  <a:lnTo>
                    <a:pt x="15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54"/>
            <p:cNvSpPr/>
            <p:nvPr/>
          </p:nvSpPr>
          <p:spPr>
            <a:xfrm>
              <a:off x="6475150" y="3328100"/>
              <a:ext cx="1354900" cy="525100"/>
            </a:xfrm>
            <a:custGeom>
              <a:avLst/>
              <a:gdLst/>
              <a:ahLst/>
              <a:cxnLst/>
              <a:rect l="l" t="t" r="r" b="b"/>
              <a:pathLst>
                <a:path w="54196" h="21004" extrusionOk="0">
                  <a:moveTo>
                    <a:pt x="548" y="0"/>
                  </a:moveTo>
                  <a:lnTo>
                    <a:pt x="0" y="19271"/>
                  </a:lnTo>
                  <a:lnTo>
                    <a:pt x="54196" y="21004"/>
                  </a:lnTo>
                  <a:lnTo>
                    <a:pt x="54196" y="21004"/>
                  </a:lnTo>
                  <a:lnTo>
                    <a:pt x="47722" y="5137"/>
                  </a:lnTo>
                  <a:lnTo>
                    <a:pt x="548"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54"/>
            <p:cNvSpPr/>
            <p:nvPr/>
          </p:nvSpPr>
          <p:spPr>
            <a:xfrm>
              <a:off x="6468300" y="3809875"/>
              <a:ext cx="1361750" cy="100325"/>
            </a:xfrm>
            <a:custGeom>
              <a:avLst/>
              <a:gdLst/>
              <a:ahLst/>
              <a:cxnLst/>
              <a:rect l="l" t="t" r="r" b="b"/>
              <a:pathLst>
                <a:path w="54470" h="4013" extrusionOk="0">
                  <a:moveTo>
                    <a:pt x="274" y="0"/>
                  </a:moveTo>
                  <a:lnTo>
                    <a:pt x="1" y="3435"/>
                  </a:lnTo>
                  <a:lnTo>
                    <a:pt x="53619" y="4012"/>
                  </a:lnTo>
                  <a:lnTo>
                    <a:pt x="54470" y="1733"/>
                  </a:lnTo>
                  <a:lnTo>
                    <a:pt x="274" y="0"/>
                  </a:lnTo>
                  <a:close/>
                </a:path>
              </a:pathLst>
            </a:custGeom>
            <a:solidFill>
              <a:srgbClr val="F05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54"/>
            <p:cNvSpPr/>
            <p:nvPr/>
          </p:nvSpPr>
          <p:spPr>
            <a:xfrm>
              <a:off x="2639200" y="2169275"/>
              <a:ext cx="3892200" cy="955950"/>
            </a:xfrm>
            <a:custGeom>
              <a:avLst/>
              <a:gdLst/>
              <a:ahLst/>
              <a:cxnLst/>
              <a:rect l="l" t="t" r="r" b="b"/>
              <a:pathLst>
                <a:path w="155688" h="38238" extrusionOk="0">
                  <a:moveTo>
                    <a:pt x="76051" y="0"/>
                  </a:moveTo>
                  <a:lnTo>
                    <a:pt x="1" y="25259"/>
                  </a:lnTo>
                  <a:lnTo>
                    <a:pt x="305" y="35806"/>
                  </a:lnTo>
                  <a:lnTo>
                    <a:pt x="155171" y="38238"/>
                  </a:lnTo>
                  <a:lnTo>
                    <a:pt x="155688" y="25259"/>
                  </a:lnTo>
                  <a:lnTo>
                    <a:pt x="760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54"/>
            <p:cNvSpPr/>
            <p:nvPr/>
          </p:nvSpPr>
          <p:spPr>
            <a:xfrm>
              <a:off x="2812475" y="2277925"/>
              <a:ext cx="3559350" cy="705975"/>
            </a:xfrm>
            <a:custGeom>
              <a:avLst/>
              <a:gdLst/>
              <a:ahLst/>
              <a:cxnLst/>
              <a:rect l="l" t="t" r="r" b="b"/>
              <a:pathLst>
                <a:path w="142374" h="28239" extrusionOk="0">
                  <a:moveTo>
                    <a:pt x="69515" y="1"/>
                  </a:moveTo>
                  <a:lnTo>
                    <a:pt x="1277" y="20730"/>
                  </a:lnTo>
                  <a:lnTo>
                    <a:pt x="0" y="25776"/>
                  </a:lnTo>
                  <a:lnTo>
                    <a:pt x="142374" y="28238"/>
                  </a:lnTo>
                  <a:lnTo>
                    <a:pt x="142374" y="22676"/>
                  </a:lnTo>
                  <a:lnTo>
                    <a:pt x="69515" y="1"/>
                  </a:ln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54"/>
            <p:cNvSpPr/>
            <p:nvPr/>
          </p:nvSpPr>
          <p:spPr>
            <a:xfrm>
              <a:off x="2646800" y="3064425"/>
              <a:ext cx="3871675" cy="2079075"/>
            </a:xfrm>
            <a:custGeom>
              <a:avLst/>
              <a:gdLst/>
              <a:ahLst/>
              <a:cxnLst/>
              <a:rect l="l" t="t" r="r" b="b"/>
              <a:pathLst>
                <a:path w="154867" h="83163" extrusionOk="0">
                  <a:moveTo>
                    <a:pt x="1" y="0"/>
                  </a:moveTo>
                  <a:lnTo>
                    <a:pt x="2372" y="83162"/>
                  </a:lnTo>
                  <a:lnTo>
                    <a:pt x="31795" y="82919"/>
                  </a:lnTo>
                  <a:cubicBezTo>
                    <a:pt x="27387" y="64044"/>
                    <a:pt x="18725" y="25411"/>
                    <a:pt x="18725" y="25411"/>
                  </a:cubicBezTo>
                  <a:lnTo>
                    <a:pt x="154138" y="20487"/>
                  </a:lnTo>
                  <a:lnTo>
                    <a:pt x="154867" y="2432"/>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54"/>
            <p:cNvSpPr/>
            <p:nvPr/>
          </p:nvSpPr>
          <p:spPr>
            <a:xfrm>
              <a:off x="3114900" y="3576575"/>
              <a:ext cx="3385350" cy="1560850"/>
            </a:xfrm>
            <a:custGeom>
              <a:avLst/>
              <a:gdLst/>
              <a:ahLst/>
              <a:cxnLst/>
              <a:rect l="l" t="t" r="r" b="b"/>
              <a:pathLst>
                <a:path w="135414" h="62434" extrusionOk="0">
                  <a:moveTo>
                    <a:pt x="135414" y="1"/>
                  </a:moveTo>
                  <a:lnTo>
                    <a:pt x="1" y="4925"/>
                  </a:lnTo>
                  <a:cubicBezTo>
                    <a:pt x="1" y="4925"/>
                    <a:pt x="8663" y="43558"/>
                    <a:pt x="13071" y="62433"/>
                  </a:cubicBezTo>
                  <a:lnTo>
                    <a:pt x="132921" y="61339"/>
                  </a:lnTo>
                  <a:lnTo>
                    <a:pt x="135414" y="1"/>
                  </a:ln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54"/>
            <p:cNvSpPr/>
            <p:nvPr/>
          </p:nvSpPr>
          <p:spPr>
            <a:xfrm>
              <a:off x="3618700" y="3787075"/>
              <a:ext cx="1823775" cy="1345775"/>
            </a:xfrm>
            <a:custGeom>
              <a:avLst/>
              <a:gdLst/>
              <a:ahLst/>
              <a:cxnLst/>
              <a:rect l="l" t="t" r="r" b="b"/>
              <a:pathLst>
                <a:path w="72951" h="53831" extrusionOk="0">
                  <a:moveTo>
                    <a:pt x="72951" y="0"/>
                  </a:moveTo>
                  <a:lnTo>
                    <a:pt x="1" y="1064"/>
                  </a:lnTo>
                  <a:lnTo>
                    <a:pt x="5047" y="53162"/>
                  </a:lnTo>
                  <a:lnTo>
                    <a:pt x="8664" y="53162"/>
                  </a:lnTo>
                  <a:lnTo>
                    <a:pt x="66324" y="53831"/>
                  </a:lnTo>
                  <a:lnTo>
                    <a:pt x="70094" y="53831"/>
                  </a:lnTo>
                  <a:lnTo>
                    <a:pt x="72951"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54"/>
            <p:cNvSpPr/>
            <p:nvPr/>
          </p:nvSpPr>
          <p:spPr>
            <a:xfrm>
              <a:off x="3756250" y="3931450"/>
              <a:ext cx="1567675" cy="807025"/>
            </a:xfrm>
            <a:custGeom>
              <a:avLst/>
              <a:gdLst/>
              <a:ahLst/>
              <a:cxnLst/>
              <a:rect l="l" t="t" r="r" b="b"/>
              <a:pathLst>
                <a:path w="62707" h="32281" extrusionOk="0">
                  <a:moveTo>
                    <a:pt x="62707" y="0"/>
                  </a:moveTo>
                  <a:lnTo>
                    <a:pt x="1" y="5077"/>
                  </a:lnTo>
                  <a:lnTo>
                    <a:pt x="3162" y="32281"/>
                  </a:lnTo>
                  <a:lnTo>
                    <a:pt x="60944" y="23071"/>
                  </a:lnTo>
                  <a:lnTo>
                    <a:pt x="62707" y="0"/>
                  </a:lnTo>
                  <a:close/>
                </a:path>
              </a:pathLst>
            </a:custGeom>
            <a:solidFill>
              <a:srgbClr val="F9A2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54"/>
            <p:cNvSpPr/>
            <p:nvPr/>
          </p:nvSpPr>
          <p:spPr>
            <a:xfrm>
              <a:off x="1355750" y="3830375"/>
              <a:ext cx="1325275" cy="1286525"/>
            </a:xfrm>
            <a:custGeom>
              <a:avLst/>
              <a:gdLst/>
              <a:ahLst/>
              <a:cxnLst/>
              <a:rect l="l" t="t" r="r" b="b"/>
              <a:pathLst>
                <a:path w="53011" h="51461" extrusionOk="0">
                  <a:moveTo>
                    <a:pt x="52524" y="1"/>
                  </a:moveTo>
                  <a:lnTo>
                    <a:pt x="1" y="1703"/>
                  </a:lnTo>
                  <a:lnTo>
                    <a:pt x="2523" y="51005"/>
                  </a:lnTo>
                  <a:lnTo>
                    <a:pt x="18542" y="51461"/>
                  </a:lnTo>
                  <a:lnTo>
                    <a:pt x="11338" y="14256"/>
                  </a:lnTo>
                  <a:lnTo>
                    <a:pt x="11338" y="14256"/>
                  </a:lnTo>
                  <a:lnTo>
                    <a:pt x="53011" y="17053"/>
                  </a:lnTo>
                  <a:lnTo>
                    <a:pt x="5252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54"/>
            <p:cNvSpPr/>
            <p:nvPr/>
          </p:nvSpPr>
          <p:spPr>
            <a:xfrm>
              <a:off x="1639200" y="4186775"/>
              <a:ext cx="1066900" cy="956725"/>
            </a:xfrm>
            <a:custGeom>
              <a:avLst/>
              <a:gdLst/>
              <a:ahLst/>
              <a:cxnLst/>
              <a:rect l="l" t="t" r="r" b="b"/>
              <a:pathLst>
                <a:path w="42676" h="38269" extrusionOk="0">
                  <a:moveTo>
                    <a:pt x="0" y="0"/>
                  </a:moveTo>
                  <a:lnTo>
                    <a:pt x="7204" y="37205"/>
                  </a:lnTo>
                  <a:lnTo>
                    <a:pt x="42676" y="38268"/>
                  </a:lnTo>
                  <a:lnTo>
                    <a:pt x="42676" y="38268"/>
                  </a:lnTo>
                  <a:lnTo>
                    <a:pt x="41673" y="2797"/>
                  </a:lnTo>
                  <a:lnTo>
                    <a:pt x="0" y="0"/>
                  </a:ln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54"/>
            <p:cNvSpPr/>
            <p:nvPr/>
          </p:nvSpPr>
          <p:spPr>
            <a:xfrm>
              <a:off x="1313950" y="3349375"/>
              <a:ext cx="1354925" cy="525100"/>
            </a:xfrm>
            <a:custGeom>
              <a:avLst/>
              <a:gdLst/>
              <a:ahLst/>
              <a:cxnLst/>
              <a:rect l="l" t="t" r="r" b="b"/>
              <a:pathLst>
                <a:path w="54197" h="21004" extrusionOk="0">
                  <a:moveTo>
                    <a:pt x="53649" y="0"/>
                  </a:moveTo>
                  <a:lnTo>
                    <a:pt x="6475" y="5137"/>
                  </a:lnTo>
                  <a:lnTo>
                    <a:pt x="1" y="21004"/>
                  </a:lnTo>
                  <a:lnTo>
                    <a:pt x="54196" y="19241"/>
                  </a:lnTo>
                  <a:lnTo>
                    <a:pt x="53649"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54"/>
            <p:cNvSpPr/>
            <p:nvPr/>
          </p:nvSpPr>
          <p:spPr>
            <a:xfrm>
              <a:off x="2579175" y="2983875"/>
              <a:ext cx="3990975" cy="243950"/>
            </a:xfrm>
            <a:custGeom>
              <a:avLst/>
              <a:gdLst/>
              <a:ahLst/>
              <a:cxnLst/>
              <a:rect l="l" t="t" r="r" b="b"/>
              <a:pathLst>
                <a:path w="159639" h="9758" extrusionOk="0">
                  <a:moveTo>
                    <a:pt x="1" y="0"/>
                  </a:moveTo>
                  <a:lnTo>
                    <a:pt x="821" y="9757"/>
                  </a:lnTo>
                  <a:lnTo>
                    <a:pt x="159639" y="9757"/>
                  </a:lnTo>
                  <a:lnTo>
                    <a:pt x="159639" y="1429"/>
                  </a:lnTo>
                  <a:lnTo>
                    <a:pt x="1"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54"/>
            <p:cNvSpPr/>
            <p:nvPr/>
          </p:nvSpPr>
          <p:spPr>
            <a:xfrm>
              <a:off x="2599700" y="3227800"/>
              <a:ext cx="3970450" cy="76000"/>
            </a:xfrm>
            <a:custGeom>
              <a:avLst/>
              <a:gdLst/>
              <a:ahLst/>
              <a:cxnLst/>
              <a:rect l="l" t="t" r="r" b="b"/>
              <a:pathLst>
                <a:path w="158818" h="3040" extrusionOk="0">
                  <a:moveTo>
                    <a:pt x="0" y="0"/>
                  </a:moveTo>
                  <a:lnTo>
                    <a:pt x="1338" y="3040"/>
                  </a:lnTo>
                  <a:lnTo>
                    <a:pt x="157055" y="3040"/>
                  </a:lnTo>
                  <a:lnTo>
                    <a:pt x="158818" y="0"/>
                  </a:lnTo>
                  <a:close/>
                </a:path>
              </a:pathLst>
            </a:custGeom>
            <a:solidFill>
              <a:srgbClr val="F05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54"/>
            <p:cNvSpPr/>
            <p:nvPr/>
          </p:nvSpPr>
          <p:spPr>
            <a:xfrm>
              <a:off x="2535875" y="2055275"/>
              <a:ext cx="4089000" cy="860225"/>
            </a:xfrm>
            <a:custGeom>
              <a:avLst/>
              <a:gdLst/>
              <a:ahLst/>
              <a:cxnLst/>
              <a:rect l="l" t="t" r="r" b="b"/>
              <a:pathLst>
                <a:path w="163560" h="34409" extrusionOk="0">
                  <a:moveTo>
                    <a:pt x="81734" y="1"/>
                  </a:moveTo>
                  <a:lnTo>
                    <a:pt x="0" y="26840"/>
                  </a:lnTo>
                  <a:lnTo>
                    <a:pt x="426" y="32828"/>
                  </a:lnTo>
                  <a:lnTo>
                    <a:pt x="80883" y="6262"/>
                  </a:lnTo>
                  <a:lnTo>
                    <a:pt x="163559" y="34409"/>
                  </a:lnTo>
                  <a:lnTo>
                    <a:pt x="163559" y="25685"/>
                  </a:lnTo>
                  <a:lnTo>
                    <a:pt x="81734" y="1"/>
                  </a:lnTo>
                  <a:close/>
                </a:path>
              </a:pathLst>
            </a:custGeom>
            <a:solidFill>
              <a:srgbClr val="F05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54"/>
            <p:cNvSpPr/>
            <p:nvPr/>
          </p:nvSpPr>
          <p:spPr>
            <a:xfrm>
              <a:off x="2520675" y="2027925"/>
              <a:ext cx="4104200" cy="860225"/>
            </a:xfrm>
            <a:custGeom>
              <a:avLst/>
              <a:gdLst/>
              <a:ahLst/>
              <a:cxnLst/>
              <a:rect l="l" t="t" r="r" b="b"/>
              <a:pathLst>
                <a:path w="164168" h="34409" extrusionOk="0">
                  <a:moveTo>
                    <a:pt x="82342" y="1"/>
                  </a:moveTo>
                  <a:lnTo>
                    <a:pt x="0" y="26718"/>
                  </a:lnTo>
                  <a:lnTo>
                    <a:pt x="1034" y="32858"/>
                  </a:lnTo>
                  <a:lnTo>
                    <a:pt x="81491" y="6262"/>
                  </a:lnTo>
                  <a:lnTo>
                    <a:pt x="164167" y="34408"/>
                  </a:lnTo>
                  <a:lnTo>
                    <a:pt x="164167" y="25715"/>
                  </a:lnTo>
                  <a:lnTo>
                    <a:pt x="82342"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54"/>
            <p:cNvSpPr/>
            <p:nvPr/>
          </p:nvSpPr>
          <p:spPr>
            <a:xfrm>
              <a:off x="5776800" y="3874450"/>
              <a:ext cx="336650" cy="114025"/>
            </a:xfrm>
            <a:custGeom>
              <a:avLst/>
              <a:gdLst/>
              <a:ahLst/>
              <a:cxnLst/>
              <a:rect l="l" t="t" r="r" b="b"/>
              <a:pathLst>
                <a:path w="13466" h="4561" extrusionOk="0">
                  <a:moveTo>
                    <a:pt x="1" y="1"/>
                  </a:moveTo>
                  <a:lnTo>
                    <a:pt x="1" y="4560"/>
                  </a:lnTo>
                  <a:lnTo>
                    <a:pt x="13466" y="4560"/>
                  </a:lnTo>
                  <a:lnTo>
                    <a:pt x="1346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54"/>
            <p:cNvSpPr/>
            <p:nvPr/>
          </p:nvSpPr>
          <p:spPr>
            <a:xfrm>
              <a:off x="3091350" y="3977050"/>
              <a:ext cx="337425" cy="114000"/>
            </a:xfrm>
            <a:custGeom>
              <a:avLst/>
              <a:gdLst/>
              <a:ahLst/>
              <a:cxnLst/>
              <a:rect l="l" t="t" r="r" b="b"/>
              <a:pathLst>
                <a:path w="13497" h="4560" extrusionOk="0">
                  <a:moveTo>
                    <a:pt x="0" y="0"/>
                  </a:moveTo>
                  <a:lnTo>
                    <a:pt x="0" y="4560"/>
                  </a:lnTo>
                  <a:lnTo>
                    <a:pt x="13496" y="4560"/>
                  </a:lnTo>
                  <a:lnTo>
                    <a:pt x="1349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54"/>
            <p:cNvSpPr/>
            <p:nvPr/>
          </p:nvSpPr>
          <p:spPr>
            <a:xfrm>
              <a:off x="6062525" y="4135850"/>
              <a:ext cx="337425" cy="114025"/>
            </a:xfrm>
            <a:custGeom>
              <a:avLst/>
              <a:gdLst/>
              <a:ahLst/>
              <a:cxnLst/>
              <a:rect l="l" t="t" r="r" b="b"/>
              <a:pathLst>
                <a:path w="13497" h="4561" extrusionOk="0">
                  <a:moveTo>
                    <a:pt x="1" y="1"/>
                  </a:moveTo>
                  <a:lnTo>
                    <a:pt x="1" y="4560"/>
                  </a:lnTo>
                  <a:lnTo>
                    <a:pt x="13496" y="4560"/>
                  </a:lnTo>
                  <a:lnTo>
                    <a:pt x="134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54"/>
            <p:cNvSpPr/>
            <p:nvPr/>
          </p:nvSpPr>
          <p:spPr>
            <a:xfrm>
              <a:off x="7330800" y="4139650"/>
              <a:ext cx="337400" cy="114025"/>
            </a:xfrm>
            <a:custGeom>
              <a:avLst/>
              <a:gdLst/>
              <a:ahLst/>
              <a:cxnLst/>
              <a:rect l="l" t="t" r="r" b="b"/>
              <a:pathLst>
                <a:path w="13496" h="4561" extrusionOk="0">
                  <a:moveTo>
                    <a:pt x="0" y="1"/>
                  </a:moveTo>
                  <a:lnTo>
                    <a:pt x="0" y="4560"/>
                  </a:lnTo>
                  <a:lnTo>
                    <a:pt x="13496" y="4560"/>
                  </a:lnTo>
                  <a:lnTo>
                    <a:pt x="134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54"/>
            <p:cNvSpPr/>
            <p:nvPr/>
          </p:nvSpPr>
          <p:spPr>
            <a:xfrm>
              <a:off x="5656750" y="4588750"/>
              <a:ext cx="336650" cy="114000"/>
            </a:xfrm>
            <a:custGeom>
              <a:avLst/>
              <a:gdLst/>
              <a:ahLst/>
              <a:cxnLst/>
              <a:rect l="l" t="t" r="r" b="b"/>
              <a:pathLst>
                <a:path w="13466" h="4560" extrusionOk="0">
                  <a:moveTo>
                    <a:pt x="0" y="1"/>
                  </a:moveTo>
                  <a:lnTo>
                    <a:pt x="0" y="4560"/>
                  </a:lnTo>
                  <a:lnTo>
                    <a:pt x="13466" y="4560"/>
                  </a:lnTo>
                  <a:lnTo>
                    <a:pt x="1346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54"/>
            <p:cNvSpPr/>
            <p:nvPr/>
          </p:nvSpPr>
          <p:spPr>
            <a:xfrm>
              <a:off x="2114875" y="4312925"/>
              <a:ext cx="337425" cy="114000"/>
            </a:xfrm>
            <a:custGeom>
              <a:avLst/>
              <a:gdLst/>
              <a:ahLst/>
              <a:cxnLst/>
              <a:rect l="l" t="t" r="r" b="b"/>
              <a:pathLst>
                <a:path w="13497" h="4560" extrusionOk="0">
                  <a:moveTo>
                    <a:pt x="1" y="0"/>
                  </a:moveTo>
                  <a:lnTo>
                    <a:pt x="1" y="4559"/>
                  </a:lnTo>
                  <a:lnTo>
                    <a:pt x="13497" y="4559"/>
                  </a:lnTo>
                  <a:lnTo>
                    <a:pt x="1349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54"/>
            <p:cNvSpPr/>
            <p:nvPr/>
          </p:nvSpPr>
          <p:spPr>
            <a:xfrm>
              <a:off x="5331500" y="2713350"/>
              <a:ext cx="336675" cy="114000"/>
            </a:xfrm>
            <a:custGeom>
              <a:avLst/>
              <a:gdLst/>
              <a:ahLst/>
              <a:cxnLst/>
              <a:rect l="l" t="t" r="r" b="b"/>
              <a:pathLst>
                <a:path w="13467" h="4560" extrusionOk="0">
                  <a:moveTo>
                    <a:pt x="1" y="0"/>
                  </a:moveTo>
                  <a:lnTo>
                    <a:pt x="1" y="4560"/>
                  </a:lnTo>
                  <a:lnTo>
                    <a:pt x="13466" y="4560"/>
                  </a:lnTo>
                  <a:lnTo>
                    <a:pt x="134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54"/>
            <p:cNvSpPr/>
            <p:nvPr/>
          </p:nvSpPr>
          <p:spPr>
            <a:xfrm>
              <a:off x="3770700" y="2573525"/>
              <a:ext cx="337400" cy="114000"/>
            </a:xfrm>
            <a:custGeom>
              <a:avLst/>
              <a:gdLst/>
              <a:ahLst/>
              <a:cxnLst/>
              <a:rect l="l" t="t" r="r" b="b"/>
              <a:pathLst>
                <a:path w="13496" h="4560" extrusionOk="0">
                  <a:moveTo>
                    <a:pt x="0" y="1"/>
                  </a:moveTo>
                  <a:lnTo>
                    <a:pt x="0" y="4560"/>
                  </a:lnTo>
                  <a:lnTo>
                    <a:pt x="13496" y="4560"/>
                  </a:lnTo>
                  <a:lnTo>
                    <a:pt x="134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54"/>
            <p:cNvSpPr/>
            <p:nvPr/>
          </p:nvSpPr>
          <p:spPr>
            <a:xfrm>
              <a:off x="3560950" y="3746025"/>
              <a:ext cx="1938525" cy="1391400"/>
            </a:xfrm>
            <a:custGeom>
              <a:avLst/>
              <a:gdLst/>
              <a:ahLst/>
              <a:cxnLst/>
              <a:rect l="l" t="t" r="r" b="b"/>
              <a:pathLst>
                <a:path w="77541" h="55656" extrusionOk="0">
                  <a:moveTo>
                    <a:pt x="77540" y="1"/>
                  </a:moveTo>
                  <a:lnTo>
                    <a:pt x="1" y="1247"/>
                  </a:lnTo>
                  <a:lnTo>
                    <a:pt x="5381" y="54926"/>
                  </a:lnTo>
                  <a:lnTo>
                    <a:pt x="9211" y="54926"/>
                  </a:lnTo>
                  <a:lnTo>
                    <a:pt x="3466" y="3588"/>
                  </a:lnTo>
                  <a:lnTo>
                    <a:pt x="73954" y="2706"/>
                  </a:lnTo>
                  <a:lnTo>
                    <a:pt x="73954" y="2706"/>
                  </a:lnTo>
                  <a:lnTo>
                    <a:pt x="70519" y="55655"/>
                  </a:lnTo>
                  <a:lnTo>
                    <a:pt x="74501" y="55655"/>
                  </a:lnTo>
                  <a:lnTo>
                    <a:pt x="77540" y="1"/>
                  </a:lnTo>
                  <a:close/>
                </a:path>
              </a:pathLst>
            </a:custGeom>
            <a:solidFill>
              <a:srgbClr val="F05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54"/>
            <p:cNvSpPr/>
            <p:nvPr/>
          </p:nvSpPr>
          <p:spPr>
            <a:xfrm>
              <a:off x="4445475" y="3801225"/>
              <a:ext cx="110125" cy="1322525"/>
            </a:xfrm>
            <a:custGeom>
              <a:avLst/>
              <a:gdLst/>
              <a:ahLst/>
              <a:cxnLst/>
              <a:rect l="l" t="t" r="r" b="b"/>
              <a:pathLst>
                <a:path w="4405" h="52901" extrusionOk="0">
                  <a:moveTo>
                    <a:pt x="4142" y="0"/>
                  </a:moveTo>
                  <a:lnTo>
                    <a:pt x="4142" y="0"/>
                  </a:lnTo>
                  <a:cubicBezTo>
                    <a:pt x="4139" y="0"/>
                    <a:pt x="4137" y="4"/>
                    <a:pt x="4134" y="12"/>
                  </a:cubicBezTo>
                  <a:cubicBezTo>
                    <a:pt x="4023" y="326"/>
                    <a:pt x="3570" y="431"/>
                    <a:pt x="3016" y="431"/>
                  </a:cubicBezTo>
                  <a:cubicBezTo>
                    <a:pt x="1909" y="431"/>
                    <a:pt x="396" y="12"/>
                    <a:pt x="396" y="12"/>
                  </a:cubicBezTo>
                  <a:lnTo>
                    <a:pt x="1" y="52718"/>
                  </a:lnTo>
                  <a:lnTo>
                    <a:pt x="2432" y="52900"/>
                  </a:lnTo>
                  <a:cubicBezTo>
                    <a:pt x="2432" y="52900"/>
                    <a:pt x="4405" y="0"/>
                    <a:pt x="4142" y="0"/>
                  </a:cubicBezTo>
                  <a:close/>
                </a:path>
              </a:pathLst>
            </a:custGeom>
            <a:solidFill>
              <a:srgbClr val="F05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54"/>
            <p:cNvSpPr/>
            <p:nvPr/>
          </p:nvSpPr>
          <p:spPr>
            <a:xfrm>
              <a:off x="6518475" y="2882050"/>
              <a:ext cx="106400" cy="137550"/>
            </a:xfrm>
            <a:custGeom>
              <a:avLst/>
              <a:gdLst/>
              <a:ahLst/>
              <a:cxnLst/>
              <a:rect l="l" t="t" r="r" b="b"/>
              <a:pathLst>
                <a:path w="4256" h="5502" extrusionOk="0">
                  <a:moveTo>
                    <a:pt x="395" y="0"/>
                  </a:moveTo>
                  <a:lnTo>
                    <a:pt x="0" y="5502"/>
                  </a:lnTo>
                  <a:lnTo>
                    <a:pt x="4255" y="1338"/>
                  </a:lnTo>
                  <a:lnTo>
                    <a:pt x="395" y="0"/>
                  </a:lnTo>
                  <a:close/>
                </a:path>
              </a:pathLst>
            </a:custGeom>
            <a:solidFill>
              <a:srgbClr val="F05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54"/>
            <p:cNvSpPr/>
            <p:nvPr/>
          </p:nvSpPr>
          <p:spPr>
            <a:xfrm>
              <a:off x="2546500" y="2845575"/>
              <a:ext cx="98825" cy="139075"/>
            </a:xfrm>
            <a:custGeom>
              <a:avLst/>
              <a:gdLst/>
              <a:ahLst/>
              <a:cxnLst/>
              <a:rect l="l" t="t" r="r" b="b"/>
              <a:pathLst>
                <a:path w="3953" h="5563" extrusionOk="0">
                  <a:moveTo>
                    <a:pt x="3739" y="0"/>
                  </a:moveTo>
                  <a:lnTo>
                    <a:pt x="1" y="1216"/>
                  </a:lnTo>
                  <a:lnTo>
                    <a:pt x="3952" y="5563"/>
                  </a:lnTo>
                  <a:lnTo>
                    <a:pt x="3739" y="0"/>
                  </a:lnTo>
                  <a:close/>
                </a:path>
              </a:pathLst>
            </a:custGeom>
            <a:solidFill>
              <a:srgbClr val="F05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54"/>
            <p:cNvSpPr/>
            <p:nvPr/>
          </p:nvSpPr>
          <p:spPr>
            <a:xfrm>
              <a:off x="4265375" y="2362275"/>
              <a:ext cx="636050" cy="598050"/>
            </a:xfrm>
            <a:custGeom>
              <a:avLst/>
              <a:gdLst/>
              <a:ahLst/>
              <a:cxnLst/>
              <a:rect l="l" t="t" r="r" b="b"/>
              <a:pathLst>
                <a:path w="25442" h="23922" extrusionOk="0">
                  <a:moveTo>
                    <a:pt x="12098" y="1"/>
                  </a:moveTo>
                  <a:cubicBezTo>
                    <a:pt x="5290" y="1"/>
                    <a:pt x="1" y="5837"/>
                    <a:pt x="1" y="11946"/>
                  </a:cubicBezTo>
                  <a:cubicBezTo>
                    <a:pt x="1" y="19667"/>
                    <a:pt x="6688" y="23922"/>
                    <a:pt x="13527" y="23922"/>
                  </a:cubicBezTo>
                  <a:cubicBezTo>
                    <a:pt x="20335" y="23922"/>
                    <a:pt x="25442" y="17235"/>
                    <a:pt x="25442" y="11095"/>
                  </a:cubicBezTo>
                  <a:cubicBezTo>
                    <a:pt x="25442" y="4985"/>
                    <a:pt x="18907" y="1"/>
                    <a:pt x="120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54"/>
            <p:cNvSpPr/>
            <p:nvPr/>
          </p:nvSpPr>
          <p:spPr>
            <a:xfrm>
              <a:off x="4247150" y="2353150"/>
              <a:ext cx="636050" cy="598075"/>
            </a:xfrm>
            <a:custGeom>
              <a:avLst/>
              <a:gdLst/>
              <a:ahLst/>
              <a:cxnLst/>
              <a:rect l="l" t="t" r="r" b="b"/>
              <a:pathLst>
                <a:path w="25442" h="23923" extrusionOk="0">
                  <a:moveTo>
                    <a:pt x="12098" y="1"/>
                  </a:moveTo>
                  <a:cubicBezTo>
                    <a:pt x="5289" y="1"/>
                    <a:pt x="0" y="5837"/>
                    <a:pt x="0" y="11946"/>
                  </a:cubicBezTo>
                  <a:cubicBezTo>
                    <a:pt x="0" y="19697"/>
                    <a:pt x="6718" y="23922"/>
                    <a:pt x="13526" y="23922"/>
                  </a:cubicBezTo>
                  <a:cubicBezTo>
                    <a:pt x="20335" y="23922"/>
                    <a:pt x="25441" y="17235"/>
                    <a:pt x="25441" y="11095"/>
                  </a:cubicBezTo>
                  <a:cubicBezTo>
                    <a:pt x="25441" y="4986"/>
                    <a:pt x="18906" y="1"/>
                    <a:pt x="120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54"/>
            <p:cNvSpPr/>
            <p:nvPr/>
          </p:nvSpPr>
          <p:spPr>
            <a:xfrm>
              <a:off x="4331500" y="2385825"/>
              <a:ext cx="516750" cy="322225"/>
            </a:xfrm>
            <a:custGeom>
              <a:avLst/>
              <a:gdLst/>
              <a:ahLst/>
              <a:cxnLst/>
              <a:rect l="l" t="t" r="r" b="b"/>
              <a:pathLst>
                <a:path w="20670" h="12889" extrusionOk="0">
                  <a:moveTo>
                    <a:pt x="8785" y="1"/>
                  </a:moveTo>
                  <a:cubicBezTo>
                    <a:pt x="5107" y="1"/>
                    <a:pt x="1945" y="1885"/>
                    <a:pt x="0" y="4591"/>
                  </a:cubicBezTo>
                  <a:cubicBezTo>
                    <a:pt x="6626" y="7691"/>
                    <a:pt x="13313" y="10670"/>
                    <a:pt x="20244" y="12889"/>
                  </a:cubicBezTo>
                  <a:cubicBezTo>
                    <a:pt x="20517" y="11916"/>
                    <a:pt x="20669" y="10882"/>
                    <a:pt x="20669" y="9879"/>
                  </a:cubicBezTo>
                  <a:cubicBezTo>
                    <a:pt x="20669" y="4408"/>
                    <a:pt x="14864" y="1"/>
                    <a:pt x="8785" y="1"/>
                  </a:cubicBezTo>
                  <a:close/>
                </a:path>
              </a:pathLst>
            </a:custGeom>
            <a:solidFill>
              <a:srgbClr val="E6E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54"/>
            <p:cNvSpPr/>
            <p:nvPr/>
          </p:nvSpPr>
          <p:spPr>
            <a:xfrm>
              <a:off x="4281350" y="2500575"/>
              <a:ext cx="556250" cy="417975"/>
            </a:xfrm>
            <a:custGeom>
              <a:avLst/>
              <a:gdLst/>
              <a:ahLst/>
              <a:cxnLst/>
              <a:rect l="l" t="t" r="r" b="b"/>
              <a:pathLst>
                <a:path w="22250" h="16719" extrusionOk="0">
                  <a:moveTo>
                    <a:pt x="2006" y="1"/>
                  </a:moveTo>
                  <a:cubicBezTo>
                    <a:pt x="760" y="1794"/>
                    <a:pt x="0" y="3891"/>
                    <a:pt x="0" y="6049"/>
                  </a:cubicBezTo>
                  <a:cubicBezTo>
                    <a:pt x="0" y="12949"/>
                    <a:pt x="5988" y="16718"/>
                    <a:pt x="12067" y="16718"/>
                  </a:cubicBezTo>
                  <a:cubicBezTo>
                    <a:pt x="17022" y="16718"/>
                    <a:pt x="20973" y="12736"/>
                    <a:pt x="22250" y="8299"/>
                  </a:cubicBezTo>
                  <a:cubicBezTo>
                    <a:pt x="15319" y="6080"/>
                    <a:pt x="8632" y="3101"/>
                    <a:pt x="20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54"/>
            <p:cNvSpPr/>
            <p:nvPr/>
          </p:nvSpPr>
          <p:spPr>
            <a:xfrm>
              <a:off x="4525275" y="2515775"/>
              <a:ext cx="79800" cy="160350"/>
            </a:xfrm>
            <a:custGeom>
              <a:avLst/>
              <a:gdLst/>
              <a:ahLst/>
              <a:cxnLst/>
              <a:rect l="l" t="t" r="r" b="b"/>
              <a:pathLst>
                <a:path w="3192" h="6414" extrusionOk="0">
                  <a:moveTo>
                    <a:pt x="1550" y="1"/>
                  </a:moveTo>
                  <a:lnTo>
                    <a:pt x="0" y="2189"/>
                  </a:lnTo>
                  <a:lnTo>
                    <a:pt x="1246" y="2189"/>
                  </a:lnTo>
                  <a:lnTo>
                    <a:pt x="1246" y="6414"/>
                  </a:lnTo>
                  <a:lnTo>
                    <a:pt x="2128" y="6414"/>
                  </a:lnTo>
                  <a:lnTo>
                    <a:pt x="1854" y="1885"/>
                  </a:lnTo>
                  <a:lnTo>
                    <a:pt x="3192" y="1885"/>
                  </a:lnTo>
                  <a:lnTo>
                    <a:pt x="1550" y="1"/>
                  </a:lnTo>
                  <a:close/>
                </a:path>
              </a:pathLst>
            </a:custGeom>
            <a:solidFill>
              <a:srgbClr val="645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54"/>
            <p:cNvSpPr/>
            <p:nvPr/>
          </p:nvSpPr>
          <p:spPr>
            <a:xfrm>
              <a:off x="4553375" y="2593275"/>
              <a:ext cx="252325" cy="88175"/>
            </a:xfrm>
            <a:custGeom>
              <a:avLst/>
              <a:gdLst/>
              <a:ahLst/>
              <a:cxnLst/>
              <a:rect l="l" t="t" r="r" b="b"/>
              <a:pathLst>
                <a:path w="10093" h="3527" extrusionOk="0">
                  <a:moveTo>
                    <a:pt x="7600" y="1"/>
                  </a:moveTo>
                  <a:lnTo>
                    <a:pt x="7934" y="1217"/>
                  </a:lnTo>
                  <a:lnTo>
                    <a:pt x="1" y="2676"/>
                  </a:lnTo>
                  <a:lnTo>
                    <a:pt x="244" y="3527"/>
                  </a:lnTo>
                  <a:lnTo>
                    <a:pt x="8390" y="1703"/>
                  </a:lnTo>
                  <a:lnTo>
                    <a:pt x="8755" y="3010"/>
                  </a:lnTo>
                  <a:lnTo>
                    <a:pt x="10092" y="913"/>
                  </a:lnTo>
                  <a:lnTo>
                    <a:pt x="7600" y="1"/>
                  </a:lnTo>
                  <a:close/>
                </a:path>
              </a:pathLst>
            </a:custGeom>
            <a:solidFill>
              <a:srgbClr val="645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54"/>
            <p:cNvSpPr/>
            <p:nvPr/>
          </p:nvSpPr>
          <p:spPr>
            <a:xfrm>
              <a:off x="1313950" y="3830375"/>
              <a:ext cx="1361750" cy="101100"/>
            </a:xfrm>
            <a:custGeom>
              <a:avLst/>
              <a:gdLst/>
              <a:ahLst/>
              <a:cxnLst/>
              <a:rect l="l" t="t" r="r" b="b"/>
              <a:pathLst>
                <a:path w="54470" h="4044" extrusionOk="0">
                  <a:moveTo>
                    <a:pt x="54196" y="1"/>
                  </a:moveTo>
                  <a:lnTo>
                    <a:pt x="1" y="1764"/>
                  </a:lnTo>
                  <a:lnTo>
                    <a:pt x="852" y="4043"/>
                  </a:lnTo>
                  <a:lnTo>
                    <a:pt x="54470" y="3466"/>
                  </a:lnTo>
                  <a:lnTo>
                    <a:pt x="54196" y="1"/>
                  </a:lnTo>
                  <a:close/>
                </a:path>
              </a:pathLst>
            </a:custGeom>
            <a:solidFill>
              <a:srgbClr val="F059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6" name="Google Shape;586;p54">
            <a:hlinkClick r:id="rId3" action="ppaction://hlinksldjump"/>
          </p:cNvPr>
          <p:cNvSpPr/>
          <p:nvPr/>
        </p:nvSpPr>
        <p:spPr>
          <a:xfrm>
            <a:off x="3297700" y="3851225"/>
            <a:ext cx="2548500" cy="572700"/>
          </a:xfrm>
          <a:prstGeom prst="roundRect">
            <a:avLst>
              <a:gd name="adj" fmla="val 30219"/>
            </a:avLst>
          </a:prstGeom>
          <a:solidFill>
            <a:schemeClr val="lt2"/>
          </a:solidFill>
          <a:ln>
            <a:noFill/>
          </a:ln>
          <a:effectLst>
            <a:outerShdw blurRad="57150" dist="28575" dir="762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54"/>
          <p:cNvSpPr/>
          <p:nvPr/>
        </p:nvSpPr>
        <p:spPr>
          <a:xfrm>
            <a:off x="6542212" y="3762350"/>
            <a:ext cx="2616038" cy="888818"/>
          </a:xfrm>
          <a:custGeom>
            <a:avLst/>
            <a:gdLst/>
            <a:ahLst/>
            <a:cxnLst/>
            <a:rect l="l" t="t" r="r" b="b"/>
            <a:pathLst>
              <a:path w="119304" h="39911" extrusionOk="0">
                <a:moveTo>
                  <a:pt x="0" y="791"/>
                </a:moveTo>
                <a:lnTo>
                  <a:pt x="0" y="39910"/>
                </a:lnTo>
                <a:lnTo>
                  <a:pt x="119303" y="39910"/>
                </a:lnTo>
                <a:lnTo>
                  <a:pt x="118878" y="518"/>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54"/>
          <p:cNvSpPr/>
          <p:nvPr/>
        </p:nvSpPr>
        <p:spPr>
          <a:xfrm>
            <a:off x="-14225" y="3762361"/>
            <a:ext cx="2616038" cy="888818"/>
          </a:xfrm>
          <a:custGeom>
            <a:avLst/>
            <a:gdLst/>
            <a:ahLst/>
            <a:cxnLst/>
            <a:rect l="l" t="t" r="r" b="b"/>
            <a:pathLst>
              <a:path w="119304" h="39911" extrusionOk="0">
                <a:moveTo>
                  <a:pt x="0" y="791"/>
                </a:moveTo>
                <a:lnTo>
                  <a:pt x="0" y="39910"/>
                </a:lnTo>
                <a:lnTo>
                  <a:pt x="119303" y="39910"/>
                </a:lnTo>
                <a:lnTo>
                  <a:pt x="118878" y="518"/>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9" name="Google Shape;589;p54"/>
          <p:cNvGrpSpPr/>
          <p:nvPr/>
        </p:nvGrpSpPr>
        <p:grpSpPr>
          <a:xfrm>
            <a:off x="6771113" y="2827500"/>
            <a:ext cx="1104150" cy="2065350"/>
            <a:chOff x="35658225" y="12492275"/>
            <a:chExt cx="1104150" cy="2065350"/>
          </a:xfrm>
        </p:grpSpPr>
        <p:sp>
          <p:nvSpPr>
            <p:cNvPr id="590" name="Google Shape;590;p54"/>
            <p:cNvSpPr/>
            <p:nvPr/>
          </p:nvSpPr>
          <p:spPr>
            <a:xfrm>
              <a:off x="35658225" y="12736025"/>
              <a:ext cx="1104150" cy="1000175"/>
            </a:xfrm>
            <a:custGeom>
              <a:avLst/>
              <a:gdLst/>
              <a:ahLst/>
              <a:cxnLst/>
              <a:rect l="l" t="t" r="r" b="b"/>
              <a:pathLst>
                <a:path w="44166" h="40007" extrusionOk="0">
                  <a:moveTo>
                    <a:pt x="31369" y="1"/>
                  </a:moveTo>
                  <a:lnTo>
                    <a:pt x="1581" y="4591"/>
                  </a:lnTo>
                  <a:cubicBezTo>
                    <a:pt x="1581" y="4591"/>
                    <a:pt x="1" y="26020"/>
                    <a:pt x="9089" y="33436"/>
                  </a:cubicBezTo>
                  <a:cubicBezTo>
                    <a:pt x="14157" y="37572"/>
                    <a:pt x="21816" y="40007"/>
                    <a:pt x="27858" y="40007"/>
                  </a:cubicBezTo>
                  <a:cubicBezTo>
                    <a:pt x="32650" y="40007"/>
                    <a:pt x="36425" y="38475"/>
                    <a:pt x="37083" y="35047"/>
                  </a:cubicBezTo>
                  <a:cubicBezTo>
                    <a:pt x="37083" y="35047"/>
                    <a:pt x="37118" y="35050"/>
                    <a:pt x="37182" y="35050"/>
                  </a:cubicBezTo>
                  <a:cubicBezTo>
                    <a:pt x="37773" y="35050"/>
                    <a:pt x="40829" y="34777"/>
                    <a:pt x="40609" y="29120"/>
                  </a:cubicBezTo>
                  <a:cubicBezTo>
                    <a:pt x="40609" y="29120"/>
                    <a:pt x="43254" y="28542"/>
                    <a:pt x="43710" y="24895"/>
                  </a:cubicBezTo>
                  <a:cubicBezTo>
                    <a:pt x="44166" y="21248"/>
                    <a:pt x="36111" y="18269"/>
                    <a:pt x="34378" y="13162"/>
                  </a:cubicBezTo>
                  <a:cubicBezTo>
                    <a:pt x="32646" y="8025"/>
                    <a:pt x="31369" y="1"/>
                    <a:pt x="31369" y="1"/>
                  </a:cubicBezTo>
                  <a:close/>
                </a:path>
              </a:pathLst>
            </a:custGeom>
            <a:solidFill>
              <a:srgbClr val="6735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54"/>
            <p:cNvSpPr/>
            <p:nvPr/>
          </p:nvSpPr>
          <p:spPr>
            <a:xfrm>
              <a:off x="35897600" y="13187750"/>
              <a:ext cx="551700" cy="602400"/>
            </a:xfrm>
            <a:custGeom>
              <a:avLst/>
              <a:gdLst/>
              <a:ahLst/>
              <a:cxnLst/>
              <a:rect l="l" t="t" r="r" b="b"/>
              <a:pathLst>
                <a:path w="22068" h="24096" extrusionOk="0">
                  <a:moveTo>
                    <a:pt x="11171" y="0"/>
                  </a:moveTo>
                  <a:cubicBezTo>
                    <a:pt x="9954" y="0"/>
                    <a:pt x="8643" y="74"/>
                    <a:pt x="7265" y="230"/>
                  </a:cubicBezTo>
                  <a:cubicBezTo>
                    <a:pt x="7265" y="230"/>
                    <a:pt x="0" y="929"/>
                    <a:pt x="395" y="5337"/>
                  </a:cubicBezTo>
                  <a:cubicBezTo>
                    <a:pt x="821" y="9744"/>
                    <a:pt x="456" y="19714"/>
                    <a:pt x="2797" y="23392"/>
                  </a:cubicBezTo>
                  <a:cubicBezTo>
                    <a:pt x="3132" y="23900"/>
                    <a:pt x="4690" y="24095"/>
                    <a:pt x="6733" y="24095"/>
                  </a:cubicBezTo>
                  <a:cubicBezTo>
                    <a:pt x="10801" y="24095"/>
                    <a:pt x="16792" y="23320"/>
                    <a:pt x="18876" y="22692"/>
                  </a:cubicBezTo>
                  <a:cubicBezTo>
                    <a:pt x="21976" y="21750"/>
                    <a:pt x="22067" y="18832"/>
                    <a:pt x="21733" y="15853"/>
                  </a:cubicBezTo>
                  <a:cubicBezTo>
                    <a:pt x="21368" y="12875"/>
                    <a:pt x="20426" y="5793"/>
                    <a:pt x="19362" y="2601"/>
                  </a:cubicBezTo>
                  <a:cubicBezTo>
                    <a:pt x="18837" y="1000"/>
                    <a:pt x="15643" y="0"/>
                    <a:pt x="111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54"/>
            <p:cNvSpPr/>
            <p:nvPr/>
          </p:nvSpPr>
          <p:spPr>
            <a:xfrm>
              <a:off x="35917350" y="13186300"/>
              <a:ext cx="551700" cy="602325"/>
            </a:xfrm>
            <a:custGeom>
              <a:avLst/>
              <a:gdLst/>
              <a:ahLst/>
              <a:cxnLst/>
              <a:rect l="l" t="t" r="r" b="b"/>
              <a:pathLst>
                <a:path w="22068" h="24093" extrusionOk="0">
                  <a:moveTo>
                    <a:pt x="11118" y="1"/>
                  </a:moveTo>
                  <a:cubicBezTo>
                    <a:pt x="9916" y="1"/>
                    <a:pt x="8623" y="74"/>
                    <a:pt x="7265" y="227"/>
                  </a:cubicBezTo>
                  <a:cubicBezTo>
                    <a:pt x="7265" y="227"/>
                    <a:pt x="0" y="957"/>
                    <a:pt x="426" y="5364"/>
                  </a:cubicBezTo>
                  <a:cubicBezTo>
                    <a:pt x="852" y="9741"/>
                    <a:pt x="456" y="19741"/>
                    <a:pt x="2827" y="23389"/>
                  </a:cubicBezTo>
                  <a:cubicBezTo>
                    <a:pt x="3152" y="23897"/>
                    <a:pt x="4704" y="24092"/>
                    <a:pt x="6742" y="24092"/>
                  </a:cubicBezTo>
                  <a:cubicBezTo>
                    <a:pt x="10802" y="24092"/>
                    <a:pt x="16792" y="23317"/>
                    <a:pt x="18876" y="22690"/>
                  </a:cubicBezTo>
                  <a:cubicBezTo>
                    <a:pt x="22007" y="21747"/>
                    <a:pt x="22068" y="18860"/>
                    <a:pt x="21733" y="15881"/>
                  </a:cubicBezTo>
                  <a:cubicBezTo>
                    <a:pt x="21369" y="12902"/>
                    <a:pt x="20426" y="5820"/>
                    <a:pt x="19363" y="2629"/>
                  </a:cubicBezTo>
                  <a:cubicBezTo>
                    <a:pt x="18835" y="1021"/>
                    <a:pt x="15618" y="1"/>
                    <a:pt x="111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54"/>
            <p:cNvSpPr/>
            <p:nvPr/>
          </p:nvSpPr>
          <p:spPr>
            <a:xfrm>
              <a:off x="35978900" y="14042275"/>
              <a:ext cx="208225" cy="222675"/>
            </a:xfrm>
            <a:custGeom>
              <a:avLst/>
              <a:gdLst/>
              <a:ahLst/>
              <a:cxnLst/>
              <a:rect l="l" t="t" r="r" b="b"/>
              <a:pathLst>
                <a:path w="8329" h="8907" extrusionOk="0">
                  <a:moveTo>
                    <a:pt x="8329" y="1"/>
                  </a:moveTo>
                  <a:lnTo>
                    <a:pt x="1" y="366"/>
                  </a:lnTo>
                  <a:lnTo>
                    <a:pt x="517" y="4135"/>
                  </a:lnTo>
                  <a:cubicBezTo>
                    <a:pt x="2919" y="6080"/>
                    <a:pt x="5502" y="7752"/>
                    <a:pt x="8268" y="8907"/>
                  </a:cubicBezTo>
                  <a:lnTo>
                    <a:pt x="8329" y="1"/>
                  </a:ln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54"/>
            <p:cNvSpPr/>
            <p:nvPr/>
          </p:nvSpPr>
          <p:spPr>
            <a:xfrm>
              <a:off x="35991825" y="14145625"/>
              <a:ext cx="193800" cy="328000"/>
            </a:xfrm>
            <a:custGeom>
              <a:avLst/>
              <a:gdLst/>
              <a:ahLst/>
              <a:cxnLst/>
              <a:rect l="l" t="t" r="r" b="b"/>
              <a:pathLst>
                <a:path w="7752" h="13120" extrusionOk="0">
                  <a:moveTo>
                    <a:pt x="0" y="1"/>
                  </a:moveTo>
                  <a:lnTo>
                    <a:pt x="1794" y="12767"/>
                  </a:lnTo>
                  <a:cubicBezTo>
                    <a:pt x="2878" y="13025"/>
                    <a:pt x="3813" y="13119"/>
                    <a:pt x="4600" y="13119"/>
                  </a:cubicBezTo>
                  <a:cubicBezTo>
                    <a:pt x="6680" y="13119"/>
                    <a:pt x="7721" y="12463"/>
                    <a:pt x="7721" y="12463"/>
                  </a:cubicBezTo>
                  <a:lnTo>
                    <a:pt x="7751" y="4773"/>
                  </a:lnTo>
                  <a:cubicBezTo>
                    <a:pt x="4985" y="3618"/>
                    <a:pt x="2402" y="1946"/>
                    <a:pt x="0"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54"/>
            <p:cNvSpPr/>
            <p:nvPr/>
          </p:nvSpPr>
          <p:spPr>
            <a:xfrm>
              <a:off x="35929500" y="14512100"/>
              <a:ext cx="257875" cy="45525"/>
            </a:xfrm>
            <a:custGeom>
              <a:avLst/>
              <a:gdLst/>
              <a:ahLst/>
              <a:cxnLst/>
              <a:rect l="l" t="t" r="r" b="b"/>
              <a:pathLst>
                <a:path w="10315" h="1821" extrusionOk="0">
                  <a:moveTo>
                    <a:pt x="7831" y="0"/>
                  </a:moveTo>
                  <a:cubicBezTo>
                    <a:pt x="4809" y="0"/>
                    <a:pt x="92" y="266"/>
                    <a:pt x="92" y="266"/>
                  </a:cubicBezTo>
                  <a:cubicBezTo>
                    <a:pt x="92" y="266"/>
                    <a:pt x="1" y="1117"/>
                    <a:pt x="1308" y="1391"/>
                  </a:cubicBezTo>
                  <a:cubicBezTo>
                    <a:pt x="2254" y="1606"/>
                    <a:pt x="3762" y="1821"/>
                    <a:pt x="5295" y="1821"/>
                  </a:cubicBezTo>
                  <a:cubicBezTo>
                    <a:pt x="5930" y="1821"/>
                    <a:pt x="6569" y="1784"/>
                    <a:pt x="7174" y="1695"/>
                  </a:cubicBezTo>
                  <a:cubicBezTo>
                    <a:pt x="9211" y="1421"/>
                    <a:pt x="10153" y="1208"/>
                    <a:pt x="10153" y="1208"/>
                  </a:cubicBezTo>
                  <a:cubicBezTo>
                    <a:pt x="10153" y="1208"/>
                    <a:pt x="10244" y="813"/>
                    <a:pt x="10305" y="236"/>
                  </a:cubicBezTo>
                  <a:cubicBezTo>
                    <a:pt x="10315" y="60"/>
                    <a:pt x="9263" y="0"/>
                    <a:pt x="78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54"/>
            <p:cNvSpPr/>
            <p:nvPr/>
          </p:nvSpPr>
          <p:spPr>
            <a:xfrm>
              <a:off x="35928750" y="14478475"/>
              <a:ext cx="96525" cy="67650"/>
            </a:xfrm>
            <a:custGeom>
              <a:avLst/>
              <a:gdLst/>
              <a:ahLst/>
              <a:cxnLst/>
              <a:rect l="l" t="t" r="r" b="b"/>
              <a:pathLst>
                <a:path w="3861" h="2706" extrusionOk="0">
                  <a:moveTo>
                    <a:pt x="2432" y="0"/>
                  </a:moveTo>
                  <a:cubicBezTo>
                    <a:pt x="1399" y="395"/>
                    <a:pt x="274" y="942"/>
                    <a:pt x="122" y="1611"/>
                  </a:cubicBezTo>
                  <a:cubicBezTo>
                    <a:pt x="0" y="2219"/>
                    <a:pt x="1703" y="2614"/>
                    <a:pt x="3861" y="2705"/>
                  </a:cubicBezTo>
                  <a:cubicBezTo>
                    <a:pt x="3587" y="1763"/>
                    <a:pt x="3131" y="821"/>
                    <a:pt x="24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54"/>
            <p:cNvSpPr/>
            <p:nvPr/>
          </p:nvSpPr>
          <p:spPr>
            <a:xfrm>
              <a:off x="35989550" y="14457175"/>
              <a:ext cx="203675" cy="89850"/>
            </a:xfrm>
            <a:custGeom>
              <a:avLst/>
              <a:gdLst/>
              <a:ahLst/>
              <a:cxnLst/>
              <a:rect l="l" t="t" r="r" b="b"/>
              <a:pathLst>
                <a:path w="8147" h="3594" extrusionOk="0">
                  <a:moveTo>
                    <a:pt x="7812" y="1"/>
                  </a:moveTo>
                  <a:cubicBezTo>
                    <a:pt x="7812" y="1"/>
                    <a:pt x="6413" y="644"/>
                    <a:pt x="4387" y="644"/>
                  </a:cubicBezTo>
                  <a:cubicBezTo>
                    <a:pt x="3628" y="644"/>
                    <a:pt x="2780" y="554"/>
                    <a:pt x="1885" y="305"/>
                  </a:cubicBezTo>
                  <a:cubicBezTo>
                    <a:pt x="1885" y="305"/>
                    <a:pt x="973" y="518"/>
                    <a:pt x="0" y="852"/>
                  </a:cubicBezTo>
                  <a:cubicBezTo>
                    <a:pt x="699" y="1673"/>
                    <a:pt x="1155" y="2615"/>
                    <a:pt x="1429" y="3557"/>
                  </a:cubicBezTo>
                  <a:cubicBezTo>
                    <a:pt x="1866" y="3582"/>
                    <a:pt x="2321" y="3594"/>
                    <a:pt x="2781" y="3594"/>
                  </a:cubicBezTo>
                  <a:cubicBezTo>
                    <a:pt x="4621" y="3594"/>
                    <a:pt x="6547" y="3399"/>
                    <a:pt x="7812" y="3010"/>
                  </a:cubicBezTo>
                  <a:cubicBezTo>
                    <a:pt x="7812" y="3010"/>
                    <a:pt x="8146" y="1247"/>
                    <a:pt x="78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54"/>
            <p:cNvSpPr/>
            <p:nvPr/>
          </p:nvSpPr>
          <p:spPr>
            <a:xfrm>
              <a:off x="35981825" y="14422225"/>
              <a:ext cx="51750" cy="56650"/>
            </a:xfrm>
            <a:custGeom>
              <a:avLst/>
              <a:gdLst/>
              <a:ahLst/>
              <a:cxnLst/>
              <a:rect l="l" t="t" r="r" b="b"/>
              <a:pathLst>
                <a:path w="2070" h="2266" extrusionOk="0">
                  <a:moveTo>
                    <a:pt x="1272" y="233"/>
                  </a:moveTo>
                  <a:cubicBezTo>
                    <a:pt x="1306" y="233"/>
                    <a:pt x="1349" y="245"/>
                    <a:pt x="1403" y="274"/>
                  </a:cubicBezTo>
                  <a:cubicBezTo>
                    <a:pt x="1646" y="396"/>
                    <a:pt x="1646" y="1004"/>
                    <a:pt x="1646" y="1247"/>
                  </a:cubicBezTo>
                  <a:cubicBezTo>
                    <a:pt x="1661" y="1395"/>
                    <a:pt x="1662" y="1536"/>
                    <a:pt x="1658" y="1676"/>
                  </a:cubicBezTo>
                  <a:lnTo>
                    <a:pt x="1658" y="1676"/>
                  </a:lnTo>
                  <a:cubicBezTo>
                    <a:pt x="1571" y="1533"/>
                    <a:pt x="1483" y="1390"/>
                    <a:pt x="1403" y="1247"/>
                  </a:cubicBezTo>
                  <a:cubicBezTo>
                    <a:pt x="1376" y="1165"/>
                    <a:pt x="984" y="233"/>
                    <a:pt x="1272" y="233"/>
                  </a:cubicBezTo>
                  <a:close/>
                  <a:moveTo>
                    <a:pt x="664" y="1084"/>
                  </a:moveTo>
                  <a:cubicBezTo>
                    <a:pt x="686" y="1084"/>
                    <a:pt x="709" y="1088"/>
                    <a:pt x="735" y="1095"/>
                  </a:cubicBezTo>
                  <a:cubicBezTo>
                    <a:pt x="887" y="1156"/>
                    <a:pt x="1039" y="1308"/>
                    <a:pt x="1130" y="1399"/>
                  </a:cubicBezTo>
                  <a:cubicBezTo>
                    <a:pt x="1262" y="1550"/>
                    <a:pt x="1382" y="1713"/>
                    <a:pt x="1491" y="1880"/>
                  </a:cubicBezTo>
                  <a:lnTo>
                    <a:pt x="1491" y="1880"/>
                  </a:lnTo>
                  <a:cubicBezTo>
                    <a:pt x="1517" y="1924"/>
                    <a:pt x="1541" y="1965"/>
                    <a:pt x="1563" y="2002"/>
                  </a:cubicBezTo>
                  <a:lnTo>
                    <a:pt x="1563" y="2002"/>
                  </a:lnTo>
                  <a:cubicBezTo>
                    <a:pt x="1188" y="1894"/>
                    <a:pt x="777" y="1755"/>
                    <a:pt x="552" y="1429"/>
                  </a:cubicBezTo>
                  <a:cubicBezTo>
                    <a:pt x="445" y="1269"/>
                    <a:pt x="503" y="1084"/>
                    <a:pt x="664" y="1084"/>
                  </a:cubicBezTo>
                  <a:close/>
                  <a:moveTo>
                    <a:pt x="1303" y="0"/>
                  </a:moveTo>
                  <a:cubicBezTo>
                    <a:pt x="1296" y="0"/>
                    <a:pt x="1289" y="1"/>
                    <a:pt x="1282" y="1"/>
                  </a:cubicBezTo>
                  <a:cubicBezTo>
                    <a:pt x="780" y="16"/>
                    <a:pt x="852" y="517"/>
                    <a:pt x="1065" y="1039"/>
                  </a:cubicBezTo>
                  <a:lnTo>
                    <a:pt x="1065" y="1039"/>
                  </a:lnTo>
                  <a:cubicBezTo>
                    <a:pt x="1017" y="1004"/>
                    <a:pt x="968" y="972"/>
                    <a:pt x="917" y="943"/>
                  </a:cubicBezTo>
                  <a:cubicBezTo>
                    <a:pt x="834" y="887"/>
                    <a:pt x="712" y="851"/>
                    <a:pt x="596" y="851"/>
                  </a:cubicBezTo>
                  <a:cubicBezTo>
                    <a:pt x="458" y="851"/>
                    <a:pt x="328" y="902"/>
                    <a:pt x="279" y="1034"/>
                  </a:cubicBezTo>
                  <a:cubicBezTo>
                    <a:pt x="0" y="1758"/>
                    <a:pt x="1074" y="2100"/>
                    <a:pt x="1653" y="2175"/>
                  </a:cubicBezTo>
                  <a:lnTo>
                    <a:pt x="1653" y="2175"/>
                  </a:lnTo>
                  <a:cubicBezTo>
                    <a:pt x="1672" y="2235"/>
                    <a:pt x="1728" y="2265"/>
                    <a:pt x="1783" y="2265"/>
                  </a:cubicBezTo>
                  <a:cubicBezTo>
                    <a:pt x="1852" y="2265"/>
                    <a:pt x="1920" y="2220"/>
                    <a:pt x="1920" y="2128"/>
                  </a:cubicBezTo>
                  <a:cubicBezTo>
                    <a:pt x="1950" y="1647"/>
                    <a:pt x="2070" y="0"/>
                    <a:pt x="130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54"/>
            <p:cNvSpPr/>
            <p:nvPr/>
          </p:nvSpPr>
          <p:spPr>
            <a:xfrm>
              <a:off x="36273750" y="13928200"/>
              <a:ext cx="315375" cy="280675"/>
            </a:xfrm>
            <a:custGeom>
              <a:avLst/>
              <a:gdLst/>
              <a:ahLst/>
              <a:cxnLst/>
              <a:rect l="l" t="t" r="r" b="b"/>
              <a:pathLst>
                <a:path w="12615" h="11227" extrusionOk="0">
                  <a:moveTo>
                    <a:pt x="6357" y="0"/>
                  </a:moveTo>
                  <a:cubicBezTo>
                    <a:pt x="4426" y="0"/>
                    <a:pt x="241" y="3110"/>
                    <a:pt x="91" y="4807"/>
                  </a:cubicBezTo>
                  <a:cubicBezTo>
                    <a:pt x="0" y="6327"/>
                    <a:pt x="1277" y="8485"/>
                    <a:pt x="2948" y="10643"/>
                  </a:cubicBezTo>
                  <a:cubicBezTo>
                    <a:pt x="4750" y="11045"/>
                    <a:pt x="6622" y="11226"/>
                    <a:pt x="8495" y="11226"/>
                  </a:cubicBezTo>
                  <a:cubicBezTo>
                    <a:pt x="9877" y="11226"/>
                    <a:pt x="11259" y="11128"/>
                    <a:pt x="12614" y="10947"/>
                  </a:cubicBezTo>
                  <a:cubicBezTo>
                    <a:pt x="10943" y="8090"/>
                    <a:pt x="8754" y="4108"/>
                    <a:pt x="7234" y="491"/>
                  </a:cubicBezTo>
                  <a:cubicBezTo>
                    <a:pt x="7093" y="148"/>
                    <a:pt x="6779" y="0"/>
                    <a:pt x="6357"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54"/>
            <p:cNvSpPr/>
            <p:nvPr/>
          </p:nvSpPr>
          <p:spPr>
            <a:xfrm>
              <a:off x="36347450" y="14194275"/>
              <a:ext cx="304750" cy="189225"/>
            </a:xfrm>
            <a:custGeom>
              <a:avLst/>
              <a:gdLst/>
              <a:ahLst/>
              <a:cxnLst/>
              <a:rect l="l" t="t" r="r" b="b"/>
              <a:pathLst>
                <a:path w="12190" h="7569" extrusionOk="0">
                  <a:moveTo>
                    <a:pt x="0" y="0"/>
                  </a:moveTo>
                  <a:lnTo>
                    <a:pt x="0" y="0"/>
                  </a:lnTo>
                  <a:cubicBezTo>
                    <a:pt x="2949" y="3800"/>
                    <a:pt x="7143" y="7569"/>
                    <a:pt x="7143" y="7569"/>
                  </a:cubicBezTo>
                  <a:cubicBezTo>
                    <a:pt x="11064" y="6505"/>
                    <a:pt x="12189" y="4438"/>
                    <a:pt x="12189" y="4438"/>
                  </a:cubicBezTo>
                  <a:cubicBezTo>
                    <a:pt x="12189" y="4438"/>
                    <a:pt x="11125" y="2766"/>
                    <a:pt x="9666" y="304"/>
                  </a:cubicBezTo>
                  <a:cubicBezTo>
                    <a:pt x="8311" y="485"/>
                    <a:pt x="6929" y="583"/>
                    <a:pt x="5547" y="583"/>
                  </a:cubicBezTo>
                  <a:cubicBezTo>
                    <a:pt x="3674" y="583"/>
                    <a:pt x="1802" y="402"/>
                    <a:pt x="0"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54"/>
            <p:cNvSpPr/>
            <p:nvPr/>
          </p:nvSpPr>
          <p:spPr>
            <a:xfrm>
              <a:off x="36459925" y="14357525"/>
              <a:ext cx="231775" cy="136275"/>
            </a:xfrm>
            <a:custGeom>
              <a:avLst/>
              <a:gdLst/>
              <a:ahLst/>
              <a:cxnLst/>
              <a:rect l="l" t="t" r="r" b="b"/>
              <a:pathLst>
                <a:path w="9271" h="5451" extrusionOk="0">
                  <a:moveTo>
                    <a:pt x="8852" y="1"/>
                  </a:moveTo>
                  <a:cubicBezTo>
                    <a:pt x="7919" y="1"/>
                    <a:pt x="0" y="4929"/>
                    <a:pt x="0" y="4929"/>
                  </a:cubicBezTo>
                  <a:cubicBezTo>
                    <a:pt x="0" y="4929"/>
                    <a:pt x="221" y="5451"/>
                    <a:pt x="988" y="5451"/>
                  </a:cubicBezTo>
                  <a:cubicBezTo>
                    <a:pt x="1165" y="5451"/>
                    <a:pt x="1372" y="5423"/>
                    <a:pt x="1611" y="5355"/>
                  </a:cubicBezTo>
                  <a:cubicBezTo>
                    <a:pt x="2918" y="4990"/>
                    <a:pt x="5198" y="4048"/>
                    <a:pt x="6869" y="2802"/>
                  </a:cubicBezTo>
                  <a:cubicBezTo>
                    <a:pt x="8541" y="1586"/>
                    <a:pt x="9271" y="917"/>
                    <a:pt x="9271" y="917"/>
                  </a:cubicBezTo>
                  <a:cubicBezTo>
                    <a:pt x="9271" y="917"/>
                    <a:pt x="9180" y="552"/>
                    <a:pt x="8936" y="36"/>
                  </a:cubicBezTo>
                  <a:cubicBezTo>
                    <a:pt x="8925" y="12"/>
                    <a:pt x="8897" y="1"/>
                    <a:pt x="88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54"/>
            <p:cNvSpPr/>
            <p:nvPr/>
          </p:nvSpPr>
          <p:spPr>
            <a:xfrm>
              <a:off x="36455350" y="14418425"/>
              <a:ext cx="99575" cy="69075"/>
            </a:xfrm>
            <a:custGeom>
              <a:avLst/>
              <a:gdLst/>
              <a:ahLst/>
              <a:cxnLst/>
              <a:rect l="l" t="t" r="r" b="b"/>
              <a:pathLst>
                <a:path w="3983" h="2763" extrusionOk="0">
                  <a:moveTo>
                    <a:pt x="1429" y="1"/>
                  </a:moveTo>
                  <a:cubicBezTo>
                    <a:pt x="700" y="821"/>
                    <a:pt x="1" y="1855"/>
                    <a:pt x="183" y="2493"/>
                  </a:cubicBezTo>
                  <a:cubicBezTo>
                    <a:pt x="239" y="2679"/>
                    <a:pt x="433" y="2762"/>
                    <a:pt x="731" y="2762"/>
                  </a:cubicBezTo>
                  <a:cubicBezTo>
                    <a:pt x="1410" y="2762"/>
                    <a:pt x="2630" y="2328"/>
                    <a:pt x="3982" y="1673"/>
                  </a:cubicBezTo>
                  <a:cubicBezTo>
                    <a:pt x="3283" y="943"/>
                    <a:pt x="2432" y="396"/>
                    <a:pt x="14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54"/>
            <p:cNvSpPr/>
            <p:nvPr/>
          </p:nvSpPr>
          <p:spPr>
            <a:xfrm>
              <a:off x="36491075" y="14305200"/>
              <a:ext cx="197575" cy="155050"/>
            </a:xfrm>
            <a:custGeom>
              <a:avLst/>
              <a:gdLst/>
              <a:ahLst/>
              <a:cxnLst/>
              <a:rect l="l" t="t" r="r" b="b"/>
              <a:pathLst>
                <a:path w="7903" h="6202" extrusionOk="0">
                  <a:moveTo>
                    <a:pt x="6444" y="1"/>
                  </a:moveTo>
                  <a:cubicBezTo>
                    <a:pt x="6444" y="1"/>
                    <a:pt x="4712" y="2341"/>
                    <a:pt x="1398" y="3132"/>
                  </a:cubicBezTo>
                  <a:cubicBezTo>
                    <a:pt x="1398" y="3132"/>
                    <a:pt x="699" y="3740"/>
                    <a:pt x="0" y="4530"/>
                  </a:cubicBezTo>
                  <a:cubicBezTo>
                    <a:pt x="1003" y="4925"/>
                    <a:pt x="1854" y="5502"/>
                    <a:pt x="2553" y="6202"/>
                  </a:cubicBezTo>
                  <a:cubicBezTo>
                    <a:pt x="4529" y="5259"/>
                    <a:pt x="6748" y="3831"/>
                    <a:pt x="7873" y="2645"/>
                  </a:cubicBezTo>
                  <a:cubicBezTo>
                    <a:pt x="7903" y="2645"/>
                    <a:pt x="7326" y="943"/>
                    <a:pt x="64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54"/>
            <p:cNvSpPr/>
            <p:nvPr/>
          </p:nvSpPr>
          <p:spPr>
            <a:xfrm>
              <a:off x="36474800" y="14355275"/>
              <a:ext cx="51525" cy="50275"/>
            </a:xfrm>
            <a:custGeom>
              <a:avLst/>
              <a:gdLst/>
              <a:ahLst/>
              <a:cxnLst/>
              <a:rect l="l" t="t" r="r" b="b"/>
              <a:pathLst>
                <a:path w="2061" h="2011" extrusionOk="0">
                  <a:moveTo>
                    <a:pt x="651" y="247"/>
                  </a:moveTo>
                  <a:cubicBezTo>
                    <a:pt x="955" y="247"/>
                    <a:pt x="1229" y="794"/>
                    <a:pt x="1350" y="977"/>
                  </a:cubicBezTo>
                  <a:cubicBezTo>
                    <a:pt x="1423" y="1108"/>
                    <a:pt x="1490" y="1233"/>
                    <a:pt x="1555" y="1357"/>
                  </a:cubicBezTo>
                  <a:lnTo>
                    <a:pt x="1555" y="1357"/>
                  </a:lnTo>
                  <a:cubicBezTo>
                    <a:pt x="1416" y="1276"/>
                    <a:pt x="1277" y="1191"/>
                    <a:pt x="1138" y="1098"/>
                  </a:cubicBezTo>
                  <a:cubicBezTo>
                    <a:pt x="1046" y="1037"/>
                    <a:pt x="104" y="247"/>
                    <a:pt x="651" y="247"/>
                  </a:cubicBezTo>
                  <a:close/>
                  <a:moveTo>
                    <a:pt x="600" y="1291"/>
                  </a:moveTo>
                  <a:cubicBezTo>
                    <a:pt x="718" y="1291"/>
                    <a:pt x="863" y="1349"/>
                    <a:pt x="955" y="1372"/>
                  </a:cubicBezTo>
                  <a:cubicBezTo>
                    <a:pt x="1162" y="1434"/>
                    <a:pt x="1369" y="1538"/>
                    <a:pt x="1566" y="1646"/>
                  </a:cubicBezTo>
                  <a:lnTo>
                    <a:pt x="1566" y="1646"/>
                  </a:lnTo>
                  <a:cubicBezTo>
                    <a:pt x="1587" y="1659"/>
                    <a:pt x="1608" y="1670"/>
                    <a:pt x="1627" y="1681"/>
                  </a:cubicBezTo>
                  <a:lnTo>
                    <a:pt x="1627" y="1681"/>
                  </a:lnTo>
                  <a:cubicBezTo>
                    <a:pt x="1416" y="1736"/>
                    <a:pt x="1189" y="1782"/>
                    <a:pt x="969" y="1782"/>
                  </a:cubicBezTo>
                  <a:cubicBezTo>
                    <a:pt x="794" y="1782"/>
                    <a:pt x="623" y="1753"/>
                    <a:pt x="469" y="1676"/>
                  </a:cubicBezTo>
                  <a:cubicBezTo>
                    <a:pt x="286" y="1585"/>
                    <a:pt x="256" y="1341"/>
                    <a:pt x="499" y="1311"/>
                  </a:cubicBezTo>
                  <a:cubicBezTo>
                    <a:pt x="529" y="1296"/>
                    <a:pt x="563" y="1291"/>
                    <a:pt x="600" y="1291"/>
                  </a:cubicBezTo>
                  <a:close/>
                  <a:moveTo>
                    <a:pt x="662" y="1"/>
                  </a:moveTo>
                  <a:cubicBezTo>
                    <a:pt x="588" y="1"/>
                    <a:pt x="513" y="21"/>
                    <a:pt x="438" y="65"/>
                  </a:cubicBezTo>
                  <a:cubicBezTo>
                    <a:pt x="0" y="331"/>
                    <a:pt x="295" y="734"/>
                    <a:pt x="730" y="1087"/>
                  </a:cubicBezTo>
                  <a:lnTo>
                    <a:pt x="730" y="1087"/>
                  </a:lnTo>
                  <a:cubicBezTo>
                    <a:pt x="673" y="1078"/>
                    <a:pt x="617" y="1071"/>
                    <a:pt x="560" y="1068"/>
                  </a:cubicBezTo>
                  <a:cubicBezTo>
                    <a:pt x="347" y="1068"/>
                    <a:pt x="13" y="1220"/>
                    <a:pt x="43" y="1463"/>
                  </a:cubicBezTo>
                  <a:cubicBezTo>
                    <a:pt x="102" y="1877"/>
                    <a:pt x="435" y="2010"/>
                    <a:pt x="817" y="2010"/>
                  </a:cubicBezTo>
                  <a:cubicBezTo>
                    <a:pt x="1155" y="2010"/>
                    <a:pt x="1533" y="1905"/>
                    <a:pt x="1793" y="1798"/>
                  </a:cubicBezTo>
                  <a:lnTo>
                    <a:pt x="1793" y="1798"/>
                  </a:lnTo>
                  <a:cubicBezTo>
                    <a:pt x="1814" y="1824"/>
                    <a:pt x="1843" y="1836"/>
                    <a:pt x="1873" y="1836"/>
                  </a:cubicBezTo>
                  <a:cubicBezTo>
                    <a:pt x="1960" y="1836"/>
                    <a:pt x="2061" y="1740"/>
                    <a:pt x="2019" y="1615"/>
                  </a:cubicBezTo>
                  <a:cubicBezTo>
                    <a:pt x="1830" y="1264"/>
                    <a:pt x="1257" y="1"/>
                    <a:pt x="6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54"/>
            <p:cNvSpPr/>
            <p:nvPr/>
          </p:nvSpPr>
          <p:spPr>
            <a:xfrm>
              <a:off x="36457625" y="12735950"/>
              <a:ext cx="205950" cy="377525"/>
            </a:xfrm>
            <a:custGeom>
              <a:avLst/>
              <a:gdLst/>
              <a:ahLst/>
              <a:cxnLst/>
              <a:rect l="l" t="t" r="r" b="b"/>
              <a:pathLst>
                <a:path w="8238" h="15101" extrusionOk="0">
                  <a:moveTo>
                    <a:pt x="5792" y="0"/>
                  </a:moveTo>
                  <a:cubicBezTo>
                    <a:pt x="5059" y="0"/>
                    <a:pt x="4621" y="2892"/>
                    <a:pt x="4621" y="2892"/>
                  </a:cubicBezTo>
                  <a:cubicBezTo>
                    <a:pt x="4621" y="2892"/>
                    <a:pt x="4986" y="65"/>
                    <a:pt x="4226" y="34"/>
                  </a:cubicBezTo>
                  <a:cubicBezTo>
                    <a:pt x="4223" y="34"/>
                    <a:pt x="4219" y="34"/>
                    <a:pt x="4216" y="34"/>
                  </a:cubicBezTo>
                  <a:cubicBezTo>
                    <a:pt x="3496" y="34"/>
                    <a:pt x="3405" y="3317"/>
                    <a:pt x="3405" y="3317"/>
                  </a:cubicBezTo>
                  <a:cubicBezTo>
                    <a:pt x="3405" y="3317"/>
                    <a:pt x="3259" y="2318"/>
                    <a:pt x="2761" y="2318"/>
                  </a:cubicBezTo>
                  <a:cubicBezTo>
                    <a:pt x="2657" y="2318"/>
                    <a:pt x="2538" y="2361"/>
                    <a:pt x="2402" y="2466"/>
                  </a:cubicBezTo>
                  <a:cubicBezTo>
                    <a:pt x="1612" y="3074"/>
                    <a:pt x="3284" y="5749"/>
                    <a:pt x="3284" y="5749"/>
                  </a:cubicBezTo>
                  <a:cubicBezTo>
                    <a:pt x="3284" y="5749"/>
                    <a:pt x="3284" y="6205"/>
                    <a:pt x="2615" y="8819"/>
                  </a:cubicBezTo>
                  <a:cubicBezTo>
                    <a:pt x="2068" y="10946"/>
                    <a:pt x="1004" y="13165"/>
                    <a:pt x="1" y="14898"/>
                  </a:cubicBezTo>
                  <a:cubicBezTo>
                    <a:pt x="588" y="15036"/>
                    <a:pt x="1166" y="15101"/>
                    <a:pt x="1733" y="15101"/>
                  </a:cubicBezTo>
                  <a:cubicBezTo>
                    <a:pt x="3163" y="15101"/>
                    <a:pt x="4531" y="14691"/>
                    <a:pt x="5837" y="14016"/>
                  </a:cubicBezTo>
                  <a:cubicBezTo>
                    <a:pt x="6202" y="12953"/>
                    <a:pt x="6536" y="11889"/>
                    <a:pt x="6779" y="10825"/>
                  </a:cubicBezTo>
                  <a:cubicBezTo>
                    <a:pt x="8238" y="4776"/>
                    <a:pt x="7813" y="490"/>
                    <a:pt x="7174" y="430"/>
                  </a:cubicBezTo>
                  <a:cubicBezTo>
                    <a:pt x="7170" y="429"/>
                    <a:pt x="7167" y="429"/>
                    <a:pt x="7163" y="429"/>
                  </a:cubicBezTo>
                  <a:cubicBezTo>
                    <a:pt x="6562" y="429"/>
                    <a:pt x="6201" y="2833"/>
                    <a:pt x="6141" y="3196"/>
                  </a:cubicBezTo>
                  <a:cubicBezTo>
                    <a:pt x="6202" y="2800"/>
                    <a:pt x="6536" y="126"/>
                    <a:pt x="5837" y="4"/>
                  </a:cubicBezTo>
                  <a:cubicBezTo>
                    <a:pt x="5822" y="2"/>
                    <a:pt x="5807" y="0"/>
                    <a:pt x="5792"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54"/>
            <p:cNvSpPr/>
            <p:nvPr/>
          </p:nvSpPr>
          <p:spPr>
            <a:xfrm>
              <a:off x="36404450" y="13086350"/>
              <a:ext cx="199100" cy="307775"/>
            </a:xfrm>
            <a:custGeom>
              <a:avLst/>
              <a:gdLst/>
              <a:ahLst/>
              <a:cxnLst/>
              <a:rect l="l" t="t" r="r" b="b"/>
              <a:pathLst>
                <a:path w="7964" h="12311" extrusionOk="0">
                  <a:moveTo>
                    <a:pt x="7964" y="0"/>
                  </a:moveTo>
                  <a:lnTo>
                    <a:pt x="7964" y="0"/>
                  </a:lnTo>
                  <a:cubicBezTo>
                    <a:pt x="6658" y="675"/>
                    <a:pt x="5290" y="1085"/>
                    <a:pt x="3860" y="1085"/>
                  </a:cubicBezTo>
                  <a:cubicBezTo>
                    <a:pt x="3293" y="1085"/>
                    <a:pt x="2715" y="1020"/>
                    <a:pt x="2128" y="882"/>
                  </a:cubicBezTo>
                  <a:cubicBezTo>
                    <a:pt x="1034" y="2888"/>
                    <a:pt x="0" y="4317"/>
                    <a:pt x="0" y="4317"/>
                  </a:cubicBezTo>
                  <a:lnTo>
                    <a:pt x="1064" y="12311"/>
                  </a:lnTo>
                  <a:cubicBezTo>
                    <a:pt x="2888" y="10669"/>
                    <a:pt x="5380" y="6505"/>
                    <a:pt x="7204" y="2067"/>
                  </a:cubicBezTo>
                  <a:cubicBezTo>
                    <a:pt x="7477" y="1368"/>
                    <a:pt x="7721" y="699"/>
                    <a:pt x="7964"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54"/>
            <p:cNvSpPr/>
            <p:nvPr/>
          </p:nvSpPr>
          <p:spPr>
            <a:xfrm>
              <a:off x="35836800" y="13675250"/>
              <a:ext cx="717350" cy="455825"/>
            </a:xfrm>
            <a:custGeom>
              <a:avLst/>
              <a:gdLst/>
              <a:ahLst/>
              <a:cxnLst/>
              <a:rect l="l" t="t" r="r" b="b"/>
              <a:pathLst>
                <a:path w="28694" h="18233" extrusionOk="0">
                  <a:moveTo>
                    <a:pt x="4985" y="1"/>
                  </a:moveTo>
                  <a:lnTo>
                    <a:pt x="5107" y="1004"/>
                  </a:lnTo>
                  <a:lnTo>
                    <a:pt x="5016" y="1004"/>
                  </a:lnTo>
                  <a:lnTo>
                    <a:pt x="1" y="15047"/>
                  </a:lnTo>
                  <a:cubicBezTo>
                    <a:pt x="1" y="15047"/>
                    <a:pt x="1733" y="17266"/>
                    <a:pt x="5502" y="17326"/>
                  </a:cubicBezTo>
                  <a:cubicBezTo>
                    <a:pt x="6088" y="17341"/>
                    <a:pt x="6631" y="17344"/>
                    <a:pt x="7143" y="17344"/>
                  </a:cubicBezTo>
                  <a:cubicBezTo>
                    <a:pt x="7766" y="17344"/>
                    <a:pt x="8344" y="17339"/>
                    <a:pt x="8901" y="17339"/>
                  </a:cubicBezTo>
                  <a:cubicBezTo>
                    <a:pt x="10831" y="17339"/>
                    <a:pt x="12503" y="17408"/>
                    <a:pt x="14894" y="18026"/>
                  </a:cubicBezTo>
                  <a:cubicBezTo>
                    <a:pt x="15464" y="18168"/>
                    <a:pt x="16107" y="18233"/>
                    <a:pt x="16793" y="18233"/>
                  </a:cubicBezTo>
                  <a:cubicBezTo>
                    <a:pt x="20497" y="18233"/>
                    <a:pt x="25463" y="16349"/>
                    <a:pt x="27053" y="14682"/>
                  </a:cubicBezTo>
                  <a:cubicBezTo>
                    <a:pt x="27691" y="14044"/>
                    <a:pt x="28238" y="13375"/>
                    <a:pt x="28694" y="12767"/>
                  </a:cubicBezTo>
                  <a:cubicBezTo>
                    <a:pt x="19758" y="11642"/>
                    <a:pt x="11338" y="6810"/>
                    <a:pt x="4985" y="1"/>
                  </a:cubicBezTo>
                  <a:close/>
                </a:path>
              </a:pathLst>
            </a:custGeom>
            <a:solidFill>
              <a:srgbClr val="1C1B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54"/>
            <p:cNvSpPr/>
            <p:nvPr/>
          </p:nvSpPr>
          <p:spPr>
            <a:xfrm>
              <a:off x="35890750" y="13159300"/>
              <a:ext cx="612500" cy="496975"/>
            </a:xfrm>
            <a:custGeom>
              <a:avLst/>
              <a:gdLst/>
              <a:ahLst/>
              <a:cxnLst/>
              <a:rect l="l" t="t" r="r" b="b"/>
              <a:pathLst>
                <a:path w="24500" h="19879" extrusionOk="0">
                  <a:moveTo>
                    <a:pt x="20548" y="0"/>
                  </a:moveTo>
                  <a:cubicBezTo>
                    <a:pt x="20548" y="0"/>
                    <a:pt x="19454" y="1885"/>
                    <a:pt x="15806" y="3921"/>
                  </a:cubicBezTo>
                  <a:cubicBezTo>
                    <a:pt x="15778" y="3940"/>
                    <a:pt x="15747" y="3947"/>
                    <a:pt x="15715" y="3947"/>
                  </a:cubicBezTo>
                  <a:cubicBezTo>
                    <a:pt x="15643" y="3947"/>
                    <a:pt x="15565" y="3912"/>
                    <a:pt x="15502" y="3891"/>
                  </a:cubicBezTo>
                  <a:cubicBezTo>
                    <a:pt x="14092" y="3684"/>
                    <a:pt x="12856" y="3603"/>
                    <a:pt x="11784" y="3603"/>
                  </a:cubicBezTo>
                  <a:cubicBezTo>
                    <a:pt x="7983" y="3603"/>
                    <a:pt x="6262" y="4620"/>
                    <a:pt x="6262" y="4620"/>
                  </a:cubicBezTo>
                  <a:cubicBezTo>
                    <a:pt x="6262" y="4620"/>
                    <a:pt x="2128" y="5137"/>
                    <a:pt x="274" y="8177"/>
                  </a:cubicBezTo>
                  <a:cubicBezTo>
                    <a:pt x="153" y="8329"/>
                    <a:pt x="92" y="8511"/>
                    <a:pt x="1" y="8663"/>
                  </a:cubicBezTo>
                  <a:cubicBezTo>
                    <a:pt x="5502" y="14499"/>
                    <a:pt x="12980" y="17599"/>
                    <a:pt x="20579" y="19879"/>
                  </a:cubicBezTo>
                  <a:lnTo>
                    <a:pt x="20639" y="19879"/>
                  </a:lnTo>
                  <a:lnTo>
                    <a:pt x="20214" y="19210"/>
                  </a:lnTo>
                  <a:lnTo>
                    <a:pt x="20031" y="12007"/>
                  </a:lnTo>
                  <a:cubicBezTo>
                    <a:pt x="20031" y="12007"/>
                    <a:pt x="22919" y="10274"/>
                    <a:pt x="24013" y="7599"/>
                  </a:cubicBezTo>
                  <a:cubicBezTo>
                    <a:pt x="24500" y="6414"/>
                    <a:pt x="21186" y="517"/>
                    <a:pt x="2054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54"/>
            <p:cNvSpPr/>
            <p:nvPr/>
          </p:nvSpPr>
          <p:spPr>
            <a:xfrm>
              <a:off x="35850475" y="13375875"/>
              <a:ext cx="554750" cy="328225"/>
            </a:xfrm>
            <a:custGeom>
              <a:avLst/>
              <a:gdLst/>
              <a:ahLst/>
              <a:cxnLst/>
              <a:rect l="l" t="t" r="r" b="b"/>
              <a:pathLst>
                <a:path w="22190" h="13129" extrusionOk="0">
                  <a:moveTo>
                    <a:pt x="1612" y="0"/>
                  </a:moveTo>
                  <a:cubicBezTo>
                    <a:pt x="1" y="2827"/>
                    <a:pt x="61" y="5015"/>
                    <a:pt x="61" y="5015"/>
                  </a:cubicBezTo>
                  <a:cubicBezTo>
                    <a:pt x="61" y="5015"/>
                    <a:pt x="1247" y="5927"/>
                    <a:pt x="3679" y="6110"/>
                  </a:cubicBezTo>
                  <a:cubicBezTo>
                    <a:pt x="3770" y="6110"/>
                    <a:pt x="3861" y="6140"/>
                    <a:pt x="3983" y="6140"/>
                  </a:cubicBezTo>
                  <a:lnTo>
                    <a:pt x="3952" y="7751"/>
                  </a:lnTo>
                  <a:lnTo>
                    <a:pt x="4438" y="11976"/>
                  </a:lnTo>
                  <a:cubicBezTo>
                    <a:pt x="4803" y="12371"/>
                    <a:pt x="5168" y="12736"/>
                    <a:pt x="5533" y="13101"/>
                  </a:cubicBezTo>
                  <a:cubicBezTo>
                    <a:pt x="6339" y="13118"/>
                    <a:pt x="7152" y="13129"/>
                    <a:pt x="7968" y="13129"/>
                  </a:cubicBezTo>
                  <a:cubicBezTo>
                    <a:pt x="12840" y="13129"/>
                    <a:pt x="17816" y="12752"/>
                    <a:pt x="22190" y="11216"/>
                  </a:cubicBezTo>
                  <a:cubicBezTo>
                    <a:pt x="14591" y="8936"/>
                    <a:pt x="7113" y="5836"/>
                    <a:pt x="1612" y="0"/>
                  </a:cubicBezTo>
                  <a:close/>
                </a:path>
              </a:pathLst>
            </a:custGeom>
            <a:solidFill>
              <a:srgbClr val="E6E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54"/>
            <p:cNvSpPr/>
            <p:nvPr/>
          </p:nvSpPr>
          <p:spPr>
            <a:xfrm>
              <a:off x="35988775" y="13655500"/>
              <a:ext cx="602625" cy="338950"/>
            </a:xfrm>
            <a:custGeom>
              <a:avLst/>
              <a:gdLst/>
              <a:ahLst/>
              <a:cxnLst/>
              <a:rect l="l" t="t" r="r" b="b"/>
              <a:pathLst>
                <a:path w="24105" h="13558" extrusionOk="0">
                  <a:moveTo>
                    <a:pt x="16718" y="1"/>
                  </a:moveTo>
                  <a:cubicBezTo>
                    <a:pt x="12315" y="1564"/>
                    <a:pt x="7332" y="1943"/>
                    <a:pt x="2437" y="1943"/>
                  </a:cubicBezTo>
                  <a:cubicBezTo>
                    <a:pt x="1622" y="1943"/>
                    <a:pt x="808" y="1933"/>
                    <a:pt x="1" y="1916"/>
                  </a:cubicBezTo>
                  <a:lnTo>
                    <a:pt x="1" y="1916"/>
                  </a:lnTo>
                  <a:cubicBezTo>
                    <a:pt x="6232" y="8116"/>
                    <a:pt x="14195" y="12493"/>
                    <a:pt x="22615" y="13557"/>
                  </a:cubicBezTo>
                  <a:cubicBezTo>
                    <a:pt x="23557" y="12372"/>
                    <a:pt x="24104" y="11460"/>
                    <a:pt x="24104" y="11460"/>
                  </a:cubicBezTo>
                  <a:lnTo>
                    <a:pt x="16718" y="1"/>
                  </a:lnTo>
                  <a:close/>
                </a:path>
              </a:pathLst>
            </a:custGeom>
            <a:solidFill>
              <a:srgbClr val="2B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54"/>
            <p:cNvSpPr/>
            <p:nvPr/>
          </p:nvSpPr>
          <p:spPr>
            <a:xfrm>
              <a:off x="36259300" y="13205750"/>
              <a:ext cx="198350" cy="489300"/>
            </a:xfrm>
            <a:custGeom>
              <a:avLst/>
              <a:gdLst/>
              <a:ahLst/>
              <a:cxnLst/>
              <a:rect l="l" t="t" r="r" b="b"/>
              <a:pathLst>
                <a:path w="7934" h="19572" extrusionOk="0">
                  <a:moveTo>
                    <a:pt x="2240" y="0"/>
                  </a:moveTo>
                  <a:cubicBezTo>
                    <a:pt x="1284" y="0"/>
                    <a:pt x="800" y="897"/>
                    <a:pt x="153" y="1121"/>
                  </a:cubicBezTo>
                  <a:cubicBezTo>
                    <a:pt x="61" y="2732"/>
                    <a:pt x="1" y="6349"/>
                    <a:pt x="730" y="9115"/>
                  </a:cubicBezTo>
                  <a:cubicBezTo>
                    <a:pt x="2280" y="14951"/>
                    <a:pt x="4651" y="16836"/>
                    <a:pt x="7934" y="19571"/>
                  </a:cubicBezTo>
                  <a:cubicBezTo>
                    <a:pt x="7812" y="17930"/>
                    <a:pt x="6840" y="14981"/>
                    <a:pt x="6840" y="14981"/>
                  </a:cubicBezTo>
                  <a:cubicBezTo>
                    <a:pt x="6840" y="14981"/>
                    <a:pt x="4742" y="9936"/>
                    <a:pt x="4134" y="7687"/>
                  </a:cubicBezTo>
                  <a:cubicBezTo>
                    <a:pt x="3526" y="5437"/>
                    <a:pt x="2949" y="148"/>
                    <a:pt x="2949" y="148"/>
                  </a:cubicBezTo>
                  <a:cubicBezTo>
                    <a:pt x="2685" y="44"/>
                    <a:pt x="2451" y="0"/>
                    <a:pt x="22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54"/>
            <p:cNvSpPr/>
            <p:nvPr/>
          </p:nvSpPr>
          <p:spPr>
            <a:xfrm>
              <a:off x="36228900" y="13233775"/>
              <a:ext cx="230275" cy="484075"/>
            </a:xfrm>
            <a:custGeom>
              <a:avLst/>
              <a:gdLst/>
              <a:ahLst/>
              <a:cxnLst/>
              <a:rect l="l" t="t" r="r" b="b"/>
              <a:pathLst>
                <a:path w="9211" h="19363" extrusionOk="0">
                  <a:moveTo>
                    <a:pt x="1369" y="0"/>
                  </a:moveTo>
                  <a:lnTo>
                    <a:pt x="1369" y="0"/>
                  </a:lnTo>
                  <a:cubicBezTo>
                    <a:pt x="913" y="152"/>
                    <a:pt x="639" y="395"/>
                    <a:pt x="609" y="760"/>
                  </a:cubicBezTo>
                  <a:cubicBezTo>
                    <a:pt x="457" y="1793"/>
                    <a:pt x="1" y="5958"/>
                    <a:pt x="2128" y="11246"/>
                  </a:cubicBezTo>
                  <a:cubicBezTo>
                    <a:pt x="4226" y="16535"/>
                    <a:pt x="9089" y="19362"/>
                    <a:pt x="9089" y="19362"/>
                  </a:cubicBezTo>
                  <a:cubicBezTo>
                    <a:pt x="9180" y="19180"/>
                    <a:pt x="9211" y="18845"/>
                    <a:pt x="9180" y="18450"/>
                  </a:cubicBezTo>
                  <a:cubicBezTo>
                    <a:pt x="5867" y="15715"/>
                    <a:pt x="3496" y="13800"/>
                    <a:pt x="1946" y="7994"/>
                  </a:cubicBezTo>
                  <a:cubicBezTo>
                    <a:pt x="1217" y="5228"/>
                    <a:pt x="1277" y="1611"/>
                    <a:pt x="13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54"/>
            <p:cNvSpPr/>
            <p:nvPr/>
          </p:nvSpPr>
          <p:spPr>
            <a:xfrm>
              <a:off x="35722825" y="12981525"/>
              <a:ext cx="136025" cy="83300"/>
            </a:xfrm>
            <a:custGeom>
              <a:avLst/>
              <a:gdLst/>
              <a:ahLst/>
              <a:cxnLst/>
              <a:rect l="l" t="t" r="r" b="b"/>
              <a:pathLst>
                <a:path w="5441" h="3332" extrusionOk="0">
                  <a:moveTo>
                    <a:pt x="3464" y="0"/>
                  </a:moveTo>
                  <a:cubicBezTo>
                    <a:pt x="2197" y="0"/>
                    <a:pt x="935" y="483"/>
                    <a:pt x="0" y="1397"/>
                  </a:cubicBezTo>
                  <a:cubicBezTo>
                    <a:pt x="343" y="2424"/>
                    <a:pt x="1299" y="3331"/>
                    <a:pt x="2780" y="3331"/>
                  </a:cubicBezTo>
                  <a:cubicBezTo>
                    <a:pt x="3535" y="3331"/>
                    <a:pt x="4426" y="3096"/>
                    <a:pt x="5441" y="2522"/>
                  </a:cubicBezTo>
                  <a:lnTo>
                    <a:pt x="5076" y="272"/>
                  </a:lnTo>
                  <a:cubicBezTo>
                    <a:pt x="4555" y="89"/>
                    <a:pt x="4009" y="0"/>
                    <a:pt x="3464"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54"/>
            <p:cNvSpPr/>
            <p:nvPr/>
          </p:nvSpPr>
          <p:spPr>
            <a:xfrm>
              <a:off x="35715975" y="12937200"/>
              <a:ext cx="133775" cy="79250"/>
            </a:xfrm>
            <a:custGeom>
              <a:avLst/>
              <a:gdLst/>
              <a:ahLst/>
              <a:cxnLst/>
              <a:rect l="l" t="t" r="r" b="b"/>
              <a:pathLst>
                <a:path w="5351" h="3170" extrusionOk="0">
                  <a:moveTo>
                    <a:pt x="3042" y="1"/>
                  </a:moveTo>
                  <a:cubicBezTo>
                    <a:pt x="2345" y="1"/>
                    <a:pt x="1564" y="183"/>
                    <a:pt x="852" y="769"/>
                  </a:cubicBezTo>
                  <a:cubicBezTo>
                    <a:pt x="183" y="1316"/>
                    <a:pt x="1" y="2288"/>
                    <a:pt x="305" y="3170"/>
                  </a:cubicBezTo>
                  <a:cubicBezTo>
                    <a:pt x="1218" y="2256"/>
                    <a:pt x="2474" y="1773"/>
                    <a:pt x="3739" y="1773"/>
                  </a:cubicBezTo>
                  <a:cubicBezTo>
                    <a:pt x="4283" y="1773"/>
                    <a:pt x="4829" y="1862"/>
                    <a:pt x="5350" y="2045"/>
                  </a:cubicBezTo>
                  <a:lnTo>
                    <a:pt x="5107" y="495"/>
                  </a:lnTo>
                  <a:cubicBezTo>
                    <a:pt x="5107" y="495"/>
                    <a:pt x="4189" y="1"/>
                    <a:pt x="3042"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54"/>
            <p:cNvSpPr/>
            <p:nvPr/>
          </p:nvSpPr>
          <p:spPr>
            <a:xfrm>
              <a:off x="35758525" y="12985325"/>
              <a:ext cx="89700" cy="61675"/>
            </a:xfrm>
            <a:custGeom>
              <a:avLst/>
              <a:gdLst/>
              <a:ahLst/>
              <a:cxnLst/>
              <a:rect l="l" t="t" r="r" b="b"/>
              <a:pathLst>
                <a:path w="3588" h="2467" extrusionOk="0">
                  <a:moveTo>
                    <a:pt x="1759" y="1"/>
                  </a:moveTo>
                  <a:cubicBezTo>
                    <a:pt x="1173" y="1"/>
                    <a:pt x="549" y="240"/>
                    <a:pt x="62" y="455"/>
                  </a:cubicBezTo>
                  <a:cubicBezTo>
                    <a:pt x="1" y="485"/>
                    <a:pt x="31" y="515"/>
                    <a:pt x="62" y="515"/>
                  </a:cubicBezTo>
                  <a:cubicBezTo>
                    <a:pt x="615" y="423"/>
                    <a:pt x="1236" y="163"/>
                    <a:pt x="1801" y="163"/>
                  </a:cubicBezTo>
                  <a:cubicBezTo>
                    <a:pt x="2167" y="163"/>
                    <a:pt x="2510" y="272"/>
                    <a:pt x="2797" y="607"/>
                  </a:cubicBezTo>
                  <a:cubicBezTo>
                    <a:pt x="3192" y="1093"/>
                    <a:pt x="3284" y="1792"/>
                    <a:pt x="3405" y="2400"/>
                  </a:cubicBezTo>
                  <a:cubicBezTo>
                    <a:pt x="3405" y="2446"/>
                    <a:pt x="3432" y="2466"/>
                    <a:pt x="3465" y="2466"/>
                  </a:cubicBezTo>
                  <a:cubicBezTo>
                    <a:pt x="3518" y="2466"/>
                    <a:pt x="3587" y="2414"/>
                    <a:pt x="3587" y="2339"/>
                  </a:cubicBezTo>
                  <a:cubicBezTo>
                    <a:pt x="3466" y="1640"/>
                    <a:pt x="3314" y="728"/>
                    <a:pt x="2676" y="272"/>
                  </a:cubicBezTo>
                  <a:cubicBezTo>
                    <a:pt x="2403" y="76"/>
                    <a:pt x="2087" y="1"/>
                    <a:pt x="1759"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54"/>
            <p:cNvSpPr/>
            <p:nvPr/>
          </p:nvSpPr>
          <p:spPr>
            <a:xfrm>
              <a:off x="35796075" y="13002750"/>
              <a:ext cx="49525" cy="23325"/>
            </a:xfrm>
            <a:custGeom>
              <a:avLst/>
              <a:gdLst/>
              <a:ahLst/>
              <a:cxnLst/>
              <a:rect l="l" t="t" r="r" b="b"/>
              <a:pathLst>
                <a:path w="1981" h="933" extrusionOk="0">
                  <a:moveTo>
                    <a:pt x="739" y="1"/>
                  </a:moveTo>
                  <a:cubicBezTo>
                    <a:pt x="503" y="1"/>
                    <a:pt x="266" y="98"/>
                    <a:pt x="49" y="335"/>
                  </a:cubicBezTo>
                  <a:cubicBezTo>
                    <a:pt x="0" y="360"/>
                    <a:pt x="50" y="443"/>
                    <a:pt x="102" y="443"/>
                  </a:cubicBezTo>
                  <a:cubicBezTo>
                    <a:pt x="115" y="443"/>
                    <a:pt x="128" y="438"/>
                    <a:pt x="140" y="426"/>
                  </a:cubicBezTo>
                  <a:cubicBezTo>
                    <a:pt x="352" y="292"/>
                    <a:pt x="539" y="194"/>
                    <a:pt x="748" y="194"/>
                  </a:cubicBezTo>
                  <a:cubicBezTo>
                    <a:pt x="869" y="194"/>
                    <a:pt x="998" y="227"/>
                    <a:pt x="1143" y="305"/>
                  </a:cubicBezTo>
                  <a:cubicBezTo>
                    <a:pt x="1386" y="457"/>
                    <a:pt x="1569" y="700"/>
                    <a:pt x="1782" y="913"/>
                  </a:cubicBezTo>
                  <a:cubicBezTo>
                    <a:pt x="1795" y="926"/>
                    <a:pt x="1814" y="932"/>
                    <a:pt x="1833" y="932"/>
                  </a:cubicBezTo>
                  <a:cubicBezTo>
                    <a:pt x="1900" y="932"/>
                    <a:pt x="1981" y="862"/>
                    <a:pt x="1933" y="791"/>
                  </a:cubicBezTo>
                  <a:cubicBezTo>
                    <a:pt x="1652" y="369"/>
                    <a:pt x="1199" y="1"/>
                    <a:pt x="739"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54"/>
            <p:cNvSpPr/>
            <p:nvPr/>
          </p:nvSpPr>
          <p:spPr>
            <a:xfrm>
              <a:off x="36429525" y="12867300"/>
              <a:ext cx="129850" cy="85075"/>
            </a:xfrm>
            <a:custGeom>
              <a:avLst/>
              <a:gdLst/>
              <a:ahLst/>
              <a:cxnLst/>
              <a:rect l="l" t="t" r="r" b="b"/>
              <a:pathLst>
                <a:path w="5194" h="3403" extrusionOk="0">
                  <a:moveTo>
                    <a:pt x="3067" y="0"/>
                  </a:moveTo>
                  <a:cubicBezTo>
                    <a:pt x="1973" y="0"/>
                    <a:pt x="881" y="351"/>
                    <a:pt x="0" y="1011"/>
                  </a:cubicBezTo>
                  <a:lnTo>
                    <a:pt x="365" y="3261"/>
                  </a:lnTo>
                  <a:cubicBezTo>
                    <a:pt x="865" y="3358"/>
                    <a:pt x="1321" y="3403"/>
                    <a:pt x="1737" y="3403"/>
                  </a:cubicBezTo>
                  <a:cubicBezTo>
                    <a:pt x="4176" y="3403"/>
                    <a:pt x="5193" y="1867"/>
                    <a:pt x="5167" y="464"/>
                  </a:cubicBezTo>
                  <a:cubicBezTo>
                    <a:pt x="4505" y="151"/>
                    <a:pt x="3785" y="0"/>
                    <a:pt x="3067"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54"/>
            <p:cNvSpPr/>
            <p:nvPr/>
          </p:nvSpPr>
          <p:spPr>
            <a:xfrm>
              <a:off x="36423450" y="12831975"/>
              <a:ext cx="135275" cy="61375"/>
            </a:xfrm>
            <a:custGeom>
              <a:avLst/>
              <a:gdLst/>
              <a:ahLst/>
              <a:cxnLst/>
              <a:rect l="l" t="t" r="r" b="b"/>
              <a:pathLst>
                <a:path w="5411" h="2455" extrusionOk="0">
                  <a:moveTo>
                    <a:pt x="2159" y="0"/>
                  </a:moveTo>
                  <a:cubicBezTo>
                    <a:pt x="748" y="0"/>
                    <a:pt x="0" y="881"/>
                    <a:pt x="0" y="905"/>
                  </a:cubicBezTo>
                  <a:lnTo>
                    <a:pt x="243" y="2455"/>
                  </a:lnTo>
                  <a:cubicBezTo>
                    <a:pt x="1128" y="1773"/>
                    <a:pt x="2224" y="1415"/>
                    <a:pt x="3324" y="1415"/>
                  </a:cubicBezTo>
                  <a:cubicBezTo>
                    <a:pt x="4037" y="1415"/>
                    <a:pt x="4752" y="1566"/>
                    <a:pt x="5410" y="1877"/>
                  </a:cubicBezTo>
                  <a:cubicBezTo>
                    <a:pt x="5410" y="965"/>
                    <a:pt x="4377" y="570"/>
                    <a:pt x="3556" y="266"/>
                  </a:cubicBezTo>
                  <a:cubicBezTo>
                    <a:pt x="3036" y="75"/>
                    <a:pt x="2569" y="0"/>
                    <a:pt x="2159"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54"/>
            <p:cNvSpPr/>
            <p:nvPr/>
          </p:nvSpPr>
          <p:spPr>
            <a:xfrm>
              <a:off x="36442425" y="12871300"/>
              <a:ext cx="76775" cy="75875"/>
            </a:xfrm>
            <a:custGeom>
              <a:avLst/>
              <a:gdLst/>
              <a:ahLst/>
              <a:cxnLst/>
              <a:rect l="l" t="t" r="r" b="b"/>
              <a:pathLst>
                <a:path w="3071" h="3035" extrusionOk="0">
                  <a:moveTo>
                    <a:pt x="2360" y="4"/>
                  </a:moveTo>
                  <a:cubicBezTo>
                    <a:pt x="1632" y="4"/>
                    <a:pt x="844" y="135"/>
                    <a:pt x="426" y="760"/>
                  </a:cubicBezTo>
                  <a:cubicBezTo>
                    <a:pt x="1" y="1368"/>
                    <a:pt x="153" y="2280"/>
                    <a:pt x="274" y="2979"/>
                  </a:cubicBezTo>
                  <a:cubicBezTo>
                    <a:pt x="287" y="3017"/>
                    <a:pt x="327" y="3034"/>
                    <a:pt x="366" y="3034"/>
                  </a:cubicBezTo>
                  <a:cubicBezTo>
                    <a:pt x="420" y="3034"/>
                    <a:pt x="475" y="3002"/>
                    <a:pt x="457" y="2949"/>
                  </a:cubicBezTo>
                  <a:cubicBezTo>
                    <a:pt x="396" y="2310"/>
                    <a:pt x="183" y="1551"/>
                    <a:pt x="518" y="943"/>
                  </a:cubicBezTo>
                  <a:cubicBezTo>
                    <a:pt x="1004" y="0"/>
                    <a:pt x="2159" y="244"/>
                    <a:pt x="3010" y="92"/>
                  </a:cubicBezTo>
                  <a:cubicBezTo>
                    <a:pt x="3071" y="92"/>
                    <a:pt x="3040" y="31"/>
                    <a:pt x="3010" y="31"/>
                  </a:cubicBezTo>
                  <a:cubicBezTo>
                    <a:pt x="2808" y="16"/>
                    <a:pt x="2587" y="4"/>
                    <a:pt x="2360" y="4"/>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54"/>
            <p:cNvSpPr/>
            <p:nvPr/>
          </p:nvSpPr>
          <p:spPr>
            <a:xfrm>
              <a:off x="36445475" y="12894350"/>
              <a:ext cx="43075" cy="32025"/>
            </a:xfrm>
            <a:custGeom>
              <a:avLst/>
              <a:gdLst/>
              <a:ahLst/>
              <a:cxnLst/>
              <a:rect l="l" t="t" r="r" b="b"/>
              <a:pathLst>
                <a:path w="1723" h="1281" extrusionOk="0">
                  <a:moveTo>
                    <a:pt x="1155" y="1"/>
                  </a:moveTo>
                  <a:cubicBezTo>
                    <a:pt x="596" y="1"/>
                    <a:pt x="167" y="573"/>
                    <a:pt x="0" y="1145"/>
                  </a:cubicBezTo>
                  <a:cubicBezTo>
                    <a:pt x="0" y="1226"/>
                    <a:pt x="68" y="1280"/>
                    <a:pt x="122" y="1280"/>
                  </a:cubicBezTo>
                  <a:cubicBezTo>
                    <a:pt x="149" y="1280"/>
                    <a:pt x="173" y="1267"/>
                    <a:pt x="183" y="1236"/>
                  </a:cubicBezTo>
                  <a:cubicBezTo>
                    <a:pt x="365" y="963"/>
                    <a:pt x="426" y="659"/>
                    <a:pt x="639" y="446"/>
                  </a:cubicBezTo>
                  <a:cubicBezTo>
                    <a:pt x="806" y="260"/>
                    <a:pt x="997" y="188"/>
                    <a:pt x="1196" y="188"/>
                  </a:cubicBezTo>
                  <a:cubicBezTo>
                    <a:pt x="1322" y="188"/>
                    <a:pt x="1452" y="217"/>
                    <a:pt x="1581" y="264"/>
                  </a:cubicBezTo>
                  <a:cubicBezTo>
                    <a:pt x="1591" y="267"/>
                    <a:pt x="1601" y="269"/>
                    <a:pt x="1610" y="269"/>
                  </a:cubicBezTo>
                  <a:cubicBezTo>
                    <a:pt x="1684" y="269"/>
                    <a:pt x="1723" y="169"/>
                    <a:pt x="1642" y="142"/>
                  </a:cubicBezTo>
                  <a:cubicBezTo>
                    <a:pt x="1472" y="44"/>
                    <a:pt x="1308" y="1"/>
                    <a:pt x="1155"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54"/>
            <p:cNvSpPr/>
            <p:nvPr/>
          </p:nvSpPr>
          <p:spPr>
            <a:xfrm>
              <a:off x="36094400" y="13210200"/>
              <a:ext cx="151250" cy="77075"/>
            </a:xfrm>
            <a:custGeom>
              <a:avLst/>
              <a:gdLst/>
              <a:ahLst/>
              <a:cxnLst/>
              <a:rect l="l" t="t" r="r" b="b"/>
              <a:pathLst>
                <a:path w="6050" h="3083" extrusionOk="0">
                  <a:moveTo>
                    <a:pt x="6049" y="1"/>
                  </a:moveTo>
                  <a:lnTo>
                    <a:pt x="6049" y="1"/>
                  </a:lnTo>
                  <a:cubicBezTo>
                    <a:pt x="4074" y="122"/>
                    <a:pt x="2128" y="457"/>
                    <a:pt x="213" y="1095"/>
                  </a:cubicBezTo>
                  <a:cubicBezTo>
                    <a:pt x="153" y="1308"/>
                    <a:pt x="92" y="1521"/>
                    <a:pt x="1" y="1703"/>
                  </a:cubicBezTo>
                  <a:cubicBezTo>
                    <a:pt x="1" y="1703"/>
                    <a:pt x="1305" y="3082"/>
                    <a:pt x="3250" y="3082"/>
                  </a:cubicBezTo>
                  <a:cubicBezTo>
                    <a:pt x="4075" y="3082"/>
                    <a:pt x="5015" y="2834"/>
                    <a:pt x="6019" y="2129"/>
                  </a:cubicBezTo>
                  <a:cubicBezTo>
                    <a:pt x="6019" y="2129"/>
                    <a:pt x="5958" y="1156"/>
                    <a:pt x="6049"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54"/>
            <p:cNvSpPr/>
            <p:nvPr/>
          </p:nvSpPr>
          <p:spPr>
            <a:xfrm>
              <a:off x="36094400" y="13153225"/>
              <a:ext cx="162650" cy="84375"/>
            </a:xfrm>
            <a:custGeom>
              <a:avLst/>
              <a:gdLst/>
              <a:ahLst/>
              <a:cxnLst/>
              <a:rect l="l" t="t" r="r" b="b"/>
              <a:pathLst>
                <a:path w="6506" h="3375" extrusionOk="0">
                  <a:moveTo>
                    <a:pt x="6505" y="0"/>
                  </a:moveTo>
                  <a:lnTo>
                    <a:pt x="1" y="547"/>
                  </a:lnTo>
                  <a:cubicBezTo>
                    <a:pt x="1" y="547"/>
                    <a:pt x="517" y="2128"/>
                    <a:pt x="213" y="3374"/>
                  </a:cubicBezTo>
                  <a:cubicBezTo>
                    <a:pt x="2128" y="2736"/>
                    <a:pt x="4074" y="2401"/>
                    <a:pt x="6049" y="2280"/>
                  </a:cubicBezTo>
                  <a:cubicBezTo>
                    <a:pt x="6110" y="1520"/>
                    <a:pt x="6232" y="699"/>
                    <a:pt x="6505"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54"/>
            <p:cNvSpPr/>
            <p:nvPr/>
          </p:nvSpPr>
          <p:spPr>
            <a:xfrm>
              <a:off x="35779500" y="12594425"/>
              <a:ext cx="671325" cy="584125"/>
            </a:xfrm>
            <a:custGeom>
              <a:avLst/>
              <a:gdLst/>
              <a:ahLst/>
              <a:cxnLst/>
              <a:rect l="l" t="t" r="r" b="b"/>
              <a:pathLst>
                <a:path w="26853" h="23365" extrusionOk="0">
                  <a:moveTo>
                    <a:pt x="12130" y="0"/>
                  </a:moveTo>
                  <a:cubicBezTo>
                    <a:pt x="6200" y="0"/>
                    <a:pt x="0" y="2436"/>
                    <a:pt x="2080" y="13446"/>
                  </a:cubicBezTo>
                  <a:cubicBezTo>
                    <a:pt x="2080" y="13446"/>
                    <a:pt x="2688" y="17854"/>
                    <a:pt x="4086" y="19829"/>
                  </a:cubicBezTo>
                  <a:cubicBezTo>
                    <a:pt x="5400" y="21674"/>
                    <a:pt x="8821" y="23365"/>
                    <a:pt x="13050" y="23365"/>
                  </a:cubicBezTo>
                  <a:cubicBezTo>
                    <a:pt x="13420" y="23365"/>
                    <a:pt x="13796" y="23352"/>
                    <a:pt x="14177" y="23325"/>
                  </a:cubicBezTo>
                  <a:cubicBezTo>
                    <a:pt x="18949" y="22990"/>
                    <a:pt x="24937" y="20407"/>
                    <a:pt x="25819" y="16790"/>
                  </a:cubicBezTo>
                  <a:cubicBezTo>
                    <a:pt x="26670" y="13142"/>
                    <a:pt x="26852" y="10711"/>
                    <a:pt x="25849" y="7306"/>
                  </a:cubicBezTo>
                  <a:cubicBezTo>
                    <a:pt x="24846" y="3932"/>
                    <a:pt x="24390" y="2413"/>
                    <a:pt x="20925" y="1379"/>
                  </a:cubicBezTo>
                  <a:cubicBezTo>
                    <a:pt x="19577" y="989"/>
                    <a:pt x="15908" y="0"/>
                    <a:pt x="12130"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54"/>
            <p:cNvSpPr/>
            <p:nvPr/>
          </p:nvSpPr>
          <p:spPr>
            <a:xfrm>
              <a:off x="35973575" y="12924300"/>
              <a:ext cx="38025" cy="42200"/>
            </a:xfrm>
            <a:custGeom>
              <a:avLst/>
              <a:gdLst/>
              <a:ahLst/>
              <a:cxnLst/>
              <a:rect l="l" t="t" r="r" b="b"/>
              <a:pathLst>
                <a:path w="1521" h="1688" extrusionOk="0">
                  <a:moveTo>
                    <a:pt x="702" y="1"/>
                  </a:moveTo>
                  <a:cubicBezTo>
                    <a:pt x="671" y="1"/>
                    <a:pt x="640" y="3"/>
                    <a:pt x="609" y="8"/>
                  </a:cubicBezTo>
                  <a:cubicBezTo>
                    <a:pt x="244" y="69"/>
                    <a:pt x="1" y="494"/>
                    <a:pt x="62" y="981"/>
                  </a:cubicBezTo>
                  <a:cubicBezTo>
                    <a:pt x="145" y="1398"/>
                    <a:pt x="457" y="1688"/>
                    <a:pt x="789" y="1688"/>
                  </a:cubicBezTo>
                  <a:cubicBezTo>
                    <a:pt x="820" y="1688"/>
                    <a:pt x="851" y="1685"/>
                    <a:pt x="882" y="1680"/>
                  </a:cubicBezTo>
                  <a:cubicBezTo>
                    <a:pt x="1277" y="1619"/>
                    <a:pt x="1521" y="1194"/>
                    <a:pt x="1460" y="738"/>
                  </a:cubicBezTo>
                  <a:cubicBezTo>
                    <a:pt x="1376" y="318"/>
                    <a:pt x="1060" y="1"/>
                    <a:pt x="702" y="1"/>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54"/>
            <p:cNvSpPr/>
            <p:nvPr/>
          </p:nvSpPr>
          <p:spPr>
            <a:xfrm>
              <a:off x="36258550" y="12877325"/>
              <a:ext cx="38000" cy="42250"/>
            </a:xfrm>
            <a:custGeom>
              <a:avLst/>
              <a:gdLst/>
              <a:ahLst/>
              <a:cxnLst/>
              <a:rect l="l" t="t" r="r" b="b"/>
              <a:pathLst>
                <a:path w="1520" h="1690" extrusionOk="0">
                  <a:moveTo>
                    <a:pt x="689" y="0"/>
                  </a:moveTo>
                  <a:cubicBezTo>
                    <a:pt x="672" y="0"/>
                    <a:pt x="655" y="1"/>
                    <a:pt x="638" y="3"/>
                  </a:cubicBezTo>
                  <a:cubicBezTo>
                    <a:pt x="243" y="94"/>
                    <a:pt x="0" y="519"/>
                    <a:pt x="61" y="975"/>
                  </a:cubicBezTo>
                  <a:cubicBezTo>
                    <a:pt x="142" y="1380"/>
                    <a:pt x="439" y="1689"/>
                    <a:pt x="781" y="1689"/>
                  </a:cubicBezTo>
                  <a:cubicBezTo>
                    <a:pt x="824" y="1689"/>
                    <a:pt x="868" y="1684"/>
                    <a:pt x="912" y="1674"/>
                  </a:cubicBezTo>
                  <a:cubicBezTo>
                    <a:pt x="1277" y="1614"/>
                    <a:pt x="1520" y="1218"/>
                    <a:pt x="1459" y="732"/>
                  </a:cubicBezTo>
                  <a:cubicBezTo>
                    <a:pt x="1401" y="297"/>
                    <a:pt x="1039" y="0"/>
                    <a:pt x="689" y="0"/>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54"/>
            <p:cNvSpPr/>
            <p:nvPr/>
          </p:nvSpPr>
          <p:spPr>
            <a:xfrm>
              <a:off x="36116450" y="12883150"/>
              <a:ext cx="47875" cy="71550"/>
            </a:xfrm>
            <a:custGeom>
              <a:avLst/>
              <a:gdLst/>
              <a:ahLst/>
              <a:cxnLst/>
              <a:rect l="l" t="t" r="r" b="b"/>
              <a:pathLst>
                <a:path w="1915" h="2862" extrusionOk="0">
                  <a:moveTo>
                    <a:pt x="125" y="0"/>
                  </a:moveTo>
                  <a:cubicBezTo>
                    <a:pt x="104" y="0"/>
                    <a:pt x="82" y="22"/>
                    <a:pt x="61" y="43"/>
                  </a:cubicBezTo>
                  <a:cubicBezTo>
                    <a:pt x="31" y="408"/>
                    <a:pt x="61" y="803"/>
                    <a:pt x="31" y="1198"/>
                  </a:cubicBezTo>
                  <a:cubicBezTo>
                    <a:pt x="31" y="1472"/>
                    <a:pt x="0" y="1836"/>
                    <a:pt x="183" y="2080"/>
                  </a:cubicBezTo>
                  <a:cubicBezTo>
                    <a:pt x="278" y="2199"/>
                    <a:pt x="430" y="2281"/>
                    <a:pt x="594" y="2281"/>
                  </a:cubicBezTo>
                  <a:cubicBezTo>
                    <a:pt x="639" y="2281"/>
                    <a:pt x="684" y="2275"/>
                    <a:pt x="730" y="2262"/>
                  </a:cubicBezTo>
                  <a:cubicBezTo>
                    <a:pt x="821" y="2232"/>
                    <a:pt x="912" y="2140"/>
                    <a:pt x="973" y="2080"/>
                  </a:cubicBezTo>
                  <a:cubicBezTo>
                    <a:pt x="1034" y="2019"/>
                    <a:pt x="1125" y="1897"/>
                    <a:pt x="1186" y="1897"/>
                  </a:cubicBezTo>
                  <a:cubicBezTo>
                    <a:pt x="1307" y="2019"/>
                    <a:pt x="1429" y="2171"/>
                    <a:pt x="1581" y="2323"/>
                  </a:cubicBezTo>
                  <a:cubicBezTo>
                    <a:pt x="1520" y="2475"/>
                    <a:pt x="1429" y="2596"/>
                    <a:pt x="1277" y="2657"/>
                  </a:cubicBezTo>
                  <a:cubicBezTo>
                    <a:pt x="1176" y="2707"/>
                    <a:pt x="1221" y="2862"/>
                    <a:pt x="1309" y="2862"/>
                  </a:cubicBezTo>
                  <a:cubicBezTo>
                    <a:pt x="1327" y="2862"/>
                    <a:pt x="1347" y="2855"/>
                    <a:pt x="1368" y="2840"/>
                  </a:cubicBezTo>
                  <a:cubicBezTo>
                    <a:pt x="1672" y="2688"/>
                    <a:pt x="1915" y="2323"/>
                    <a:pt x="1794" y="1988"/>
                  </a:cubicBezTo>
                  <a:cubicBezTo>
                    <a:pt x="1721" y="1794"/>
                    <a:pt x="1511" y="1658"/>
                    <a:pt x="1306" y="1658"/>
                  </a:cubicBezTo>
                  <a:cubicBezTo>
                    <a:pt x="1255" y="1658"/>
                    <a:pt x="1204" y="1666"/>
                    <a:pt x="1155" y="1684"/>
                  </a:cubicBezTo>
                  <a:cubicBezTo>
                    <a:pt x="1003" y="1745"/>
                    <a:pt x="942" y="1897"/>
                    <a:pt x="821" y="1958"/>
                  </a:cubicBezTo>
                  <a:cubicBezTo>
                    <a:pt x="714" y="2020"/>
                    <a:pt x="626" y="2046"/>
                    <a:pt x="553" y="2046"/>
                  </a:cubicBezTo>
                  <a:cubicBezTo>
                    <a:pt x="233" y="2046"/>
                    <a:pt x="213" y="1531"/>
                    <a:pt x="213" y="1259"/>
                  </a:cubicBezTo>
                  <a:cubicBezTo>
                    <a:pt x="243" y="894"/>
                    <a:pt x="395" y="317"/>
                    <a:pt x="152" y="13"/>
                  </a:cubicBezTo>
                  <a:cubicBezTo>
                    <a:pt x="143" y="4"/>
                    <a:pt x="134" y="0"/>
                    <a:pt x="125"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54"/>
            <p:cNvSpPr/>
            <p:nvPr/>
          </p:nvSpPr>
          <p:spPr>
            <a:xfrm>
              <a:off x="36125850" y="12994175"/>
              <a:ext cx="62800" cy="35625"/>
            </a:xfrm>
            <a:custGeom>
              <a:avLst/>
              <a:gdLst/>
              <a:ahLst/>
              <a:cxnLst/>
              <a:rect l="l" t="t" r="r" b="b"/>
              <a:pathLst>
                <a:path w="2512" h="1425" extrusionOk="0">
                  <a:moveTo>
                    <a:pt x="2292" y="1"/>
                  </a:moveTo>
                  <a:cubicBezTo>
                    <a:pt x="2220" y="1"/>
                    <a:pt x="2147" y="48"/>
                    <a:pt x="2147" y="131"/>
                  </a:cubicBezTo>
                  <a:cubicBezTo>
                    <a:pt x="2177" y="709"/>
                    <a:pt x="1873" y="1104"/>
                    <a:pt x="1296" y="1195"/>
                  </a:cubicBezTo>
                  <a:cubicBezTo>
                    <a:pt x="1083" y="1195"/>
                    <a:pt x="840" y="1165"/>
                    <a:pt x="627" y="1043"/>
                  </a:cubicBezTo>
                  <a:cubicBezTo>
                    <a:pt x="414" y="921"/>
                    <a:pt x="323" y="709"/>
                    <a:pt x="171" y="557"/>
                  </a:cubicBezTo>
                  <a:cubicBezTo>
                    <a:pt x="141" y="557"/>
                    <a:pt x="110" y="557"/>
                    <a:pt x="80" y="587"/>
                  </a:cubicBezTo>
                  <a:cubicBezTo>
                    <a:pt x="0" y="1146"/>
                    <a:pt x="712" y="1425"/>
                    <a:pt x="1196" y="1425"/>
                  </a:cubicBezTo>
                  <a:cubicBezTo>
                    <a:pt x="1266" y="1425"/>
                    <a:pt x="1330" y="1419"/>
                    <a:pt x="1387" y="1408"/>
                  </a:cubicBezTo>
                  <a:cubicBezTo>
                    <a:pt x="2056" y="1316"/>
                    <a:pt x="2512" y="769"/>
                    <a:pt x="2421" y="101"/>
                  </a:cubicBezTo>
                  <a:cubicBezTo>
                    <a:pt x="2407" y="32"/>
                    <a:pt x="2350" y="1"/>
                    <a:pt x="2292"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54"/>
            <p:cNvSpPr/>
            <p:nvPr/>
          </p:nvSpPr>
          <p:spPr>
            <a:xfrm>
              <a:off x="35908225" y="12827975"/>
              <a:ext cx="51700" cy="49550"/>
            </a:xfrm>
            <a:custGeom>
              <a:avLst/>
              <a:gdLst/>
              <a:ahLst/>
              <a:cxnLst/>
              <a:rect l="l" t="t" r="r" b="b"/>
              <a:pathLst>
                <a:path w="2068" h="1982" extrusionOk="0">
                  <a:moveTo>
                    <a:pt x="1946" y="1"/>
                  </a:moveTo>
                  <a:cubicBezTo>
                    <a:pt x="1095" y="62"/>
                    <a:pt x="31" y="1065"/>
                    <a:pt x="1" y="1946"/>
                  </a:cubicBezTo>
                  <a:cubicBezTo>
                    <a:pt x="1" y="1964"/>
                    <a:pt x="21" y="1981"/>
                    <a:pt x="44" y="1981"/>
                  </a:cubicBezTo>
                  <a:cubicBezTo>
                    <a:pt x="61" y="1981"/>
                    <a:pt x="79" y="1972"/>
                    <a:pt x="92" y="1946"/>
                  </a:cubicBezTo>
                  <a:cubicBezTo>
                    <a:pt x="517" y="1095"/>
                    <a:pt x="1065" y="548"/>
                    <a:pt x="1976" y="183"/>
                  </a:cubicBezTo>
                  <a:cubicBezTo>
                    <a:pt x="2068" y="153"/>
                    <a:pt x="2068" y="1"/>
                    <a:pt x="1946"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54"/>
            <p:cNvSpPr/>
            <p:nvPr/>
          </p:nvSpPr>
          <p:spPr>
            <a:xfrm>
              <a:off x="36246375" y="12770850"/>
              <a:ext cx="67150" cy="21250"/>
            </a:xfrm>
            <a:custGeom>
              <a:avLst/>
              <a:gdLst/>
              <a:ahLst/>
              <a:cxnLst/>
              <a:rect l="l" t="t" r="r" b="b"/>
              <a:pathLst>
                <a:path w="2686" h="850" extrusionOk="0">
                  <a:moveTo>
                    <a:pt x="791" y="1"/>
                  </a:moveTo>
                  <a:cubicBezTo>
                    <a:pt x="530" y="1"/>
                    <a:pt x="280" y="41"/>
                    <a:pt x="62" y="128"/>
                  </a:cubicBezTo>
                  <a:cubicBezTo>
                    <a:pt x="1" y="158"/>
                    <a:pt x="1" y="249"/>
                    <a:pt x="62" y="249"/>
                  </a:cubicBezTo>
                  <a:cubicBezTo>
                    <a:pt x="913" y="310"/>
                    <a:pt x="1703" y="310"/>
                    <a:pt x="2402" y="827"/>
                  </a:cubicBezTo>
                  <a:cubicBezTo>
                    <a:pt x="2423" y="842"/>
                    <a:pt x="2445" y="849"/>
                    <a:pt x="2468" y="849"/>
                  </a:cubicBezTo>
                  <a:cubicBezTo>
                    <a:pt x="2577" y="849"/>
                    <a:pt x="2685" y="690"/>
                    <a:pt x="2584" y="614"/>
                  </a:cubicBezTo>
                  <a:cubicBezTo>
                    <a:pt x="2151" y="246"/>
                    <a:pt x="1439" y="1"/>
                    <a:pt x="791"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54"/>
            <p:cNvSpPr/>
            <p:nvPr/>
          </p:nvSpPr>
          <p:spPr>
            <a:xfrm>
              <a:off x="35934825" y="12998850"/>
              <a:ext cx="125400" cy="109650"/>
            </a:xfrm>
            <a:custGeom>
              <a:avLst/>
              <a:gdLst/>
              <a:ahLst/>
              <a:cxnLst/>
              <a:rect l="l" t="t" r="r" b="b"/>
              <a:pathLst>
                <a:path w="5016" h="4386" extrusionOk="0">
                  <a:moveTo>
                    <a:pt x="2574" y="1"/>
                  </a:moveTo>
                  <a:cubicBezTo>
                    <a:pt x="2438" y="1"/>
                    <a:pt x="2299" y="12"/>
                    <a:pt x="2159" y="35"/>
                  </a:cubicBezTo>
                  <a:cubicBezTo>
                    <a:pt x="882" y="218"/>
                    <a:pt x="1" y="1373"/>
                    <a:pt x="213" y="2558"/>
                  </a:cubicBezTo>
                  <a:cubicBezTo>
                    <a:pt x="376" y="3641"/>
                    <a:pt x="1334" y="4386"/>
                    <a:pt x="2443" y="4386"/>
                  </a:cubicBezTo>
                  <a:cubicBezTo>
                    <a:pt x="2579" y="4386"/>
                    <a:pt x="2718" y="4375"/>
                    <a:pt x="2858" y="4351"/>
                  </a:cubicBezTo>
                  <a:cubicBezTo>
                    <a:pt x="4134" y="4139"/>
                    <a:pt x="5016" y="3014"/>
                    <a:pt x="4803" y="1798"/>
                  </a:cubicBezTo>
                  <a:cubicBezTo>
                    <a:pt x="4641" y="743"/>
                    <a:pt x="3683" y="1"/>
                    <a:pt x="2574"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54"/>
            <p:cNvSpPr/>
            <p:nvPr/>
          </p:nvSpPr>
          <p:spPr>
            <a:xfrm>
              <a:off x="36250175" y="12946625"/>
              <a:ext cx="124650" cy="110200"/>
            </a:xfrm>
            <a:custGeom>
              <a:avLst/>
              <a:gdLst/>
              <a:ahLst/>
              <a:cxnLst/>
              <a:rect l="l" t="t" r="r" b="b"/>
              <a:pathLst>
                <a:path w="4986" h="4408" extrusionOk="0">
                  <a:moveTo>
                    <a:pt x="2495" y="1"/>
                  </a:moveTo>
                  <a:cubicBezTo>
                    <a:pt x="2374" y="1"/>
                    <a:pt x="2252" y="9"/>
                    <a:pt x="2129" y="27"/>
                  </a:cubicBezTo>
                  <a:cubicBezTo>
                    <a:pt x="852" y="240"/>
                    <a:pt x="1" y="1395"/>
                    <a:pt x="183" y="2580"/>
                  </a:cubicBezTo>
                  <a:cubicBezTo>
                    <a:pt x="373" y="3639"/>
                    <a:pt x="1340" y="4407"/>
                    <a:pt x="2454" y="4407"/>
                  </a:cubicBezTo>
                  <a:cubicBezTo>
                    <a:pt x="2587" y="4407"/>
                    <a:pt x="2722" y="4396"/>
                    <a:pt x="2858" y="4374"/>
                  </a:cubicBezTo>
                  <a:cubicBezTo>
                    <a:pt x="4104" y="4161"/>
                    <a:pt x="4986" y="3006"/>
                    <a:pt x="4803" y="1820"/>
                  </a:cubicBezTo>
                  <a:cubicBezTo>
                    <a:pt x="4611" y="749"/>
                    <a:pt x="3625" y="1"/>
                    <a:pt x="2495"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54"/>
            <p:cNvSpPr/>
            <p:nvPr/>
          </p:nvSpPr>
          <p:spPr>
            <a:xfrm>
              <a:off x="35968250" y="13032400"/>
              <a:ext cx="12200" cy="12325"/>
            </a:xfrm>
            <a:custGeom>
              <a:avLst/>
              <a:gdLst/>
              <a:ahLst/>
              <a:cxnLst/>
              <a:rect l="l" t="t" r="r" b="b"/>
              <a:pathLst>
                <a:path w="488" h="493" extrusionOk="0">
                  <a:moveTo>
                    <a:pt x="183" y="0"/>
                  </a:moveTo>
                  <a:cubicBezTo>
                    <a:pt x="92" y="31"/>
                    <a:pt x="1" y="152"/>
                    <a:pt x="31" y="274"/>
                  </a:cubicBezTo>
                  <a:cubicBezTo>
                    <a:pt x="31" y="406"/>
                    <a:pt x="124" y="492"/>
                    <a:pt x="228" y="492"/>
                  </a:cubicBezTo>
                  <a:cubicBezTo>
                    <a:pt x="243" y="492"/>
                    <a:pt x="259" y="491"/>
                    <a:pt x="275" y="487"/>
                  </a:cubicBezTo>
                  <a:cubicBezTo>
                    <a:pt x="396" y="487"/>
                    <a:pt x="487" y="335"/>
                    <a:pt x="457" y="213"/>
                  </a:cubicBezTo>
                  <a:cubicBezTo>
                    <a:pt x="427" y="91"/>
                    <a:pt x="305" y="0"/>
                    <a:pt x="18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54"/>
            <p:cNvSpPr/>
            <p:nvPr/>
          </p:nvSpPr>
          <p:spPr>
            <a:xfrm>
              <a:off x="36010825" y="13061275"/>
              <a:ext cx="12175" cy="12325"/>
            </a:xfrm>
            <a:custGeom>
              <a:avLst/>
              <a:gdLst/>
              <a:ahLst/>
              <a:cxnLst/>
              <a:rect l="l" t="t" r="r" b="b"/>
              <a:pathLst>
                <a:path w="487" h="493" extrusionOk="0">
                  <a:moveTo>
                    <a:pt x="213" y="0"/>
                  </a:moveTo>
                  <a:cubicBezTo>
                    <a:pt x="91" y="31"/>
                    <a:pt x="0" y="152"/>
                    <a:pt x="31" y="274"/>
                  </a:cubicBezTo>
                  <a:cubicBezTo>
                    <a:pt x="57" y="406"/>
                    <a:pt x="130" y="492"/>
                    <a:pt x="228" y="492"/>
                  </a:cubicBezTo>
                  <a:cubicBezTo>
                    <a:pt x="243" y="492"/>
                    <a:pt x="258" y="491"/>
                    <a:pt x="274" y="487"/>
                  </a:cubicBezTo>
                  <a:cubicBezTo>
                    <a:pt x="395" y="487"/>
                    <a:pt x="486" y="335"/>
                    <a:pt x="456" y="213"/>
                  </a:cubicBezTo>
                  <a:cubicBezTo>
                    <a:pt x="426" y="91"/>
                    <a:pt x="335" y="0"/>
                    <a:pt x="21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54"/>
            <p:cNvSpPr/>
            <p:nvPr/>
          </p:nvSpPr>
          <p:spPr>
            <a:xfrm>
              <a:off x="35969775" y="13092275"/>
              <a:ext cx="12175" cy="12475"/>
            </a:xfrm>
            <a:custGeom>
              <a:avLst/>
              <a:gdLst/>
              <a:ahLst/>
              <a:cxnLst/>
              <a:rect l="l" t="t" r="r" b="b"/>
              <a:pathLst>
                <a:path w="487" h="499" extrusionOk="0">
                  <a:moveTo>
                    <a:pt x="250" y="1"/>
                  </a:moveTo>
                  <a:cubicBezTo>
                    <a:pt x="238" y="1"/>
                    <a:pt x="225" y="3"/>
                    <a:pt x="214" y="7"/>
                  </a:cubicBezTo>
                  <a:cubicBezTo>
                    <a:pt x="92" y="37"/>
                    <a:pt x="1" y="158"/>
                    <a:pt x="31" y="280"/>
                  </a:cubicBezTo>
                  <a:cubicBezTo>
                    <a:pt x="31" y="412"/>
                    <a:pt x="123" y="499"/>
                    <a:pt x="227" y="499"/>
                  </a:cubicBezTo>
                  <a:cubicBezTo>
                    <a:pt x="243" y="499"/>
                    <a:pt x="259" y="497"/>
                    <a:pt x="274" y="493"/>
                  </a:cubicBezTo>
                  <a:cubicBezTo>
                    <a:pt x="396" y="462"/>
                    <a:pt x="487" y="341"/>
                    <a:pt x="457" y="219"/>
                  </a:cubicBezTo>
                  <a:cubicBezTo>
                    <a:pt x="430" y="87"/>
                    <a:pt x="335" y="1"/>
                    <a:pt x="250"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54"/>
            <p:cNvSpPr/>
            <p:nvPr/>
          </p:nvSpPr>
          <p:spPr>
            <a:xfrm>
              <a:off x="36029825" y="13013250"/>
              <a:ext cx="12175" cy="12475"/>
            </a:xfrm>
            <a:custGeom>
              <a:avLst/>
              <a:gdLst/>
              <a:ahLst/>
              <a:cxnLst/>
              <a:rect l="l" t="t" r="r" b="b"/>
              <a:pathLst>
                <a:path w="487" h="499" extrusionOk="0">
                  <a:moveTo>
                    <a:pt x="260" y="1"/>
                  </a:moveTo>
                  <a:cubicBezTo>
                    <a:pt x="244" y="1"/>
                    <a:pt x="229" y="2"/>
                    <a:pt x="213" y="6"/>
                  </a:cubicBezTo>
                  <a:cubicBezTo>
                    <a:pt x="91" y="37"/>
                    <a:pt x="0" y="158"/>
                    <a:pt x="30" y="280"/>
                  </a:cubicBezTo>
                  <a:cubicBezTo>
                    <a:pt x="57" y="412"/>
                    <a:pt x="153" y="499"/>
                    <a:pt x="257" y="499"/>
                  </a:cubicBezTo>
                  <a:cubicBezTo>
                    <a:pt x="273" y="499"/>
                    <a:pt x="288" y="497"/>
                    <a:pt x="304" y="493"/>
                  </a:cubicBezTo>
                  <a:cubicBezTo>
                    <a:pt x="395" y="462"/>
                    <a:pt x="486" y="341"/>
                    <a:pt x="456" y="219"/>
                  </a:cubicBezTo>
                  <a:cubicBezTo>
                    <a:pt x="456" y="87"/>
                    <a:pt x="364" y="1"/>
                    <a:pt x="260"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54"/>
            <p:cNvSpPr/>
            <p:nvPr/>
          </p:nvSpPr>
          <p:spPr>
            <a:xfrm>
              <a:off x="36070850" y="13064150"/>
              <a:ext cx="12175" cy="11725"/>
            </a:xfrm>
            <a:custGeom>
              <a:avLst/>
              <a:gdLst/>
              <a:ahLst/>
              <a:cxnLst/>
              <a:rect l="l" t="t" r="r" b="b"/>
              <a:pathLst>
                <a:path w="487" h="469" extrusionOk="0">
                  <a:moveTo>
                    <a:pt x="260" y="1"/>
                  </a:moveTo>
                  <a:cubicBezTo>
                    <a:pt x="245" y="1"/>
                    <a:pt x="229" y="3"/>
                    <a:pt x="213" y="7"/>
                  </a:cubicBezTo>
                  <a:cubicBezTo>
                    <a:pt x="92" y="7"/>
                    <a:pt x="0" y="128"/>
                    <a:pt x="31" y="280"/>
                  </a:cubicBezTo>
                  <a:cubicBezTo>
                    <a:pt x="57" y="386"/>
                    <a:pt x="129" y="469"/>
                    <a:pt x="228" y="469"/>
                  </a:cubicBezTo>
                  <a:cubicBezTo>
                    <a:pt x="243" y="469"/>
                    <a:pt x="258" y="467"/>
                    <a:pt x="274" y="463"/>
                  </a:cubicBezTo>
                  <a:cubicBezTo>
                    <a:pt x="396" y="463"/>
                    <a:pt x="487" y="341"/>
                    <a:pt x="456" y="189"/>
                  </a:cubicBezTo>
                  <a:cubicBezTo>
                    <a:pt x="430" y="84"/>
                    <a:pt x="358" y="1"/>
                    <a:pt x="260"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54"/>
            <p:cNvSpPr/>
            <p:nvPr/>
          </p:nvSpPr>
          <p:spPr>
            <a:xfrm>
              <a:off x="36242575" y="12987425"/>
              <a:ext cx="12200" cy="12325"/>
            </a:xfrm>
            <a:custGeom>
              <a:avLst/>
              <a:gdLst/>
              <a:ahLst/>
              <a:cxnLst/>
              <a:rect l="l" t="t" r="r" b="b"/>
              <a:pathLst>
                <a:path w="488" h="493" extrusionOk="0">
                  <a:moveTo>
                    <a:pt x="259" y="0"/>
                  </a:moveTo>
                  <a:cubicBezTo>
                    <a:pt x="245" y="0"/>
                    <a:pt x="229" y="2"/>
                    <a:pt x="214" y="6"/>
                  </a:cubicBezTo>
                  <a:cubicBezTo>
                    <a:pt x="92" y="36"/>
                    <a:pt x="1" y="158"/>
                    <a:pt x="31" y="279"/>
                  </a:cubicBezTo>
                  <a:cubicBezTo>
                    <a:pt x="62" y="401"/>
                    <a:pt x="183" y="492"/>
                    <a:pt x="274" y="492"/>
                  </a:cubicBezTo>
                  <a:cubicBezTo>
                    <a:pt x="396" y="462"/>
                    <a:pt x="487" y="340"/>
                    <a:pt x="457" y="219"/>
                  </a:cubicBezTo>
                  <a:cubicBezTo>
                    <a:pt x="430" y="86"/>
                    <a:pt x="358" y="0"/>
                    <a:pt x="259"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54"/>
            <p:cNvSpPr/>
            <p:nvPr/>
          </p:nvSpPr>
          <p:spPr>
            <a:xfrm>
              <a:off x="36274500" y="13042150"/>
              <a:ext cx="11425" cy="12450"/>
            </a:xfrm>
            <a:custGeom>
              <a:avLst/>
              <a:gdLst/>
              <a:ahLst/>
              <a:cxnLst/>
              <a:rect l="l" t="t" r="r" b="b"/>
              <a:pathLst>
                <a:path w="457" h="498" extrusionOk="0">
                  <a:moveTo>
                    <a:pt x="221" y="1"/>
                  </a:moveTo>
                  <a:cubicBezTo>
                    <a:pt x="209" y="1"/>
                    <a:pt x="196" y="2"/>
                    <a:pt x="183" y="5"/>
                  </a:cubicBezTo>
                  <a:cubicBezTo>
                    <a:pt x="61" y="36"/>
                    <a:pt x="0" y="157"/>
                    <a:pt x="0" y="279"/>
                  </a:cubicBezTo>
                  <a:cubicBezTo>
                    <a:pt x="27" y="411"/>
                    <a:pt x="123" y="498"/>
                    <a:pt x="227" y="498"/>
                  </a:cubicBezTo>
                  <a:cubicBezTo>
                    <a:pt x="243" y="498"/>
                    <a:pt x="258" y="496"/>
                    <a:pt x="274" y="492"/>
                  </a:cubicBezTo>
                  <a:cubicBezTo>
                    <a:pt x="365" y="461"/>
                    <a:pt x="456" y="340"/>
                    <a:pt x="426" y="218"/>
                  </a:cubicBezTo>
                  <a:cubicBezTo>
                    <a:pt x="426" y="109"/>
                    <a:pt x="329" y="1"/>
                    <a:pt x="221"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54"/>
            <p:cNvSpPr/>
            <p:nvPr/>
          </p:nvSpPr>
          <p:spPr>
            <a:xfrm>
              <a:off x="36310225" y="12979825"/>
              <a:ext cx="12175" cy="12325"/>
            </a:xfrm>
            <a:custGeom>
              <a:avLst/>
              <a:gdLst/>
              <a:ahLst/>
              <a:cxnLst/>
              <a:rect l="l" t="t" r="r" b="b"/>
              <a:pathLst>
                <a:path w="487" h="493" extrusionOk="0">
                  <a:moveTo>
                    <a:pt x="249" y="0"/>
                  </a:moveTo>
                  <a:cubicBezTo>
                    <a:pt x="237" y="0"/>
                    <a:pt x="225" y="2"/>
                    <a:pt x="213" y="6"/>
                  </a:cubicBezTo>
                  <a:cubicBezTo>
                    <a:pt x="91" y="36"/>
                    <a:pt x="0" y="158"/>
                    <a:pt x="30" y="280"/>
                  </a:cubicBezTo>
                  <a:cubicBezTo>
                    <a:pt x="30" y="401"/>
                    <a:pt x="152" y="492"/>
                    <a:pt x="274" y="492"/>
                  </a:cubicBezTo>
                  <a:cubicBezTo>
                    <a:pt x="395" y="462"/>
                    <a:pt x="486" y="340"/>
                    <a:pt x="456" y="219"/>
                  </a:cubicBezTo>
                  <a:cubicBezTo>
                    <a:pt x="430" y="86"/>
                    <a:pt x="334" y="0"/>
                    <a:pt x="249"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54"/>
            <p:cNvSpPr/>
            <p:nvPr/>
          </p:nvSpPr>
          <p:spPr>
            <a:xfrm>
              <a:off x="36349725" y="13017950"/>
              <a:ext cx="12175" cy="12325"/>
            </a:xfrm>
            <a:custGeom>
              <a:avLst/>
              <a:gdLst/>
              <a:ahLst/>
              <a:cxnLst/>
              <a:rect l="l" t="t" r="r" b="b"/>
              <a:pathLst>
                <a:path w="487" h="493" extrusionOk="0">
                  <a:moveTo>
                    <a:pt x="183" y="1"/>
                  </a:moveTo>
                  <a:cubicBezTo>
                    <a:pt x="92" y="31"/>
                    <a:pt x="1" y="153"/>
                    <a:pt x="31" y="274"/>
                  </a:cubicBezTo>
                  <a:cubicBezTo>
                    <a:pt x="31" y="407"/>
                    <a:pt x="123" y="493"/>
                    <a:pt x="227" y="493"/>
                  </a:cubicBezTo>
                  <a:cubicBezTo>
                    <a:pt x="243" y="493"/>
                    <a:pt x="258" y="491"/>
                    <a:pt x="274" y="487"/>
                  </a:cubicBezTo>
                  <a:cubicBezTo>
                    <a:pt x="396" y="487"/>
                    <a:pt x="487" y="335"/>
                    <a:pt x="457" y="214"/>
                  </a:cubicBezTo>
                  <a:cubicBezTo>
                    <a:pt x="426" y="92"/>
                    <a:pt x="305" y="1"/>
                    <a:pt x="183"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54"/>
            <p:cNvSpPr/>
            <p:nvPr/>
          </p:nvSpPr>
          <p:spPr>
            <a:xfrm>
              <a:off x="36304900" y="13019325"/>
              <a:ext cx="11425" cy="12325"/>
            </a:xfrm>
            <a:custGeom>
              <a:avLst/>
              <a:gdLst/>
              <a:ahLst/>
              <a:cxnLst/>
              <a:rect l="l" t="t" r="r" b="b"/>
              <a:pathLst>
                <a:path w="457" h="493" extrusionOk="0">
                  <a:moveTo>
                    <a:pt x="230" y="1"/>
                  </a:moveTo>
                  <a:cubicBezTo>
                    <a:pt x="214" y="1"/>
                    <a:pt x="198" y="3"/>
                    <a:pt x="183" y="7"/>
                  </a:cubicBezTo>
                  <a:cubicBezTo>
                    <a:pt x="61" y="37"/>
                    <a:pt x="0" y="159"/>
                    <a:pt x="0" y="280"/>
                  </a:cubicBezTo>
                  <a:cubicBezTo>
                    <a:pt x="31" y="402"/>
                    <a:pt x="152" y="493"/>
                    <a:pt x="274" y="493"/>
                  </a:cubicBezTo>
                  <a:cubicBezTo>
                    <a:pt x="395" y="462"/>
                    <a:pt x="456" y="341"/>
                    <a:pt x="456" y="219"/>
                  </a:cubicBezTo>
                  <a:cubicBezTo>
                    <a:pt x="430" y="87"/>
                    <a:pt x="334" y="1"/>
                    <a:pt x="230"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54"/>
            <p:cNvSpPr/>
            <p:nvPr/>
          </p:nvSpPr>
          <p:spPr>
            <a:xfrm>
              <a:off x="35879350" y="12782600"/>
              <a:ext cx="520550" cy="261200"/>
            </a:xfrm>
            <a:custGeom>
              <a:avLst/>
              <a:gdLst/>
              <a:ahLst/>
              <a:cxnLst/>
              <a:rect l="l" t="t" r="r" b="b"/>
              <a:pathLst>
                <a:path w="20822" h="10448" extrusionOk="0">
                  <a:moveTo>
                    <a:pt x="16204" y="430"/>
                  </a:moveTo>
                  <a:cubicBezTo>
                    <a:pt x="18062" y="430"/>
                    <a:pt x="19699" y="1778"/>
                    <a:pt x="20001" y="3670"/>
                  </a:cubicBezTo>
                  <a:cubicBezTo>
                    <a:pt x="20335" y="5737"/>
                    <a:pt x="18937" y="7713"/>
                    <a:pt x="16840" y="8077"/>
                  </a:cubicBezTo>
                  <a:cubicBezTo>
                    <a:pt x="16635" y="8110"/>
                    <a:pt x="16431" y="8126"/>
                    <a:pt x="16229" y="8126"/>
                  </a:cubicBezTo>
                  <a:cubicBezTo>
                    <a:pt x="14372" y="8126"/>
                    <a:pt x="12734" y="6781"/>
                    <a:pt x="12433" y="4916"/>
                  </a:cubicBezTo>
                  <a:cubicBezTo>
                    <a:pt x="12098" y="2819"/>
                    <a:pt x="13496" y="843"/>
                    <a:pt x="15594" y="478"/>
                  </a:cubicBezTo>
                  <a:cubicBezTo>
                    <a:pt x="15799" y="446"/>
                    <a:pt x="16003" y="430"/>
                    <a:pt x="16204" y="430"/>
                  </a:cubicBezTo>
                  <a:close/>
                  <a:moveTo>
                    <a:pt x="4593" y="2345"/>
                  </a:moveTo>
                  <a:cubicBezTo>
                    <a:pt x="6451" y="2345"/>
                    <a:pt x="8088" y="3690"/>
                    <a:pt x="8390" y="5555"/>
                  </a:cubicBezTo>
                  <a:cubicBezTo>
                    <a:pt x="8724" y="7652"/>
                    <a:pt x="7326" y="9628"/>
                    <a:pt x="5229" y="9962"/>
                  </a:cubicBezTo>
                  <a:cubicBezTo>
                    <a:pt x="5008" y="10000"/>
                    <a:pt x="4789" y="10019"/>
                    <a:pt x="4573" y="10019"/>
                  </a:cubicBezTo>
                  <a:cubicBezTo>
                    <a:pt x="2734" y="10019"/>
                    <a:pt x="1121" y="8677"/>
                    <a:pt x="821" y="6801"/>
                  </a:cubicBezTo>
                  <a:cubicBezTo>
                    <a:pt x="457" y="4734"/>
                    <a:pt x="1885" y="2728"/>
                    <a:pt x="3983" y="2393"/>
                  </a:cubicBezTo>
                  <a:cubicBezTo>
                    <a:pt x="4188" y="2361"/>
                    <a:pt x="4392" y="2345"/>
                    <a:pt x="4593" y="2345"/>
                  </a:cubicBezTo>
                  <a:close/>
                  <a:moveTo>
                    <a:pt x="16176" y="1"/>
                  </a:moveTo>
                  <a:cubicBezTo>
                    <a:pt x="15954" y="1"/>
                    <a:pt x="15729" y="18"/>
                    <a:pt x="15503" y="53"/>
                  </a:cubicBezTo>
                  <a:cubicBezTo>
                    <a:pt x="13192" y="448"/>
                    <a:pt x="11612" y="2637"/>
                    <a:pt x="12007" y="4977"/>
                  </a:cubicBezTo>
                  <a:cubicBezTo>
                    <a:pt x="12007" y="4977"/>
                    <a:pt x="11495" y="4919"/>
                    <a:pt x="10864" y="4919"/>
                  </a:cubicBezTo>
                  <a:cubicBezTo>
                    <a:pt x="10127" y="4919"/>
                    <a:pt x="9227" y="4998"/>
                    <a:pt x="8785" y="5342"/>
                  </a:cubicBezTo>
                  <a:cubicBezTo>
                    <a:pt x="8562" y="3645"/>
                    <a:pt x="6583" y="1922"/>
                    <a:pt x="4501" y="1922"/>
                  </a:cubicBezTo>
                  <a:cubicBezTo>
                    <a:pt x="4308" y="1922"/>
                    <a:pt x="4115" y="1937"/>
                    <a:pt x="3922" y="1968"/>
                  </a:cubicBezTo>
                  <a:cubicBezTo>
                    <a:pt x="1581" y="2363"/>
                    <a:pt x="1" y="4551"/>
                    <a:pt x="396" y="6892"/>
                  </a:cubicBezTo>
                  <a:cubicBezTo>
                    <a:pt x="723" y="8963"/>
                    <a:pt x="2541" y="10448"/>
                    <a:pt x="4578" y="10448"/>
                  </a:cubicBezTo>
                  <a:cubicBezTo>
                    <a:pt x="4813" y="10448"/>
                    <a:pt x="5051" y="10428"/>
                    <a:pt x="5290" y="10387"/>
                  </a:cubicBezTo>
                  <a:cubicBezTo>
                    <a:pt x="7478" y="10053"/>
                    <a:pt x="8998" y="8077"/>
                    <a:pt x="8876" y="5919"/>
                  </a:cubicBezTo>
                  <a:cubicBezTo>
                    <a:pt x="9007" y="5723"/>
                    <a:pt x="9480" y="5185"/>
                    <a:pt x="10553" y="5185"/>
                  </a:cubicBezTo>
                  <a:cubicBezTo>
                    <a:pt x="10979" y="5185"/>
                    <a:pt x="11499" y="5269"/>
                    <a:pt x="12129" y="5494"/>
                  </a:cubicBezTo>
                  <a:cubicBezTo>
                    <a:pt x="12673" y="7317"/>
                    <a:pt x="14361" y="8555"/>
                    <a:pt x="16236" y="8555"/>
                  </a:cubicBezTo>
                  <a:cubicBezTo>
                    <a:pt x="16455" y="8555"/>
                    <a:pt x="16677" y="8538"/>
                    <a:pt x="16901" y="8503"/>
                  </a:cubicBezTo>
                  <a:cubicBezTo>
                    <a:pt x="19241" y="8108"/>
                    <a:pt x="20822" y="5919"/>
                    <a:pt x="20427" y="3579"/>
                  </a:cubicBezTo>
                  <a:cubicBezTo>
                    <a:pt x="20070" y="1492"/>
                    <a:pt x="18249" y="1"/>
                    <a:pt x="161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54"/>
            <p:cNvSpPr/>
            <p:nvPr/>
          </p:nvSpPr>
          <p:spPr>
            <a:xfrm>
              <a:off x="35691650" y="12692725"/>
              <a:ext cx="217375" cy="180125"/>
            </a:xfrm>
            <a:custGeom>
              <a:avLst/>
              <a:gdLst/>
              <a:ahLst/>
              <a:cxnLst/>
              <a:rect l="l" t="t" r="r" b="b"/>
              <a:pathLst>
                <a:path w="8695" h="7205" extrusionOk="0">
                  <a:moveTo>
                    <a:pt x="1521" y="0"/>
                  </a:moveTo>
                  <a:cubicBezTo>
                    <a:pt x="639" y="1216"/>
                    <a:pt x="1" y="2827"/>
                    <a:pt x="214" y="4894"/>
                  </a:cubicBezTo>
                  <a:cubicBezTo>
                    <a:pt x="244" y="4985"/>
                    <a:pt x="244" y="5076"/>
                    <a:pt x="244" y="5168"/>
                  </a:cubicBezTo>
                  <a:cubicBezTo>
                    <a:pt x="2463" y="6505"/>
                    <a:pt x="5107" y="7174"/>
                    <a:pt x="7752" y="7204"/>
                  </a:cubicBezTo>
                  <a:cubicBezTo>
                    <a:pt x="8086" y="6657"/>
                    <a:pt x="8421" y="6080"/>
                    <a:pt x="8694" y="5472"/>
                  </a:cubicBezTo>
                  <a:cubicBezTo>
                    <a:pt x="6019" y="4134"/>
                    <a:pt x="3648" y="2219"/>
                    <a:pt x="1521"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54"/>
            <p:cNvSpPr/>
            <p:nvPr/>
          </p:nvSpPr>
          <p:spPr>
            <a:xfrm>
              <a:off x="35729650" y="12492625"/>
              <a:ext cx="527400" cy="336900"/>
            </a:xfrm>
            <a:custGeom>
              <a:avLst/>
              <a:gdLst/>
              <a:ahLst/>
              <a:cxnLst/>
              <a:rect l="l" t="t" r="r" b="b"/>
              <a:pathLst>
                <a:path w="21096" h="13476" extrusionOk="0">
                  <a:moveTo>
                    <a:pt x="4874" y="0"/>
                  </a:moveTo>
                  <a:cubicBezTo>
                    <a:pt x="4815" y="0"/>
                    <a:pt x="4751" y="13"/>
                    <a:pt x="4682" y="41"/>
                  </a:cubicBezTo>
                  <a:cubicBezTo>
                    <a:pt x="3435" y="558"/>
                    <a:pt x="4439" y="4144"/>
                    <a:pt x="4439" y="4144"/>
                  </a:cubicBezTo>
                  <a:cubicBezTo>
                    <a:pt x="4439" y="4144"/>
                    <a:pt x="3256" y="1876"/>
                    <a:pt x="2611" y="1876"/>
                  </a:cubicBezTo>
                  <a:cubicBezTo>
                    <a:pt x="2532" y="1876"/>
                    <a:pt x="2462" y="1910"/>
                    <a:pt x="2402" y="1986"/>
                  </a:cubicBezTo>
                  <a:cubicBezTo>
                    <a:pt x="1824" y="2685"/>
                    <a:pt x="3648" y="5117"/>
                    <a:pt x="3648" y="5117"/>
                  </a:cubicBezTo>
                  <a:cubicBezTo>
                    <a:pt x="3648" y="5117"/>
                    <a:pt x="1490" y="5998"/>
                    <a:pt x="1" y="8004"/>
                  </a:cubicBezTo>
                  <a:cubicBezTo>
                    <a:pt x="2098" y="10223"/>
                    <a:pt x="4469" y="12138"/>
                    <a:pt x="7174" y="13476"/>
                  </a:cubicBezTo>
                  <a:cubicBezTo>
                    <a:pt x="7721" y="12351"/>
                    <a:pt x="8086" y="11196"/>
                    <a:pt x="8056" y="10223"/>
                  </a:cubicBezTo>
                  <a:lnTo>
                    <a:pt x="8056" y="10223"/>
                  </a:lnTo>
                  <a:cubicBezTo>
                    <a:pt x="8056" y="10224"/>
                    <a:pt x="10913" y="12290"/>
                    <a:pt x="13466" y="12959"/>
                  </a:cubicBezTo>
                  <a:cubicBezTo>
                    <a:pt x="13979" y="13077"/>
                    <a:pt x="14479" y="13157"/>
                    <a:pt x="14941" y="13157"/>
                  </a:cubicBezTo>
                  <a:cubicBezTo>
                    <a:pt x="15191" y="13157"/>
                    <a:pt x="15430" y="13134"/>
                    <a:pt x="15655" y="13080"/>
                  </a:cubicBezTo>
                  <a:cubicBezTo>
                    <a:pt x="18025" y="12503"/>
                    <a:pt x="16840" y="10254"/>
                    <a:pt x="16475" y="9646"/>
                  </a:cubicBezTo>
                  <a:lnTo>
                    <a:pt x="16475" y="9646"/>
                  </a:lnTo>
                  <a:cubicBezTo>
                    <a:pt x="16915" y="10320"/>
                    <a:pt x="18827" y="13061"/>
                    <a:pt x="20872" y="13061"/>
                  </a:cubicBezTo>
                  <a:cubicBezTo>
                    <a:pt x="20946" y="13061"/>
                    <a:pt x="21021" y="13058"/>
                    <a:pt x="21095" y="13050"/>
                  </a:cubicBezTo>
                  <a:cubicBezTo>
                    <a:pt x="19545" y="8156"/>
                    <a:pt x="16901" y="3658"/>
                    <a:pt x="12889" y="497"/>
                  </a:cubicBezTo>
                  <a:cubicBezTo>
                    <a:pt x="8603" y="1530"/>
                    <a:pt x="5563" y="3597"/>
                    <a:pt x="5563" y="3597"/>
                  </a:cubicBezTo>
                  <a:cubicBezTo>
                    <a:pt x="5563" y="3597"/>
                    <a:pt x="5861" y="0"/>
                    <a:pt x="4874" y="0"/>
                  </a:cubicBezTo>
                  <a:close/>
                </a:path>
              </a:pathLst>
            </a:custGeom>
            <a:solidFill>
              <a:srgbClr val="6735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54"/>
            <p:cNvSpPr/>
            <p:nvPr/>
          </p:nvSpPr>
          <p:spPr>
            <a:xfrm>
              <a:off x="36051850" y="12492275"/>
              <a:ext cx="250025" cy="326625"/>
            </a:xfrm>
            <a:custGeom>
              <a:avLst/>
              <a:gdLst/>
              <a:ahLst/>
              <a:cxnLst/>
              <a:rect l="l" t="t" r="r" b="b"/>
              <a:pathLst>
                <a:path w="10001" h="13065" extrusionOk="0">
                  <a:moveTo>
                    <a:pt x="4036" y="0"/>
                  </a:moveTo>
                  <a:cubicBezTo>
                    <a:pt x="3672" y="0"/>
                    <a:pt x="3300" y="18"/>
                    <a:pt x="2919" y="55"/>
                  </a:cubicBezTo>
                  <a:cubicBezTo>
                    <a:pt x="1915" y="146"/>
                    <a:pt x="912" y="298"/>
                    <a:pt x="1" y="511"/>
                  </a:cubicBezTo>
                  <a:cubicBezTo>
                    <a:pt x="4013" y="3672"/>
                    <a:pt x="6657" y="8170"/>
                    <a:pt x="8207" y="13064"/>
                  </a:cubicBezTo>
                  <a:cubicBezTo>
                    <a:pt x="8329" y="13064"/>
                    <a:pt x="8420" y="13064"/>
                    <a:pt x="8511" y="13034"/>
                  </a:cubicBezTo>
                  <a:cubicBezTo>
                    <a:pt x="9302" y="12851"/>
                    <a:pt x="9758" y="12487"/>
                    <a:pt x="10001" y="12031"/>
                  </a:cubicBezTo>
                  <a:cubicBezTo>
                    <a:pt x="9727" y="7836"/>
                    <a:pt x="8603" y="3733"/>
                    <a:pt x="6384" y="237"/>
                  </a:cubicBezTo>
                  <a:cubicBezTo>
                    <a:pt x="5645" y="89"/>
                    <a:pt x="4863" y="0"/>
                    <a:pt x="4036"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54"/>
            <p:cNvSpPr/>
            <p:nvPr/>
          </p:nvSpPr>
          <p:spPr>
            <a:xfrm>
              <a:off x="36211425" y="12498200"/>
              <a:ext cx="302450" cy="344475"/>
            </a:xfrm>
            <a:custGeom>
              <a:avLst/>
              <a:gdLst/>
              <a:ahLst/>
              <a:cxnLst/>
              <a:rect l="l" t="t" r="r" b="b"/>
              <a:pathLst>
                <a:path w="12098" h="13779" extrusionOk="0">
                  <a:moveTo>
                    <a:pt x="1" y="0"/>
                  </a:moveTo>
                  <a:cubicBezTo>
                    <a:pt x="2220" y="3496"/>
                    <a:pt x="3344" y="7599"/>
                    <a:pt x="3618" y="11794"/>
                  </a:cubicBezTo>
                  <a:cubicBezTo>
                    <a:pt x="4195" y="10821"/>
                    <a:pt x="3831" y="9606"/>
                    <a:pt x="3830" y="9605"/>
                  </a:cubicBezTo>
                  <a:lnTo>
                    <a:pt x="3830" y="9605"/>
                  </a:lnTo>
                  <a:cubicBezTo>
                    <a:pt x="3831" y="9607"/>
                    <a:pt x="5865" y="13778"/>
                    <a:pt x="8528" y="13778"/>
                  </a:cubicBezTo>
                  <a:cubicBezTo>
                    <a:pt x="8722" y="13778"/>
                    <a:pt x="8919" y="13756"/>
                    <a:pt x="9119" y="13709"/>
                  </a:cubicBezTo>
                  <a:cubicBezTo>
                    <a:pt x="12098" y="12979"/>
                    <a:pt x="8694" y="6626"/>
                    <a:pt x="7448" y="4742"/>
                  </a:cubicBezTo>
                  <a:cubicBezTo>
                    <a:pt x="6475" y="3283"/>
                    <a:pt x="3861" y="790"/>
                    <a:pt x="1" y="0"/>
                  </a:cubicBezTo>
                  <a:close/>
                </a:path>
              </a:pathLst>
            </a:custGeom>
            <a:solidFill>
              <a:srgbClr val="6735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54"/>
            <p:cNvSpPr/>
            <p:nvPr/>
          </p:nvSpPr>
          <p:spPr>
            <a:xfrm>
              <a:off x="35697750" y="12821900"/>
              <a:ext cx="187700" cy="145925"/>
            </a:xfrm>
            <a:custGeom>
              <a:avLst/>
              <a:gdLst/>
              <a:ahLst/>
              <a:cxnLst/>
              <a:rect l="l" t="t" r="r" b="b"/>
              <a:pathLst>
                <a:path w="7508" h="5837" extrusionOk="0">
                  <a:moveTo>
                    <a:pt x="0" y="1"/>
                  </a:moveTo>
                  <a:lnTo>
                    <a:pt x="0" y="1"/>
                  </a:lnTo>
                  <a:cubicBezTo>
                    <a:pt x="547" y="5320"/>
                    <a:pt x="1186" y="5837"/>
                    <a:pt x="1186" y="5837"/>
                  </a:cubicBezTo>
                  <a:cubicBezTo>
                    <a:pt x="1186" y="5837"/>
                    <a:pt x="2242" y="4610"/>
                    <a:pt x="3939" y="4610"/>
                  </a:cubicBezTo>
                  <a:cubicBezTo>
                    <a:pt x="4396" y="4610"/>
                    <a:pt x="4899" y="4699"/>
                    <a:pt x="5441" y="4925"/>
                  </a:cubicBezTo>
                  <a:cubicBezTo>
                    <a:pt x="5441" y="4925"/>
                    <a:pt x="6505" y="3679"/>
                    <a:pt x="7508" y="2037"/>
                  </a:cubicBezTo>
                  <a:cubicBezTo>
                    <a:pt x="4863" y="2007"/>
                    <a:pt x="2189" y="1338"/>
                    <a:pt x="0" y="1"/>
                  </a:cubicBezTo>
                  <a:close/>
                </a:path>
              </a:pathLst>
            </a:custGeom>
            <a:solidFill>
              <a:srgbClr val="6735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54"/>
            <p:cNvSpPr/>
            <p:nvPr/>
          </p:nvSpPr>
          <p:spPr>
            <a:xfrm>
              <a:off x="36189400" y="12726150"/>
              <a:ext cx="1525" cy="3825"/>
            </a:xfrm>
            <a:custGeom>
              <a:avLst/>
              <a:gdLst/>
              <a:ahLst/>
              <a:cxnLst/>
              <a:rect l="l" t="t" r="r" b="b"/>
              <a:pathLst>
                <a:path w="61" h="153" extrusionOk="0">
                  <a:moveTo>
                    <a:pt x="61" y="153"/>
                  </a:moveTo>
                  <a:cubicBezTo>
                    <a:pt x="31" y="62"/>
                    <a:pt x="0" y="1"/>
                    <a:pt x="0" y="1"/>
                  </a:cubicBezTo>
                  <a:cubicBezTo>
                    <a:pt x="0" y="1"/>
                    <a:pt x="31" y="62"/>
                    <a:pt x="61" y="153"/>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54"/>
            <p:cNvSpPr/>
            <p:nvPr/>
          </p:nvSpPr>
          <p:spPr>
            <a:xfrm>
              <a:off x="35931800" y="13248625"/>
              <a:ext cx="136025" cy="490500"/>
            </a:xfrm>
            <a:custGeom>
              <a:avLst/>
              <a:gdLst/>
              <a:ahLst/>
              <a:cxnLst/>
              <a:rect l="l" t="t" r="r" b="b"/>
              <a:pathLst>
                <a:path w="5441" h="19620" extrusionOk="0">
                  <a:moveTo>
                    <a:pt x="4019" y="0"/>
                  </a:moveTo>
                  <a:cubicBezTo>
                    <a:pt x="3180" y="0"/>
                    <a:pt x="2028" y="372"/>
                    <a:pt x="851" y="1139"/>
                  </a:cubicBezTo>
                  <a:cubicBezTo>
                    <a:pt x="851" y="1139"/>
                    <a:pt x="1793" y="4908"/>
                    <a:pt x="1611" y="7248"/>
                  </a:cubicBezTo>
                  <a:cubicBezTo>
                    <a:pt x="1459" y="9589"/>
                    <a:pt x="365" y="14908"/>
                    <a:pt x="365" y="14908"/>
                  </a:cubicBezTo>
                  <a:cubicBezTo>
                    <a:pt x="365" y="14908"/>
                    <a:pt x="0" y="18008"/>
                    <a:pt x="152" y="19619"/>
                  </a:cubicBezTo>
                  <a:cubicBezTo>
                    <a:pt x="2857" y="16336"/>
                    <a:pt x="4833" y="13996"/>
                    <a:pt x="5228" y="7978"/>
                  </a:cubicBezTo>
                  <a:cubicBezTo>
                    <a:pt x="5441" y="5120"/>
                    <a:pt x="4681" y="1595"/>
                    <a:pt x="4286" y="14"/>
                  </a:cubicBezTo>
                  <a:cubicBezTo>
                    <a:pt x="4201" y="5"/>
                    <a:pt x="4112" y="0"/>
                    <a:pt x="40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54"/>
            <p:cNvSpPr/>
            <p:nvPr/>
          </p:nvSpPr>
          <p:spPr>
            <a:xfrm>
              <a:off x="35935575" y="13248975"/>
              <a:ext cx="164925" cy="512175"/>
            </a:xfrm>
            <a:custGeom>
              <a:avLst/>
              <a:gdLst/>
              <a:ahLst/>
              <a:cxnLst/>
              <a:rect l="l" t="t" r="r" b="b"/>
              <a:pathLst>
                <a:path w="6597" h="20487" extrusionOk="0">
                  <a:moveTo>
                    <a:pt x="4135" y="0"/>
                  </a:moveTo>
                  <a:lnTo>
                    <a:pt x="4135" y="0"/>
                  </a:lnTo>
                  <a:cubicBezTo>
                    <a:pt x="4530" y="1581"/>
                    <a:pt x="5290" y="5106"/>
                    <a:pt x="5077" y="7964"/>
                  </a:cubicBezTo>
                  <a:cubicBezTo>
                    <a:pt x="4682" y="13982"/>
                    <a:pt x="2706" y="16322"/>
                    <a:pt x="1" y="19605"/>
                  </a:cubicBezTo>
                  <a:cubicBezTo>
                    <a:pt x="62" y="20031"/>
                    <a:pt x="123" y="20335"/>
                    <a:pt x="244" y="20487"/>
                  </a:cubicBezTo>
                  <a:cubicBezTo>
                    <a:pt x="244" y="20487"/>
                    <a:pt x="4469" y="16778"/>
                    <a:pt x="5533" y="11186"/>
                  </a:cubicBezTo>
                  <a:cubicBezTo>
                    <a:pt x="6597" y="5593"/>
                    <a:pt x="5381" y="1611"/>
                    <a:pt x="5047" y="608"/>
                  </a:cubicBezTo>
                  <a:cubicBezTo>
                    <a:pt x="4925" y="274"/>
                    <a:pt x="4591" y="61"/>
                    <a:pt x="41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54"/>
            <p:cNvSpPr/>
            <p:nvPr/>
          </p:nvSpPr>
          <p:spPr>
            <a:xfrm>
              <a:off x="35821600" y="13499725"/>
              <a:ext cx="135275" cy="144400"/>
            </a:xfrm>
            <a:custGeom>
              <a:avLst/>
              <a:gdLst/>
              <a:ahLst/>
              <a:cxnLst/>
              <a:rect l="l" t="t" r="r" b="b"/>
              <a:pathLst>
                <a:path w="5411" h="5776" extrusionOk="0">
                  <a:moveTo>
                    <a:pt x="1460" y="1"/>
                  </a:moveTo>
                  <a:cubicBezTo>
                    <a:pt x="1460" y="1"/>
                    <a:pt x="761" y="1855"/>
                    <a:pt x="1" y="4134"/>
                  </a:cubicBezTo>
                  <a:cubicBezTo>
                    <a:pt x="2226" y="5331"/>
                    <a:pt x="2304" y="5661"/>
                    <a:pt x="2236" y="5747"/>
                  </a:cubicBezTo>
                  <a:lnTo>
                    <a:pt x="2236" y="5747"/>
                  </a:lnTo>
                  <a:cubicBezTo>
                    <a:pt x="3599" y="4901"/>
                    <a:pt x="5411" y="2584"/>
                    <a:pt x="5411" y="2584"/>
                  </a:cubicBezTo>
                  <a:lnTo>
                    <a:pt x="5138" y="973"/>
                  </a:lnTo>
                  <a:cubicBezTo>
                    <a:pt x="5138" y="973"/>
                    <a:pt x="3131" y="730"/>
                    <a:pt x="1460" y="1"/>
                  </a:cubicBezTo>
                  <a:close/>
                  <a:moveTo>
                    <a:pt x="2236" y="5747"/>
                  </a:moveTo>
                  <a:cubicBezTo>
                    <a:pt x="2220" y="5757"/>
                    <a:pt x="2205" y="5766"/>
                    <a:pt x="2189" y="5776"/>
                  </a:cubicBezTo>
                  <a:cubicBezTo>
                    <a:pt x="2189" y="5776"/>
                    <a:pt x="2218" y="5770"/>
                    <a:pt x="2236" y="5747"/>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54"/>
            <p:cNvSpPr/>
            <p:nvPr/>
          </p:nvSpPr>
          <p:spPr>
            <a:xfrm>
              <a:off x="35795275" y="13432300"/>
              <a:ext cx="349300" cy="360150"/>
            </a:xfrm>
            <a:custGeom>
              <a:avLst/>
              <a:gdLst/>
              <a:ahLst/>
              <a:cxnLst/>
              <a:rect l="l" t="t" r="r" b="b"/>
              <a:pathLst>
                <a:path w="13972" h="14406" extrusionOk="0">
                  <a:moveTo>
                    <a:pt x="11334" y="0"/>
                  </a:moveTo>
                  <a:cubicBezTo>
                    <a:pt x="10733" y="0"/>
                    <a:pt x="9832" y="1103"/>
                    <a:pt x="9534" y="1482"/>
                  </a:cubicBezTo>
                  <a:cubicBezTo>
                    <a:pt x="9319" y="1306"/>
                    <a:pt x="9017" y="1005"/>
                    <a:pt x="8820" y="1005"/>
                  </a:cubicBezTo>
                  <a:cubicBezTo>
                    <a:pt x="8710" y="1005"/>
                    <a:pt x="8633" y="1099"/>
                    <a:pt x="8622" y="1360"/>
                  </a:cubicBezTo>
                  <a:cubicBezTo>
                    <a:pt x="8561" y="2120"/>
                    <a:pt x="8744" y="2546"/>
                    <a:pt x="8744" y="2546"/>
                  </a:cubicBezTo>
                  <a:cubicBezTo>
                    <a:pt x="8744" y="2546"/>
                    <a:pt x="4701" y="7530"/>
                    <a:pt x="3303" y="8442"/>
                  </a:cubicBezTo>
                  <a:cubicBezTo>
                    <a:pt x="3364" y="8351"/>
                    <a:pt x="3273" y="8017"/>
                    <a:pt x="1054" y="6831"/>
                  </a:cubicBezTo>
                  <a:cubicBezTo>
                    <a:pt x="567" y="8382"/>
                    <a:pt x="111" y="9962"/>
                    <a:pt x="81" y="10783"/>
                  </a:cubicBezTo>
                  <a:cubicBezTo>
                    <a:pt x="0" y="12559"/>
                    <a:pt x="1301" y="14406"/>
                    <a:pt x="2908" y="14406"/>
                  </a:cubicBezTo>
                  <a:cubicBezTo>
                    <a:pt x="3116" y="14406"/>
                    <a:pt x="3330" y="14375"/>
                    <a:pt x="3546" y="14309"/>
                  </a:cubicBezTo>
                  <a:cubicBezTo>
                    <a:pt x="5431" y="13701"/>
                    <a:pt x="8409" y="10935"/>
                    <a:pt x="11145" y="6619"/>
                  </a:cubicBezTo>
                  <a:cubicBezTo>
                    <a:pt x="11145" y="6619"/>
                    <a:pt x="11935" y="5676"/>
                    <a:pt x="12391" y="4612"/>
                  </a:cubicBezTo>
                  <a:cubicBezTo>
                    <a:pt x="12391" y="4612"/>
                    <a:pt x="13972" y="2029"/>
                    <a:pt x="13637" y="1421"/>
                  </a:cubicBezTo>
                  <a:cubicBezTo>
                    <a:pt x="13564" y="1293"/>
                    <a:pt x="13472" y="1242"/>
                    <a:pt x="13371" y="1242"/>
                  </a:cubicBezTo>
                  <a:cubicBezTo>
                    <a:pt x="12966" y="1242"/>
                    <a:pt x="12422" y="2059"/>
                    <a:pt x="12422" y="2059"/>
                  </a:cubicBezTo>
                  <a:cubicBezTo>
                    <a:pt x="12422" y="2059"/>
                    <a:pt x="12938" y="935"/>
                    <a:pt x="12574" y="661"/>
                  </a:cubicBezTo>
                  <a:cubicBezTo>
                    <a:pt x="12537" y="637"/>
                    <a:pt x="12496" y="626"/>
                    <a:pt x="12452" y="626"/>
                  </a:cubicBezTo>
                  <a:cubicBezTo>
                    <a:pt x="12053" y="626"/>
                    <a:pt x="11388" y="1512"/>
                    <a:pt x="11388" y="1512"/>
                  </a:cubicBezTo>
                  <a:cubicBezTo>
                    <a:pt x="11388" y="1512"/>
                    <a:pt x="12026" y="357"/>
                    <a:pt x="11540" y="53"/>
                  </a:cubicBezTo>
                  <a:cubicBezTo>
                    <a:pt x="11477" y="17"/>
                    <a:pt x="11408" y="0"/>
                    <a:pt x="11334"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3" name="Google Shape;653;p54"/>
          <p:cNvGrpSpPr/>
          <p:nvPr/>
        </p:nvGrpSpPr>
        <p:grpSpPr>
          <a:xfrm>
            <a:off x="1349038" y="2666913"/>
            <a:ext cx="1114025" cy="2225925"/>
            <a:chOff x="31594325" y="12376475"/>
            <a:chExt cx="1114025" cy="2225925"/>
          </a:xfrm>
        </p:grpSpPr>
        <p:sp>
          <p:nvSpPr>
            <p:cNvPr id="654" name="Google Shape;654;p54"/>
            <p:cNvSpPr/>
            <p:nvPr/>
          </p:nvSpPr>
          <p:spPr>
            <a:xfrm>
              <a:off x="31870150" y="13547600"/>
              <a:ext cx="174050" cy="203975"/>
            </a:xfrm>
            <a:custGeom>
              <a:avLst/>
              <a:gdLst/>
              <a:ahLst/>
              <a:cxnLst/>
              <a:rect l="l" t="t" r="r" b="b"/>
              <a:pathLst>
                <a:path w="6962" h="8159" extrusionOk="0">
                  <a:moveTo>
                    <a:pt x="5472" y="0"/>
                  </a:moveTo>
                  <a:lnTo>
                    <a:pt x="1247" y="335"/>
                  </a:lnTo>
                  <a:cubicBezTo>
                    <a:pt x="1247" y="335"/>
                    <a:pt x="1" y="5137"/>
                    <a:pt x="214" y="6566"/>
                  </a:cubicBezTo>
                  <a:cubicBezTo>
                    <a:pt x="385" y="7718"/>
                    <a:pt x="2632" y="8158"/>
                    <a:pt x="4308" y="8158"/>
                  </a:cubicBezTo>
                  <a:cubicBezTo>
                    <a:pt x="4711" y="8158"/>
                    <a:pt x="5081" y="8133"/>
                    <a:pt x="5381" y="8086"/>
                  </a:cubicBezTo>
                  <a:cubicBezTo>
                    <a:pt x="6962" y="7812"/>
                    <a:pt x="5472" y="1"/>
                    <a:pt x="54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54"/>
            <p:cNvSpPr/>
            <p:nvPr/>
          </p:nvSpPr>
          <p:spPr>
            <a:xfrm>
              <a:off x="31887650" y="13490600"/>
              <a:ext cx="146675" cy="80575"/>
            </a:xfrm>
            <a:custGeom>
              <a:avLst/>
              <a:gdLst/>
              <a:ahLst/>
              <a:cxnLst/>
              <a:rect l="l" t="t" r="r" b="b"/>
              <a:pathLst>
                <a:path w="5867" h="3223" extrusionOk="0">
                  <a:moveTo>
                    <a:pt x="1337" y="1"/>
                  </a:moveTo>
                  <a:cubicBezTo>
                    <a:pt x="0" y="31"/>
                    <a:pt x="547" y="2615"/>
                    <a:pt x="547" y="2615"/>
                  </a:cubicBezTo>
                  <a:lnTo>
                    <a:pt x="5866" y="3223"/>
                  </a:lnTo>
                  <a:lnTo>
                    <a:pt x="5289" y="1186"/>
                  </a:lnTo>
                  <a:cubicBezTo>
                    <a:pt x="5289" y="1186"/>
                    <a:pt x="2645" y="1"/>
                    <a:pt x="1337" y="1"/>
                  </a:cubicBezTo>
                  <a:close/>
                </a:path>
              </a:pathLst>
            </a:custGeom>
            <a:solidFill>
              <a:srgbClr val="F89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54"/>
            <p:cNvSpPr/>
            <p:nvPr/>
          </p:nvSpPr>
          <p:spPr>
            <a:xfrm>
              <a:off x="31899800" y="13170400"/>
              <a:ext cx="557775" cy="607000"/>
            </a:xfrm>
            <a:custGeom>
              <a:avLst/>
              <a:gdLst/>
              <a:ahLst/>
              <a:cxnLst/>
              <a:rect l="l" t="t" r="r" b="b"/>
              <a:pathLst>
                <a:path w="22311" h="24280" extrusionOk="0">
                  <a:moveTo>
                    <a:pt x="12135" y="0"/>
                  </a:moveTo>
                  <a:cubicBezTo>
                    <a:pt x="8025" y="0"/>
                    <a:pt x="3553" y="1202"/>
                    <a:pt x="3405" y="3295"/>
                  </a:cubicBezTo>
                  <a:cubicBezTo>
                    <a:pt x="3131" y="6942"/>
                    <a:pt x="0" y="19921"/>
                    <a:pt x="244" y="22779"/>
                  </a:cubicBezTo>
                  <a:cubicBezTo>
                    <a:pt x="339" y="23898"/>
                    <a:pt x="2616" y="24280"/>
                    <a:pt x="5534" y="24280"/>
                  </a:cubicBezTo>
                  <a:cubicBezTo>
                    <a:pt x="10066" y="24280"/>
                    <a:pt x="16145" y="23357"/>
                    <a:pt x="17995" y="22839"/>
                  </a:cubicBezTo>
                  <a:cubicBezTo>
                    <a:pt x="21004" y="22019"/>
                    <a:pt x="22311" y="5392"/>
                    <a:pt x="18359" y="1562"/>
                  </a:cubicBezTo>
                  <a:cubicBezTo>
                    <a:pt x="17255" y="494"/>
                    <a:pt x="14769" y="0"/>
                    <a:pt x="12135"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54"/>
            <p:cNvSpPr/>
            <p:nvPr/>
          </p:nvSpPr>
          <p:spPr>
            <a:xfrm>
              <a:off x="32421075" y="13617400"/>
              <a:ext cx="229525" cy="343025"/>
            </a:xfrm>
            <a:custGeom>
              <a:avLst/>
              <a:gdLst/>
              <a:ahLst/>
              <a:cxnLst/>
              <a:rect l="l" t="t" r="r" b="b"/>
              <a:pathLst>
                <a:path w="9181" h="13721" extrusionOk="0">
                  <a:moveTo>
                    <a:pt x="537" y="0"/>
                  </a:moveTo>
                  <a:cubicBezTo>
                    <a:pt x="358" y="0"/>
                    <a:pt x="179" y="2"/>
                    <a:pt x="1" y="5"/>
                  </a:cubicBezTo>
                  <a:cubicBezTo>
                    <a:pt x="1004" y="1981"/>
                    <a:pt x="1855" y="3744"/>
                    <a:pt x="1855" y="3744"/>
                  </a:cubicBezTo>
                  <a:lnTo>
                    <a:pt x="4043" y="9245"/>
                  </a:lnTo>
                  <a:cubicBezTo>
                    <a:pt x="4043" y="9245"/>
                    <a:pt x="2828" y="11251"/>
                    <a:pt x="3496" y="11403"/>
                  </a:cubicBezTo>
                  <a:cubicBezTo>
                    <a:pt x="3571" y="11421"/>
                    <a:pt x="3646" y="11429"/>
                    <a:pt x="3720" y="11429"/>
                  </a:cubicBezTo>
                  <a:cubicBezTo>
                    <a:pt x="4288" y="11429"/>
                    <a:pt x="4834" y="10978"/>
                    <a:pt x="4834" y="10978"/>
                  </a:cubicBezTo>
                  <a:cubicBezTo>
                    <a:pt x="4834" y="10978"/>
                    <a:pt x="5016" y="13561"/>
                    <a:pt x="5746" y="13713"/>
                  </a:cubicBezTo>
                  <a:cubicBezTo>
                    <a:pt x="5772" y="13719"/>
                    <a:pt x="5797" y="13721"/>
                    <a:pt x="5821" y="13721"/>
                  </a:cubicBezTo>
                  <a:cubicBezTo>
                    <a:pt x="6487" y="13721"/>
                    <a:pt x="6232" y="11740"/>
                    <a:pt x="6232" y="11738"/>
                  </a:cubicBezTo>
                  <a:lnTo>
                    <a:pt x="6232" y="11738"/>
                  </a:lnTo>
                  <a:cubicBezTo>
                    <a:pt x="6232" y="11740"/>
                    <a:pt x="6586" y="13654"/>
                    <a:pt x="7148" y="13654"/>
                  </a:cubicBezTo>
                  <a:cubicBezTo>
                    <a:pt x="7157" y="13654"/>
                    <a:pt x="7165" y="13653"/>
                    <a:pt x="7174" y="13652"/>
                  </a:cubicBezTo>
                  <a:cubicBezTo>
                    <a:pt x="7782" y="13561"/>
                    <a:pt x="7418" y="11526"/>
                    <a:pt x="7417" y="11525"/>
                  </a:cubicBezTo>
                  <a:lnTo>
                    <a:pt x="7417" y="11525"/>
                  </a:lnTo>
                  <a:cubicBezTo>
                    <a:pt x="7418" y="11526"/>
                    <a:pt x="8040" y="13069"/>
                    <a:pt x="8541" y="13069"/>
                  </a:cubicBezTo>
                  <a:cubicBezTo>
                    <a:pt x="8594" y="13069"/>
                    <a:pt x="8645" y="13052"/>
                    <a:pt x="8694" y="13014"/>
                  </a:cubicBezTo>
                  <a:cubicBezTo>
                    <a:pt x="9180" y="12649"/>
                    <a:pt x="8360" y="10279"/>
                    <a:pt x="8360" y="10279"/>
                  </a:cubicBezTo>
                  <a:cubicBezTo>
                    <a:pt x="8360" y="10279"/>
                    <a:pt x="6627" y="4199"/>
                    <a:pt x="5594" y="552"/>
                  </a:cubicBezTo>
                  <a:cubicBezTo>
                    <a:pt x="3970" y="139"/>
                    <a:pt x="2247" y="0"/>
                    <a:pt x="537"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54"/>
            <p:cNvSpPr/>
            <p:nvPr/>
          </p:nvSpPr>
          <p:spPr>
            <a:xfrm>
              <a:off x="32361050" y="13418425"/>
              <a:ext cx="199875" cy="212775"/>
            </a:xfrm>
            <a:custGeom>
              <a:avLst/>
              <a:gdLst/>
              <a:ahLst/>
              <a:cxnLst/>
              <a:rect l="l" t="t" r="r" b="b"/>
              <a:pathLst>
                <a:path w="7995" h="8511" extrusionOk="0">
                  <a:moveTo>
                    <a:pt x="4925" y="0"/>
                  </a:moveTo>
                  <a:cubicBezTo>
                    <a:pt x="3435" y="2189"/>
                    <a:pt x="1247" y="2462"/>
                    <a:pt x="1" y="3374"/>
                  </a:cubicBezTo>
                  <a:cubicBezTo>
                    <a:pt x="578" y="4408"/>
                    <a:pt x="1551" y="6262"/>
                    <a:pt x="2402" y="7964"/>
                  </a:cubicBezTo>
                  <a:cubicBezTo>
                    <a:pt x="2580" y="7961"/>
                    <a:pt x="2759" y="7959"/>
                    <a:pt x="2938" y="7959"/>
                  </a:cubicBezTo>
                  <a:cubicBezTo>
                    <a:pt x="4648" y="7959"/>
                    <a:pt x="6371" y="8098"/>
                    <a:pt x="7995" y="8511"/>
                  </a:cubicBezTo>
                  <a:cubicBezTo>
                    <a:pt x="7539" y="6930"/>
                    <a:pt x="7235" y="5806"/>
                    <a:pt x="7235" y="5775"/>
                  </a:cubicBezTo>
                  <a:cubicBezTo>
                    <a:pt x="6505" y="3374"/>
                    <a:pt x="5715" y="1490"/>
                    <a:pt x="4925"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54"/>
            <p:cNvSpPr/>
            <p:nvPr/>
          </p:nvSpPr>
          <p:spPr>
            <a:xfrm>
              <a:off x="32352700" y="14239850"/>
              <a:ext cx="215825" cy="231725"/>
            </a:xfrm>
            <a:custGeom>
              <a:avLst/>
              <a:gdLst/>
              <a:ahLst/>
              <a:cxnLst/>
              <a:rect l="l" t="t" r="r" b="b"/>
              <a:pathLst>
                <a:path w="8633" h="9269" extrusionOk="0">
                  <a:moveTo>
                    <a:pt x="7052" y="1"/>
                  </a:moveTo>
                  <a:cubicBezTo>
                    <a:pt x="5107" y="1764"/>
                    <a:pt x="2553" y="3010"/>
                    <a:pt x="0" y="3800"/>
                  </a:cubicBezTo>
                  <a:lnTo>
                    <a:pt x="2189" y="9180"/>
                  </a:lnTo>
                  <a:cubicBezTo>
                    <a:pt x="2521" y="9242"/>
                    <a:pt x="2855" y="9269"/>
                    <a:pt x="3187" y="9269"/>
                  </a:cubicBezTo>
                  <a:cubicBezTo>
                    <a:pt x="5979" y="9269"/>
                    <a:pt x="8602" y="7326"/>
                    <a:pt x="8602" y="7326"/>
                  </a:cubicBezTo>
                  <a:cubicBezTo>
                    <a:pt x="8633" y="6141"/>
                    <a:pt x="7751" y="2524"/>
                    <a:pt x="7052"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54"/>
            <p:cNvSpPr/>
            <p:nvPr/>
          </p:nvSpPr>
          <p:spPr>
            <a:xfrm>
              <a:off x="32313175" y="14175275"/>
              <a:ext cx="215825" cy="159600"/>
            </a:xfrm>
            <a:custGeom>
              <a:avLst/>
              <a:gdLst/>
              <a:ahLst/>
              <a:cxnLst/>
              <a:rect l="l" t="t" r="r" b="b"/>
              <a:pathLst>
                <a:path w="8633" h="6384" extrusionOk="0">
                  <a:moveTo>
                    <a:pt x="7904" y="0"/>
                  </a:moveTo>
                  <a:lnTo>
                    <a:pt x="1" y="2584"/>
                  </a:lnTo>
                  <a:lnTo>
                    <a:pt x="1581" y="6383"/>
                  </a:lnTo>
                  <a:cubicBezTo>
                    <a:pt x="4134" y="5593"/>
                    <a:pt x="6688" y="4347"/>
                    <a:pt x="8633" y="2584"/>
                  </a:cubicBezTo>
                  <a:cubicBezTo>
                    <a:pt x="8238" y="1094"/>
                    <a:pt x="7904" y="0"/>
                    <a:pt x="7904"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54"/>
            <p:cNvSpPr/>
            <p:nvPr/>
          </p:nvSpPr>
          <p:spPr>
            <a:xfrm>
              <a:off x="32421850" y="14440475"/>
              <a:ext cx="286500" cy="117800"/>
            </a:xfrm>
            <a:custGeom>
              <a:avLst/>
              <a:gdLst/>
              <a:ahLst/>
              <a:cxnLst/>
              <a:rect l="l" t="t" r="r" b="b"/>
              <a:pathLst>
                <a:path w="11460" h="4712" extrusionOk="0">
                  <a:moveTo>
                    <a:pt x="11034" y="0"/>
                  </a:moveTo>
                  <a:lnTo>
                    <a:pt x="11034" y="0"/>
                  </a:lnTo>
                  <a:cubicBezTo>
                    <a:pt x="11033" y="1"/>
                    <a:pt x="0" y="3192"/>
                    <a:pt x="274" y="3769"/>
                  </a:cubicBezTo>
                  <a:cubicBezTo>
                    <a:pt x="517" y="4347"/>
                    <a:pt x="760" y="4712"/>
                    <a:pt x="760" y="4712"/>
                  </a:cubicBezTo>
                  <a:cubicBezTo>
                    <a:pt x="760" y="4712"/>
                    <a:pt x="1824" y="4620"/>
                    <a:pt x="4104" y="4134"/>
                  </a:cubicBezTo>
                  <a:cubicBezTo>
                    <a:pt x="6414" y="3678"/>
                    <a:pt x="8906" y="2493"/>
                    <a:pt x="10183" y="1672"/>
                  </a:cubicBezTo>
                  <a:cubicBezTo>
                    <a:pt x="11459" y="882"/>
                    <a:pt x="11034" y="0"/>
                    <a:pt x="11034"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54"/>
            <p:cNvSpPr/>
            <p:nvPr/>
          </p:nvSpPr>
          <p:spPr>
            <a:xfrm>
              <a:off x="32608025" y="14419950"/>
              <a:ext cx="99550" cy="85125"/>
            </a:xfrm>
            <a:custGeom>
              <a:avLst/>
              <a:gdLst/>
              <a:ahLst/>
              <a:cxnLst/>
              <a:rect l="l" t="t" r="r" b="b"/>
              <a:pathLst>
                <a:path w="3982" h="3405" extrusionOk="0">
                  <a:moveTo>
                    <a:pt x="578" y="1"/>
                  </a:moveTo>
                  <a:cubicBezTo>
                    <a:pt x="152" y="1125"/>
                    <a:pt x="0" y="2280"/>
                    <a:pt x="61" y="3405"/>
                  </a:cubicBezTo>
                  <a:cubicBezTo>
                    <a:pt x="2310" y="2493"/>
                    <a:pt x="3982" y="1460"/>
                    <a:pt x="3587" y="821"/>
                  </a:cubicBezTo>
                  <a:cubicBezTo>
                    <a:pt x="3192" y="183"/>
                    <a:pt x="1824" y="31"/>
                    <a:pt x="578" y="1"/>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54"/>
            <p:cNvSpPr/>
            <p:nvPr/>
          </p:nvSpPr>
          <p:spPr>
            <a:xfrm>
              <a:off x="32408175" y="14419950"/>
              <a:ext cx="214300" cy="129200"/>
            </a:xfrm>
            <a:custGeom>
              <a:avLst/>
              <a:gdLst/>
              <a:ahLst/>
              <a:cxnLst/>
              <a:rect l="l" t="t" r="r" b="b"/>
              <a:pathLst>
                <a:path w="8572" h="5168" extrusionOk="0">
                  <a:moveTo>
                    <a:pt x="8572" y="1"/>
                  </a:moveTo>
                  <a:cubicBezTo>
                    <a:pt x="7417" y="1"/>
                    <a:pt x="6383" y="122"/>
                    <a:pt x="6383" y="122"/>
                  </a:cubicBezTo>
                  <a:cubicBezTo>
                    <a:pt x="3917" y="1806"/>
                    <a:pt x="1413" y="1991"/>
                    <a:pt x="432" y="1991"/>
                  </a:cubicBezTo>
                  <a:cubicBezTo>
                    <a:pt x="156" y="1991"/>
                    <a:pt x="0" y="1976"/>
                    <a:pt x="0" y="1976"/>
                  </a:cubicBezTo>
                  <a:lnTo>
                    <a:pt x="0" y="1976"/>
                  </a:lnTo>
                  <a:cubicBezTo>
                    <a:pt x="91" y="3405"/>
                    <a:pt x="1094" y="5168"/>
                    <a:pt x="1094" y="5168"/>
                  </a:cubicBezTo>
                  <a:cubicBezTo>
                    <a:pt x="2949" y="5107"/>
                    <a:pt x="5775" y="4317"/>
                    <a:pt x="8055" y="3405"/>
                  </a:cubicBezTo>
                  <a:cubicBezTo>
                    <a:pt x="7994" y="2280"/>
                    <a:pt x="8146" y="1125"/>
                    <a:pt x="8572" y="1"/>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54"/>
            <p:cNvSpPr/>
            <p:nvPr/>
          </p:nvSpPr>
          <p:spPr>
            <a:xfrm>
              <a:off x="32554825" y="14368375"/>
              <a:ext cx="71775" cy="65475"/>
            </a:xfrm>
            <a:custGeom>
              <a:avLst/>
              <a:gdLst/>
              <a:ahLst/>
              <a:cxnLst/>
              <a:rect l="l" t="t" r="r" b="b"/>
              <a:pathLst>
                <a:path w="2871" h="2619" extrusionOk="0">
                  <a:moveTo>
                    <a:pt x="974" y="269"/>
                  </a:moveTo>
                  <a:cubicBezTo>
                    <a:pt x="1230" y="269"/>
                    <a:pt x="1182" y="1291"/>
                    <a:pt x="1156" y="1395"/>
                  </a:cubicBezTo>
                  <a:cubicBezTo>
                    <a:pt x="1139" y="1591"/>
                    <a:pt x="1105" y="1779"/>
                    <a:pt x="1068" y="1967"/>
                  </a:cubicBezTo>
                  <a:lnTo>
                    <a:pt x="1068" y="1967"/>
                  </a:lnTo>
                  <a:cubicBezTo>
                    <a:pt x="1011" y="1812"/>
                    <a:pt x="958" y="1653"/>
                    <a:pt x="912" y="1486"/>
                  </a:cubicBezTo>
                  <a:cubicBezTo>
                    <a:pt x="821" y="1243"/>
                    <a:pt x="608" y="605"/>
                    <a:pt x="821" y="361"/>
                  </a:cubicBezTo>
                  <a:cubicBezTo>
                    <a:pt x="882" y="297"/>
                    <a:pt x="932" y="269"/>
                    <a:pt x="974" y="269"/>
                  </a:cubicBezTo>
                  <a:close/>
                  <a:moveTo>
                    <a:pt x="1955" y="961"/>
                  </a:moveTo>
                  <a:cubicBezTo>
                    <a:pt x="2094" y="961"/>
                    <a:pt x="2175" y="1108"/>
                    <a:pt x="2128" y="1273"/>
                  </a:cubicBezTo>
                  <a:cubicBezTo>
                    <a:pt x="2026" y="1707"/>
                    <a:pt x="1646" y="2012"/>
                    <a:pt x="1274" y="2261"/>
                  </a:cubicBezTo>
                  <a:lnTo>
                    <a:pt x="1274" y="2261"/>
                  </a:lnTo>
                  <a:cubicBezTo>
                    <a:pt x="1339" y="1993"/>
                    <a:pt x="1402" y="1715"/>
                    <a:pt x="1520" y="1456"/>
                  </a:cubicBezTo>
                  <a:cubicBezTo>
                    <a:pt x="1581" y="1304"/>
                    <a:pt x="1672" y="1091"/>
                    <a:pt x="1824" y="1000"/>
                  </a:cubicBezTo>
                  <a:cubicBezTo>
                    <a:pt x="1872" y="973"/>
                    <a:pt x="1916" y="961"/>
                    <a:pt x="1955" y="961"/>
                  </a:cubicBezTo>
                  <a:close/>
                  <a:moveTo>
                    <a:pt x="1000" y="0"/>
                  </a:moveTo>
                  <a:cubicBezTo>
                    <a:pt x="946" y="0"/>
                    <a:pt x="887" y="9"/>
                    <a:pt x="821" y="27"/>
                  </a:cubicBezTo>
                  <a:cubicBezTo>
                    <a:pt x="1" y="301"/>
                    <a:pt x="760" y="2033"/>
                    <a:pt x="943" y="2520"/>
                  </a:cubicBezTo>
                  <a:cubicBezTo>
                    <a:pt x="966" y="2589"/>
                    <a:pt x="1025" y="2619"/>
                    <a:pt x="1085" y="2619"/>
                  </a:cubicBezTo>
                  <a:cubicBezTo>
                    <a:pt x="1165" y="2619"/>
                    <a:pt x="1248" y="2566"/>
                    <a:pt x="1254" y="2485"/>
                  </a:cubicBezTo>
                  <a:lnTo>
                    <a:pt x="1254" y="2485"/>
                  </a:lnTo>
                  <a:cubicBezTo>
                    <a:pt x="1824" y="2183"/>
                    <a:pt x="2870" y="1431"/>
                    <a:pt x="2280" y="757"/>
                  </a:cubicBezTo>
                  <a:cubicBezTo>
                    <a:pt x="2217" y="683"/>
                    <a:pt x="2132" y="653"/>
                    <a:pt x="2041" y="653"/>
                  </a:cubicBezTo>
                  <a:cubicBezTo>
                    <a:pt x="1870" y="653"/>
                    <a:pt x="1680" y="759"/>
                    <a:pt x="1581" y="878"/>
                  </a:cubicBezTo>
                  <a:cubicBezTo>
                    <a:pt x="1538" y="928"/>
                    <a:pt x="1499" y="980"/>
                    <a:pt x="1461" y="1035"/>
                  </a:cubicBezTo>
                  <a:lnTo>
                    <a:pt x="1461" y="1035"/>
                  </a:lnTo>
                  <a:cubicBezTo>
                    <a:pt x="1491" y="487"/>
                    <a:pt x="1405" y="0"/>
                    <a:pt x="1000"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54"/>
            <p:cNvSpPr/>
            <p:nvPr/>
          </p:nvSpPr>
          <p:spPr>
            <a:xfrm>
              <a:off x="31978825" y="14315100"/>
              <a:ext cx="199125" cy="193300"/>
            </a:xfrm>
            <a:custGeom>
              <a:avLst/>
              <a:gdLst/>
              <a:ahLst/>
              <a:cxnLst/>
              <a:rect l="l" t="t" r="r" b="b"/>
              <a:pathLst>
                <a:path w="7965" h="7732" extrusionOk="0">
                  <a:moveTo>
                    <a:pt x="7964" y="0"/>
                  </a:moveTo>
                  <a:lnTo>
                    <a:pt x="7964" y="0"/>
                  </a:lnTo>
                  <a:cubicBezTo>
                    <a:pt x="6001" y="736"/>
                    <a:pt x="3760" y="1056"/>
                    <a:pt x="1562" y="1056"/>
                  </a:cubicBezTo>
                  <a:cubicBezTo>
                    <a:pt x="1038" y="1056"/>
                    <a:pt x="516" y="1038"/>
                    <a:pt x="1" y="1003"/>
                  </a:cubicBezTo>
                  <a:lnTo>
                    <a:pt x="1" y="1003"/>
                  </a:lnTo>
                  <a:lnTo>
                    <a:pt x="183" y="6839"/>
                  </a:lnTo>
                  <a:cubicBezTo>
                    <a:pt x="1324" y="7531"/>
                    <a:pt x="2682" y="7732"/>
                    <a:pt x="3870" y="7732"/>
                  </a:cubicBezTo>
                  <a:cubicBezTo>
                    <a:pt x="5499" y="7732"/>
                    <a:pt x="6809" y="7356"/>
                    <a:pt x="6809" y="7356"/>
                  </a:cubicBezTo>
                  <a:cubicBezTo>
                    <a:pt x="7265" y="6292"/>
                    <a:pt x="7721" y="2584"/>
                    <a:pt x="7964"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54"/>
            <p:cNvSpPr/>
            <p:nvPr/>
          </p:nvSpPr>
          <p:spPr>
            <a:xfrm>
              <a:off x="31976550" y="14237575"/>
              <a:ext cx="208225" cy="103950"/>
            </a:xfrm>
            <a:custGeom>
              <a:avLst/>
              <a:gdLst/>
              <a:ahLst/>
              <a:cxnLst/>
              <a:rect l="l" t="t" r="r" b="b"/>
              <a:pathLst>
                <a:path w="8329" h="4158" extrusionOk="0">
                  <a:moveTo>
                    <a:pt x="0" y="1"/>
                  </a:moveTo>
                  <a:lnTo>
                    <a:pt x="92" y="4104"/>
                  </a:lnTo>
                  <a:cubicBezTo>
                    <a:pt x="607" y="4139"/>
                    <a:pt x="1129" y="4157"/>
                    <a:pt x="1653" y="4157"/>
                  </a:cubicBezTo>
                  <a:cubicBezTo>
                    <a:pt x="3851" y="4157"/>
                    <a:pt x="6092" y="3837"/>
                    <a:pt x="8055" y="3101"/>
                  </a:cubicBezTo>
                  <a:cubicBezTo>
                    <a:pt x="8238" y="1551"/>
                    <a:pt x="8329" y="396"/>
                    <a:pt x="8329" y="396"/>
                  </a:cubicBezTo>
                  <a:lnTo>
                    <a:pt x="0" y="1"/>
                  </a:ln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54"/>
            <p:cNvSpPr/>
            <p:nvPr/>
          </p:nvSpPr>
          <p:spPr>
            <a:xfrm>
              <a:off x="31978650" y="14549025"/>
              <a:ext cx="287450" cy="53375"/>
            </a:xfrm>
            <a:custGeom>
              <a:avLst/>
              <a:gdLst/>
              <a:ahLst/>
              <a:cxnLst/>
              <a:rect l="l" t="t" r="r" b="b"/>
              <a:pathLst>
                <a:path w="11498" h="2135" extrusionOk="0">
                  <a:moveTo>
                    <a:pt x="1743" y="1"/>
                  </a:moveTo>
                  <a:cubicBezTo>
                    <a:pt x="694" y="1"/>
                    <a:pt x="0" y="60"/>
                    <a:pt x="8" y="218"/>
                  </a:cubicBezTo>
                  <a:cubicBezTo>
                    <a:pt x="38" y="856"/>
                    <a:pt x="129" y="1281"/>
                    <a:pt x="129" y="1281"/>
                  </a:cubicBezTo>
                  <a:cubicBezTo>
                    <a:pt x="129" y="1281"/>
                    <a:pt x="1193" y="1555"/>
                    <a:pt x="3473" y="1950"/>
                  </a:cubicBezTo>
                  <a:cubicBezTo>
                    <a:pt x="4310" y="2082"/>
                    <a:pt x="5207" y="2135"/>
                    <a:pt x="6081" y="2135"/>
                  </a:cubicBezTo>
                  <a:cubicBezTo>
                    <a:pt x="7620" y="2135"/>
                    <a:pt x="9088" y="1973"/>
                    <a:pt x="10038" y="1798"/>
                  </a:cubicBezTo>
                  <a:cubicBezTo>
                    <a:pt x="11497" y="1494"/>
                    <a:pt x="11436" y="552"/>
                    <a:pt x="11436" y="552"/>
                  </a:cubicBezTo>
                  <a:cubicBezTo>
                    <a:pt x="11436" y="552"/>
                    <a:pt x="4940" y="1"/>
                    <a:pt x="1743" y="1"/>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54"/>
            <p:cNvSpPr/>
            <p:nvPr/>
          </p:nvSpPr>
          <p:spPr>
            <a:xfrm>
              <a:off x="32158925" y="14516450"/>
              <a:ext cx="108675" cy="74500"/>
            </a:xfrm>
            <a:custGeom>
              <a:avLst/>
              <a:gdLst/>
              <a:ahLst/>
              <a:cxnLst/>
              <a:rect l="l" t="t" r="r" b="b"/>
              <a:pathLst>
                <a:path w="4347" h="2980" extrusionOk="0">
                  <a:moveTo>
                    <a:pt x="1703" y="1"/>
                  </a:moveTo>
                  <a:cubicBezTo>
                    <a:pt x="882" y="882"/>
                    <a:pt x="335" y="1916"/>
                    <a:pt x="0" y="2980"/>
                  </a:cubicBezTo>
                  <a:cubicBezTo>
                    <a:pt x="2432" y="2919"/>
                    <a:pt x="4347" y="2554"/>
                    <a:pt x="4225" y="1855"/>
                  </a:cubicBezTo>
                  <a:cubicBezTo>
                    <a:pt x="4073" y="1095"/>
                    <a:pt x="2858" y="457"/>
                    <a:pt x="1703" y="1"/>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54"/>
            <p:cNvSpPr/>
            <p:nvPr/>
          </p:nvSpPr>
          <p:spPr>
            <a:xfrm>
              <a:off x="31972750" y="14486075"/>
              <a:ext cx="228750" cy="105075"/>
            </a:xfrm>
            <a:custGeom>
              <a:avLst/>
              <a:gdLst/>
              <a:ahLst/>
              <a:cxnLst/>
              <a:rect l="l" t="t" r="r" b="b"/>
              <a:pathLst>
                <a:path w="9150" h="4203" extrusionOk="0">
                  <a:moveTo>
                    <a:pt x="426" y="0"/>
                  </a:moveTo>
                  <a:cubicBezTo>
                    <a:pt x="0" y="1368"/>
                    <a:pt x="304" y="3374"/>
                    <a:pt x="304" y="3374"/>
                  </a:cubicBezTo>
                  <a:cubicBezTo>
                    <a:pt x="1919" y="3903"/>
                    <a:pt x="4502" y="4202"/>
                    <a:pt x="6817" y="4202"/>
                  </a:cubicBezTo>
                  <a:cubicBezTo>
                    <a:pt x="7029" y="4202"/>
                    <a:pt x="7240" y="4200"/>
                    <a:pt x="7447" y="4195"/>
                  </a:cubicBezTo>
                  <a:cubicBezTo>
                    <a:pt x="7782" y="3131"/>
                    <a:pt x="8329" y="2097"/>
                    <a:pt x="9150" y="1216"/>
                  </a:cubicBezTo>
                  <a:cubicBezTo>
                    <a:pt x="8055" y="790"/>
                    <a:pt x="7052" y="517"/>
                    <a:pt x="7052" y="517"/>
                  </a:cubicBezTo>
                  <a:cubicBezTo>
                    <a:pt x="6155" y="737"/>
                    <a:pt x="5304" y="821"/>
                    <a:pt x="4530" y="821"/>
                  </a:cubicBezTo>
                  <a:cubicBezTo>
                    <a:pt x="2103" y="821"/>
                    <a:pt x="426" y="0"/>
                    <a:pt x="426"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54"/>
            <p:cNvSpPr/>
            <p:nvPr/>
          </p:nvSpPr>
          <p:spPr>
            <a:xfrm>
              <a:off x="32153675" y="14452600"/>
              <a:ext cx="56975" cy="62650"/>
            </a:xfrm>
            <a:custGeom>
              <a:avLst/>
              <a:gdLst/>
              <a:ahLst/>
              <a:cxnLst/>
              <a:rect l="l" t="t" r="r" b="b"/>
              <a:pathLst>
                <a:path w="2279" h="2506" extrusionOk="0">
                  <a:moveTo>
                    <a:pt x="887" y="237"/>
                  </a:moveTo>
                  <a:cubicBezTo>
                    <a:pt x="1204" y="237"/>
                    <a:pt x="752" y="1290"/>
                    <a:pt x="697" y="1400"/>
                  </a:cubicBezTo>
                  <a:cubicBezTo>
                    <a:pt x="599" y="1562"/>
                    <a:pt x="502" y="1715"/>
                    <a:pt x="400" y="1869"/>
                  </a:cubicBezTo>
                  <a:lnTo>
                    <a:pt x="400" y="1869"/>
                  </a:lnTo>
                  <a:cubicBezTo>
                    <a:pt x="400" y="1703"/>
                    <a:pt x="408" y="1536"/>
                    <a:pt x="423" y="1369"/>
                  </a:cubicBezTo>
                  <a:cubicBezTo>
                    <a:pt x="454" y="1126"/>
                    <a:pt x="454" y="427"/>
                    <a:pt x="757" y="275"/>
                  </a:cubicBezTo>
                  <a:cubicBezTo>
                    <a:pt x="810" y="249"/>
                    <a:pt x="853" y="237"/>
                    <a:pt x="887" y="237"/>
                  </a:cubicBezTo>
                  <a:close/>
                  <a:moveTo>
                    <a:pt x="1529" y="1238"/>
                  </a:moveTo>
                  <a:cubicBezTo>
                    <a:pt x="1716" y="1238"/>
                    <a:pt x="1775" y="1450"/>
                    <a:pt x="1639" y="1613"/>
                  </a:cubicBezTo>
                  <a:cubicBezTo>
                    <a:pt x="1388" y="1964"/>
                    <a:pt x="930" y="2108"/>
                    <a:pt x="504" y="2216"/>
                  </a:cubicBezTo>
                  <a:lnTo>
                    <a:pt x="504" y="2216"/>
                  </a:lnTo>
                  <a:cubicBezTo>
                    <a:pt x="539" y="2163"/>
                    <a:pt x="577" y="2104"/>
                    <a:pt x="617" y="2040"/>
                  </a:cubicBezTo>
                  <a:lnTo>
                    <a:pt x="617" y="2040"/>
                  </a:lnTo>
                  <a:cubicBezTo>
                    <a:pt x="735" y="1871"/>
                    <a:pt x="863" y="1707"/>
                    <a:pt x="1001" y="1552"/>
                  </a:cubicBezTo>
                  <a:cubicBezTo>
                    <a:pt x="1122" y="1461"/>
                    <a:pt x="1274" y="1278"/>
                    <a:pt x="1457" y="1248"/>
                  </a:cubicBezTo>
                  <a:cubicBezTo>
                    <a:pt x="1483" y="1241"/>
                    <a:pt x="1507" y="1238"/>
                    <a:pt x="1529" y="1238"/>
                  </a:cubicBezTo>
                  <a:close/>
                  <a:moveTo>
                    <a:pt x="838" y="0"/>
                  </a:moveTo>
                  <a:cubicBezTo>
                    <a:pt x="0" y="0"/>
                    <a:pt x="89" y="1834"/>
                    <a:pt x="89" y="2342"/>
                  </a:cubicBezTo>
                  <a:cubicBezTo>
                    <a:pt x="89" y="2453"/>
                    <a:pt x="179" y="2506"/>
                    <a:pt x="266" y="2506"/>
                  </a:cubicBezTo>
                  <a:cubicBezTo>
                    <a:pt x="330" y="2506"/>
                    <a:pt x="393" y="2476"/>
                    <a:pt x="415" y="2419"/>
                  </a:cubicBezTo>
                  <a:lnTo>
                    <a:pt x="415" y="2419"/>
                  </a:lnTo>
                  <a:cubicBezTo>
                    <a:pt x="1086" y="2346"/>
                    <a:pt x="2279" y="2020"/>
                    <a:pt x="1973" y="1187"/>
                  </a:cubicBezTo>
                  <a:cubicBezTo>
                    <a:pt x="1922" y="1034"/>
                    <a:pt x="1776" y="976"/>
                    <a:pt x="1620" y="976"/>
                  </a:cubicBezTo>
                  <a:cubicBezTo>
                    <a:pt x="1497" y="976"/>
                    <a:pt x="1368" y="1012"/>
                    <a:pt x="1274" y="1065"/>
                  </a:cubicBezTo>
                  <a:cubicBezTo>
                    <a:pt x="1214" y="1096"/>
                    <a:pt x="1155" y="1130"/>
                    <a:pt x="1099" y="1168"/>
                  </a:cubicBezTo>
                  <a:lnTo>
                    <a:pt x="1099" y="1168"/>
                  </a:lnTo>
                  <a:cubicBezTo>
                    <a:pt x="1360" y="590"/>
                    <a:pt x="1459" y="33"/>
                    <a:pt x="879" y="2"/>
                  </a:cubicBezTo>
                  <a:cubicBezTo>
                    <a:pt x="865" y="1"/>
                    <a:pt x="851" y="0"/>
                    <a:pt x="838" y="0"/>
                  </a:cubicBezTo>
                  <a:close/>
                </a:path>
              </a:pathLst>
            </a:custGeom>
            <a:solidFill>
              <a:srgbClr val="3A3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54"/>
            <p:cNvSpPr/>
            <p:nvPr/>
          </p:nvSpPr>
          <p:spPr>
            <a:xfrm>
              <a:off x="32675650" y="12757325"/>
              <a:ext cx="775" cy="1525"/>
            </a:xfrm>
            <a:custGeom>
              <a:avLst/>
              <a:gdLst/>
              <a:ahLst/>
              <a:cxnLst/>
              <a:rect l="l" t="t" r="r" b="b"/>
              <a:pathLst>
                <a:path w="31" h="61" extrusionOk="0">
                  <a:moveTo>
                    <a:pt x="31" y="0"/>
                  </a:moveTo>
                  <a:cubicBezTo>
                    <a:pt x="0" y="30"/>
                    <a:pt x="0" y="61"/>
                    <a:pt x="0" y="61"/>
                  </a:cubicBezTo>
                  <a:cubicBezTo>
                    <a:pt x="0" y="61"/>
                    <a:pt x="0" y="30"/>
                    <a:pt x="31"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54"/>
            <p:cNvSpPr/>
            <p:nvPr/>
          </p:nvSpPr>
          <p:spPr>
            <a:xfrm>
              <a:off x="31594325" y="12659175"/>
              <a:ext cx="266750" cy="472800"/>
            </a:xfrm>
            <a:custGeom>
              <a:avLst/>
              <a:gdLst/>
              <a:ahLst/>
              <a:cxnLst/>
              <a:rect l="l" t="t" r="r" b="b"/>
              <a:pathLst>
                <a:path w="10670" h="18912" extrusionOk="0">
                  <a:moveTo>
                    <a:pt x="2731" y="0"/>
                  </a:moveTo>
                  <a:cubicBezTo>
                    <a:pt x="2712" y="0"/>
                    <a:pt x="2694" y="2"/>
                    <a:pt x="2675" y="5"/>
                  </a:cubicBezTo>
                  <a:cubicBezTo>
                    <a:pt x="1885" y="127"/>
                    <a:pt x="2280" y="3136"/>
                    <a:pt x="2341" y="3561"/>
                  </a:cubicBezTo>
                  <a:cubicBezTo>
                    <a:pt x="2280" y="3138"/>
                    <a:pt x="1889" y="491"/>
                    <a:pt x="1198" y="491"/>
                  </a:cubicBezTo>
                  <a:cubicBezTo>
                    <a:pt x="1194" y="491"/>
                    <a:pt x="1190" y="491"/>
                    <a:pt x="1186" y="491"/>
                  </a:cubicBezTo>
                  <a:cubicBezTo>
                    <a:pt x="456" y="552"/>
                    <a:pt x="0" y="5355"/>
                    <a:pt x="1672" y="12102"/>
                  </a:cubicBezTo>
                  <a:cubicBezTo>
                    <a:pt x="2128" y="13987"/>
                    <a:pt x="2797" y="15932"/>
                    <a:pt x="3587" y="17847"/>
                  </a:cubicBezTo>
                  <a:cubicBezTo>
                    <a:pt x="5897" y="18546"/>
                    <a:pt x="8268" y="18911"/>
                    <a:pt x="10669" y="18911"/>
                  </a:cubicBezTo>
                  <a:cubicBezTo>
                    <a:pt x="9393" y="16935"/>
                    <a:pt x="7265" y="13318"/>
                    <a:pt x="6323" y="9823"/>
                  </a:cubicBezTo>
                  <a:cubicBezTo>
                    <a:pt x="5563" y="6935"/>
                    <a:pt x="5563" y="6388"/>
                    <a:pt x="5563" y="6388"/>
                  </a:cubicBezTo>
                  <a:cubicBezTo>
                    <a:pt x="5563" y="6388"/>
                    <a:pt x="7417" y="3409"/>
                    <a:pt x="6505" y="2710"/>
                  </a:cubicBezTo>
                  <a:cubicBezTo>
                    <a:pt x="6356" y="2597"/>
                    <a:pt x="6225" y="2550"/>
                    <a:pt x="6110" y="2550"/>
                  </a:cubicBezTo>
                  <a:cubicBezTo>
                    <a:pt x="5548" y="2550"/>
                    <a:pt x="5380" y="3683"/>
                    <a:pt x="5380" y="3683"/>
                  </a:cubicBezTo>
                  <a:cubicBezTo>
                    <a:pt x="5380" y="3683"/>
                    <a:pt x="5290" y="35"/>
                    <a:pt x="4479" y="35"/>
                  </a:cubicBezTo>
                  <a:cubicBezTo>
                    <a:pt x="4475" y="35"/>
                    <a:pt x="4472" y="35"/>
                    <a:pt x="4469" y="35"/>
                  </a:cubicBezTo>
                  <a:cubicBezTo>
                    <a:pt x="3617" y="66"/>
                    <a:pt x="4043" y="3227"/>
                    <a:pt x="4043" y="3227"/>
                  </a:cubicBezTo>
                  <a:cubicBezTo>
                    <a:pt x="4043" y="3227"/>
                    <a:pt x="3549" y="0"/>
                    <a:pt x="2731"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54"/>
            <p:cNvSpPr/>
            <p:nvPr/>
          </p:nvSpPr>
          <p:spPr>
            <a:xfrm>
              <a:off x="31684000" y="13105350"/>
              <a:ext cx="202150" cy="287250"/>
            </a:xfrm>
            <a:custGeom>
              <a:avLst/>
              <a:gdLst/>
              <a:ahLst/>
              <a:cxnLst/>
              <a:rect l="l" t="t" r="r" b="b"/>
              <a:pathLst>
                <a:path w="8086" h="11490" extrusionOk="0">
                  <a:moveTo>
                    <a:pt x="0" y="0"/>
                  </a:moveTo>
                  <a:cubicBezTo>
                    <a:pt x="30" y="31"/>
                    <a:pt x="30" y="61"/>
                    <a:pt x="30" y="91"/>
                  </a:cubicBezTo>
                  <a:cubicBezTo>
                    <a:pt x="2097" y="5046"/>
                    <a:pt x="4894" y="9666"/>
                    <a:pt x="6930" y="11490"/>
                  </a:cubicBezTo>
                  <a:lnTo>
                    <a:pt x="8085" y="2584"/>
                  </a:lnTo>
                  <a:cubicBezTo>
                    <a:pt x="8085" y="2584"/>
                    <a:pt x="7660" y="2006"/>
                    <a:pt x="7082" y="1064"/>
                  </a:cubicBezTo>
                  <a:cubicBezTo>
                    <a:pt x="4681" y="1064"/>
                    <a:pt x="2310" y="699"/>
                    <a:pt x="0"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54"/>
            <p:cNvSpPr/>
            <p:nvPr/>
          </p:nvSpPr>
          <p:spPr>
            <a:xfrm>
              <a:off x="32073825" y="13290000"/>
              <a:ext cx="0" cy="25"/>
            </a:xfrm>
            <a:custGeom>
              <a:avLst/>
              <a:gdLst/>
              <a:ahLst/>
              <a:cxnLst/>
              <a:rect l="l" t="t" r="r" b="b"/>
              <a:pathLst>
                <a:path h="1" extrusionOk="0">
                  <a:moveTo>
                    <a:pt x="0" y="0"/>
                  </a:move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54"/>
            <p:cNvSpPr/>
            <p:nvPr/>
          </p:nvSpPr>
          <p:spPr>
            <a:xfrm>
              <a:off x="31731100" y="12870975"/>
              <a:ext cx="145175" cy="91975"/>
            </a:xfrm>
            <a:custGeom>
              <a:avLst/>
              <a:gdLst/>
              <a:ahLst/>
              <a:cxnLst/>
              <a:rect l="l" t="t" r="r" b="b"/>
              <a:pathLst>
                <a:path w="5807" h="3679" extrusionOk="0">
                  <a:moveTo>
                    <a:pt x="3178" y="1"/>
                  </a:moveTo>
                  <a:cubicBezTo>
                    <a:pt x="2059" y="1"/>
                    <a:pt x="941" y="331"/>
                    <a:pt x="1" y="986"/>
                  </a:cubicBezTo>
                  <a:cubicBezTo>
                    <a:pt x="206" y="2358"/>
                    <a:pt x="1324" y="3679"/>
                    <a:pt x="3419" y="3679"/>
                  </a:cubicBezTo>
                  <a:cubicBezTo>
                    <a:pt x="4108" y="3679"/>
                    <a:pt x="4903" y="3536"/>
                    <a:pt x="5806" y="3205"/>
                  </a:cubicBezTo>
                  <a:lnTo>
                    <a:pt x="5806" y="652"/>
                  </a:lnTo>
                  <a:cubicBezTo>
                    <a:pt x="4991" y="217"/>
                    <a:pt x="4084" y="1"/>
                    <a:pt x="3178"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54"/>
            <p:cNvSpPr/>
            <p:nvPr/>
          </p:nvSpPr>
          <p:spPr>
            <a:xfrm>
              <a:off x="31727300" y="12819075"/>
              <a:ext cx="148975" cy="76575"/>
            </a:xfrm>
            <a:custGeom>
              <a:avLst/>
              <a:gdLst/>
              <a:ahLst/>
              <a:cxnLst/>
              <a:rect l="l" t="t" r="r" b="b"/>
              <a:pathLst>
                <a:path w="5959" h="3063" extrusionOk="0">
                  <a:moveTo>
                    <a:pt x="3108" y="0"/>
                  </a:moveTo>
                  <a:cubicBezTo>
                    <a:pt x="2510" y="0"/>
                    <a:pt x="1863" y="136"/>
                    <a:pt x="1216" y="509"/>
                  </a:cubicBezTo>
                  <a:cubicBezTo>
                    <a:pt x="365" y="995"/>
                    <a:pt x="1" y="2059"/>
                    <a:pt x="153" y="3062"/>
                  </a:cubicBezTo>
                  <a:cubicBezTo>
                    <a:pt x="1093" y="2407"/>
                    <a:pt x="2211" y="2077"/>
                    <a:pt x="3330" y="2077"/>
                  </a:cubicBezTo>
                  <a:cubicBezTo>
                    <a:pt x="4236" y="2077"/>
                    <a:pt x="5143" y="2293"/>
                    <a:pt x="5958" y="2728"/>
                  </a:cubicBezTo>
                  <a:lnTo>
                    <a:pt x="5958" y="965"/>
                  </a:lnTo>
                  <a:cubicBezTo>
                    <a:pt x="5958" y="965"/>
                    <a:pt x="4704" y="0"/>
                    <a:pt x="3108"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54"/>
            <p:cNvSpPr/>
            <p:nvPr/>
          </p:nvSpPr>
          <p:spPr>
            <a:xfrm>
              <a:off x="31774425" y="12875100"/>
              <a:ext cx="90450" cy="76000"/>
            </a:xfrm>
            <a:custGeom>
              <a:avLst/>
              <a:gdLst/>
              <a:ahLst/>
              <a:cxnLst/>
              <a:rect l="l" t="t" r="r" b="b"/>
              <a:pathLst>
                <a:path w="3618" h="3040" extrusionOk="0">
                  <a:moveTo>
                    <a:pt x="1523" y="0"/>
                  </a:moveTo>
                  <a:cubicBezTo>
                    <a:pt x="1014" y="0"/>
                    <a:pt x="487" y="110"/>
                    <a:pt x="31" y="213"/>
                  </a:cubicBezTo>
                  <a:cubicBezTo>
                    <a:pt x="0" y="244"/>
                    <a:pt x="0" y="304"/>
                    <a:pt x="61" y="304"/>
                  </a:cubicBezTo>
                  <a:cubicBezTo>
                    <a:pt x="532" y="304"/>
                    <a:pt x="1087" y="183"/>
                    <a:pt x="1611" y="183"/>
                  </a:cubicBezTo>
                  <a:cubicBezTo>
                    <a:pt x="2135" y="183"/>
                    <a:pt x="2629" y="304"/>
                    <a:pt x="2979" y="791"/>
                  </a:cubicBezTo>
                  <a:cubicBezTo>
                    <a:pt x="3404" y="1399"/>
                    <a:pt x="3344" y="2250"/>
                    <a:pt x="3374" y="2949"/>
                  </a:cubicBezTo>
                  <a:cubicBezTo>
                    <a:pt x="3374" y="3010"/>
                    <a:pt x="3427" y="3040"/>
                    <a:pt x="3480" y="3040"/>
                  </a:cubicBezTo>
                  <a:cubicBezTo>
                    <a:pt x="3534" y="3040"/>
                    <a:pt x="3587" y="3010"/>
                    <a:pt x="3587" y="2949"/>
                  </a:cubicBezTo>
                  <a:cubicBezTo>
                    <a:pt x="3617" y="2128"/>
                    <a:pt x="3587" y="1125"/>
                    <a:pt x="2979" y="517"/>
                  </a:cubicBezTo>
                  <a:cubicBezTo>
                    <a:pt x="2587" y="125"/>
                    <a:pt x="2065" y="0"/>
                    <a:pt x="152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54"/>
            <p:cNvSpPr/>
            <p:nvPr/>
          </p:nvSpPr>
          <p:spPr>
            <a:xfrm>
              <a:off x="31812625" y="12896725"/>
              <a:ext cx="52050" cy="31200"/>
            </a:xfrm>
            <a:custGeom>
              <a:avLst/>
              <a:gdLst/>
              <a:ahLst/>
              <a:cxnLst/>
              <a:rect l="l" t="t" r="r" b="b"/>
              <a:pathLst>
                <a:path w="2082" h="1248" extrusionOk="0">
                  <a:moveTo>
                    <a:pt x="743" y="0"/>
                  </a:moveTo>
                  <a:cubicBezTo>
                    <a:pt x="520" y="0"/>
                    <a:pt x="286" y="78"/>
                    <a:pt x="53" y="260"/>
                  </a:cubicBezTo>
                  <a:cubicBezTo>
                    <a:pt x="0" y="312"/>
                    <a:pt x="61" y="388"/>
                    <a:pt x="118" y="388"/>
                  </a:cubicBezTo>
                  <a:cubicBezTo>
                    <a:pt x="127" y="388"/>
                    <a:pt x="136" y="386"/>
                    <a:pt x="144" y="382"/>
                  </a:cubicBezTo>
                  <a:cubicBezTo>
                    <a:pt x="345" y="281"/>
                    <a:pt x="532" y="221"/>
                    <a:pt x="712" y="221"/>
                  </a:cubicBezTo>
                  <a:cubicBezTo>
                    <a:pt x="914" y="221"/>
                    <a:pt x="1106" y="296"/>
                    <a:pt x="1299" y="473"/>
                  </a:cubicBezTo>
                  <a:cubicBezTo>
                    <a:pt x="1542" y="686"/>
                    <a:pt x="1664" y="959"/>
                    <a:pt x="1876" y="1202"/>
                  </a:cubicBezTo>
                  <a:cubicBezTo>
                    <a:pt x="1901" y="1235"/>
                    <a:pt x="1927" y="1248"/>
                    <a:pt x="1952" y="1248"/>
                  </a:cubicBezTo>
                  <a:cubicBezTo>
                    <a:pt x="2021" y="1248"/>
                    <a:pt x="2081" y="1148"/>
                    <a:pt x="2059" y="1081"/>
                  </a:cubicBezTo>
                  <a:cubicBezTo>
                    <a:pt x="1798" y="494"/>
                    <a:pt x="1304" y="0"/>
                    <a:pt x="74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54"/>
            <p:cNvSpPr/>
            <p:nvPr/>
          </p:nvSpPr>
          <p:spPr>
            <a:xfrm>
              <a:off x="32532800" y="12869450"/>
              <a:ext cx="144400" cy="91875"/>
            </a:xfrm>
            <a:custGeom>
              <a:avLst/>
              <a:gdLst/>
              <a:ahLst/>
              <a:cxnLst/>
              <a:rect l="l" t="t" r="r" b="b"/>
              <a:pathLst>
                <a:path w="5776" h="3675" extrusionOk="0">
                  <a:moveTo>
                    <a:pt x="2603" y="1"/>
                  </a:moveTo>
                  <a:cubicBezTo>
                    <a:pt x="1701" y="1"/>
                    <a:pt x="802" y="217"/>
                    <a:pt x="0" y="652"/>
                  </a:cubicBezTo>
                  <a:lnTo>
                    <a:pt x="0" y="3205"/>
                  </a:lnTo>
                  <a:cubicBezTo>
                    <a:pt x="896" y="3534"/>
                    <a:pt x="1685" y="3675"/>
                    <a:pt x="2370" y="3675"/>
                  </a:cubicBezTo>
                  <a:cubicBezTo>
                    <a:pt x="4474" y="3675"/>
                    <a:pt x="5592" y="2339"/>
                    <a:pt x="5775" y="986"/>
                  </a:cubicBezTo>
                  <a:cubicBezTo>
                    <a:pt x="4834" y="331"/>
                    <a:pt x="3717" y="1"/>
                    <a:pt x="2603"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54"/>
            <p:cNvSpPr/>
            <p:nvPr/>
          </p:nvSpPr>
          <p:spPr>
            <a:xfrm>
              <a:off x="32532800" y="12817250"/>
              <a:ext cx="148200" cy="76875"/>
            </a:xfrm>
            <a:custGeom>
              <a:avLst/>
              <a:gdLst/>
              <a:ahLst/>
              <a:cxnLst/>
              <a:rect l="l" t="t" r="r" b="b"/>
              <a:pathLst>
                <a:path w="5928" h="3075" extrusionOk="0">
                  <a:moveTo>
                    <a:pt x="2854" y="1"/>
                  </a:moveTo>
                  <a:cubicBezTo>
                    <a:pt x="1253" y="1"/>
                    <a:pt x="0" y="977"/>
                    <a:pt x="0" y="977"/>
                  </a:cubicBezTo>
                  <a:lnTo>
                    <a:pt x="0" y="2740"/>
                  </a:lnTo>
                  <a:cubicBezTo>
                    <a:pt x="802" y="2305"/>
                    <a:pt x="1701" y="2089"/>
                    <a:pt x="2603" y="2089"/>
                  </a:cubicBezTo>
                  <a:cubicBezTo>
                    <a:pt x="3717" y="2089"/>
                    <a:pt x="4834" y="2419"/>
                    <a:pt x="5775" y="3074"/>
                  </a:cubicBezTo>
                  <a:cubicBezTo>
                    <a:pt x="5927" y="2041"/>
                    <a:pt x="5562" y="1007"/>
                    <a:pt x="4711" y="491"/>
                  </a:cubicBezTo>
                  <a:cubicBezTo>
                    <a:pt x="4075" y="132"/>
                    <a:pt x="3441" y="1"/>
                    <a:pt x="2854"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54"/>
            <p:cNvSpPr/>
            <p:nvPr/>
          </p:nvSpPr>
          <p:spPr>
            <a:xfrm>
              <a:off x="32544175" y="12873200"/>
              <a:ext cx="90450" cy="76400"/>
            </a:xfrm>
            <a:custGeom>
              <a:avLst/>
              <a:gdLst/>
              <a:ahLst/>
              <a:cxnLst/>
              <a:rect l="l" t="t" r="r" b="b"/>
              <a:pathLst>
                <a:path w="3618" h="3056" extrusionOk="0">
                  <a:moveTo>
                    <a:pt x="2095" y="0"/>
                  </a:moveTo>
                  <a:cubicBezTo>
                    <a:pt x="1553" y="0"/>
                    <a:pt x="1031" y="126"/>
                    <a:pt x="639" y="502"/>
                  </a:cubicBezTo>
                  <a:cubicBezTo>
                    <a:pt x="31" y="1140"/>
                    <a:pt x="1" y="2143"/>
                    <a:pt x="31" y="2964"/>
                  </a:cubicBezTo>
                  <a:cubicBezTo>
                    <a:pt x="31" y="3025"/>
                    <a:pt x="85" y="3055"/>
                    <a:pt x="138" y="3055"/>
                  </a:cubicBezTo>
                  <a:cubicBezTo>
                    <a:pt x="191" y="3055"/>
                    <a:pt x="244" y="3025"/>
                    <a:pt x="244" y="2964"/>
                  </a:cubicBezTo>
                  <a:cubicBezTo>
                    <a:pt x="275" y="2234"/>
                    <a:pt x="214" y="1414"/>
                    <a:pt x="639" y="806"/>
                  </a:cubicBezTo>
                  <a:cubicBezTo>
                    <a:pt x="984" y="304"/>
                    <a:pt x="1500" y="182"/>
                    <a:pt x="2047" y="182"/>
                  </a:cubicBezTo>
                  <a:cubicBezTo>
                    <a:pt x="2560" y="182"/>
                    <a:pt x="3101" y="289"/>
                    <a:pt x="3557" y="289"/>
                  </a:cubicBezTo>
                  <a:cubicBezTo>
                    <a:pt x="3588" y="289"/>
                    <a:pt x="3618" y="228"/>
                    <a:pt x="3588" y="228"/>
                  </a:cubicBezTo>
                  <a:cubicBezTo>
                    <a:pt x="3131" y="111"/>
                    <a:pt x="2604" y="0"/>
                    <a:pt x="2095"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54"/>
            <p:cNvSpPr/>
            <p:nvPr/>
          </p:nvSpPr>
          <p:spPr>
            <a:xfrm>
              <a:off x="32544400" y="12894575"/>
              <a:ext cx="51950" cy="31825"/>
            </a:xfrm>
            <a:custGeom>
              <a:avLst/>
              <a:gdLst/>
              <a:ahLst/>
              <a:cxnLst/>
              <a:rect l="l" t="t" r="r" b="b"/>
              <a:pathLst>
                <a:path w="2078" h="1273" extrusionOk="0">
                  <a:moveTo>
                    <a:pt x="1353" y="1"/>
                  </a:moveTo>
                  <a:cubicBezTo>
                    <a:pt x="786" y="1"/>
                    <a:pt x="286" y="514"/>
                    <a:pt x="22" y="1106"/>
                  </a:cubicBezTo>
                  <a:cubicBezTo>
                    <a:pt x="0" y="1173"/>
                    <a:pt x="60" y="1273"/>
                    <a:pt x="129" y="1273"/>
                  </a:cubicBezTo>
                  <a:cubicBezTo>
                    <a:pt x="154" y="1273"/>
                    <a:pt x="181" y="1260"/>
                    <a:pt x="205" y="1227"/>
                  </a:cubicBezTo>
                  <a:cubicBezTo>
                    <a:pt x="418" y="984"/>
                    <a:pt x="539" y="711"/>
                    <a:pt x="782" y="498"/>
                  </a:cubicBezTo>
                  <a:cubicBezTo>
                    <a:pt x="981" y="316"/>
                    <a:pt x="1180" y="242"/>
                    <a:pt x="1383" y="242"/>
                  </a:cubicBezTo>
                  <a:cubicBezTo>
                    <a:pt x="1554" y="242"/>
                    <a:pt x="1727" y="293"/>
                    <a:pt x="1907" y="376"/>
                  </a:cubicBezTo>
                  <a:cubicBezTo>
                    <a:pt x="1924" y="388"/>
                    <a:pt x="1942" y="393"/>
                    <a:pt x="1958" y="393"/>
                  </a:cubicBezTo>
                  <a:cubicBezTo>
                    <a:pt x="2027" y="393"/>
                    <a:pt x="2078" y="304"/>
                    <a:pt x="2028" y="255"/>
                  </a:cubicBezTo>
                  <a:cubicBezTo>
                    <a:pt x="1800" y="77"/>
                    <a:pt x="1571" y="1"/>
                    <a:pt x="1353"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54"/>
            <p:cNvSpPr/>
            <p:nvPr/>
          </p:nvSpPr>
          <p:spPr>
            <a:xfrm>
              <a:off x="32136875" y="13195000"/>
              <a:ext cx="168725" cy="79250"/>
            </a:xfrm>
            <a:custGeom>
              <a:avLst/>
              <a:gdLst/>
              <a:ahLst/>
              <a:cxnLst/>
              <a:rect l="l" t="t" r="r" b="b"/>
              <a:pathLst>
                <a:path w="6749" h="3170" extrusionOk="0">
                  <a:moveTo>
                    <a:pt x="6749" y="1"/>
                  </a:moveTo>
                  <a:lnTo>
                    <a:pt x="6749" y="1"/>
                  </a:lnTo>
                  <a:cubicBezTo>
                    <a:pt x="4530" y="153"/>
                    <a:pt x="2372" y="548"/>
                    <a:pt x="244" y="1247"/>
                  </a:cubicBezTo>
                  <a:cubicBezTo>
                    <a:pt x="183" y="1490"/>
                    <a:pt x="92" y="1733"/>
                    <a:pt x="1" y="1916"/>
                  </a:cubicBezTo>
                  <a:cubicBezTo>
                    <a:pt x="1" y="1916"/>
                    <a:pt x="1069" y="3170"/>
                    <a:pt x="3360" y="3170"/>
                  </a:cubicBezTo>
                  <a:cubicBezTo>
                    <a:pt x="4279" y="3170"/>
                    <a:pt x="5395" y="2968"/>
                    <a:pt x="6718" y="2402"/>
                  </a:cubicBezTo>
                  <a:cubicBezTo>
                    <a:pt x="6718" y="2402"/>
                    <a:pt x="6627" y="1308"/>
                    <a:pt x="6749"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54"/>
            <p:cNvSpPr/>
            <p:nvPr/>
          </p:nvSpPr>
          <p:spPr>
            <a:xfrm>
              <a:off x="32136125" y="13131175"/>
              <a:ext cx="181625" cy="95025"/>
            </a:xfrm>
            <a:custGeom>
              <a:avLst/>
              <a:gdLst/>
              <a:ahLst/>
              <a:cxnLst/>
              <a:rect l="l" t="t" r="r" b="b"/>
              <a:pathLst>
                <a:path w="7265" h="3801" extrusionOk="0">
                  <a:moveTo>
                    <a:pt x="7265" y="1"/>
                  </a:moveTo>
                  <a:lnTo>
                    <a:pt x="0" y="639"/>
                  </a:lnTo>
                  <a:cubicBezTo>
                    <a:pt x="0" y="639"/>
                    <a:pt x="578" y="2432"/>
                    <a:pt x="274" y="3800"/>
                  </a:cubicBezTo>
                  <a:cubicBezTo>
                    <a:pt x="2402" y="3101"/>
                    <a:pt x="4560" y="2706"/>
                    <a:pt x="6779" y="2554"/>
                  </a:cubicBezTo>
                  <a:cubicBezTo>
                    <a:pt x="6840" y="1733"/>
                    <a:pt x="6991" y="791"/>
                    <a:pt x="7265"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54"/>
            <p:cNvSpPr/>
            <p:nvPr/>
          </p:nvSpPr>
          <p:spPr>
            <a:xfrm>
              <a:off x="31859725" y="12488175"/>
              <a:ext cx="701950" cy="660750"/>
            </a:xfrm>
            <a:custGeom>
              <a:avLst/>
              <a:gdLst/>
              <a:ahLst/>
              <a:cxnLst/>
              <a:rect l="l" t="t" r="r" b="b"/>
              <a:pathLst>
                <a:path w="28078" h="26430" extrusionOk="0">
                  <a:moveTo>
                    <a:pt x="10605" y="0"/>
                  </a:moveTo>
                  <a:cubicBezTo>
                    <a:pt x="5093" y="0"/>
                    <a:pt x="1" y="2804"/>
                    <a:pt x="266" y="13319"/>
                  </a:cubicBezTo>
                  <a:cubicBezTo>
                    <a:pt x="266" y="13319"/>
                    <a:pt x="144" y="18243"/>
                    <a:pt x="1330" y="20705"/>
                  </a:cubicBezTo>
                  <a:cubicBezTo>
                    <a:pt x="2546" y="23137"/>
                    <a:pt x="6528" y="25873"/>
                    <a:pt x="11847" y="26359"/>
                  </a:cubicBezTo>
                  <a:cubicBezTo>
                    <a:pt x="12395" y="26406"/>
                    <a:pt x="12962" y="26429"/>
                    <a:pt x="13539" y="26429"/>
                  </a:cubicBezTo>
                  <a:cubicBezTo>
                    <a:pt x="18567" y="26429"/>
                    <a:pt x="24411" y="24654"/>
                    <a:pt x="25829" y="21192"/>
                  </a:cubicBezTo>
                  <a:cubicBezTo>
                    <a:pt x="27440" y="17362"/>
                    <a:pt x="28078" y="14687"/>
                    <a:pt x="27561" y="10766"/>
                  </a:cubicBezTo>
                  <a:cubicBezTo>
                    <a:pt x="27075" y="6845"/>
                    <a:pt x="26862" y="5112"/>
                    <a:pt x="23215" y="3380"/>
                  </a:cubicBezTo>
                  <a:cubicBezTo>
                    <a:pt x="21439" y="2522"/>
                    <a:pt x="15833" y="0"/>
                    <a:pt x="10605"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54"/>
            <p:cNvSpPr/>
            <p:nvPr/>
          </p:nvSpPr>
          <p:spPr>
            <a:xfrm>
              <a:off x="32021375" y="12842425"/>
              <a:ext cx="39550" cy="47125"/>
            </a:xfrm>
            <a:custGeom>
              <a:avLst/>
              <a:gdLst/>
              <a:ahLst/>
              <a:cxnLst/>
              <a:rect l="l" t="t" r="r" b="b"/>
              <a:pathLst>
                <a:path w="1582" h="1885" extrusionOk="0">
                  <a:moveTo>
                    <a:pt x="791" y="0"/>
                  </a:moveTo>
                  <a:cubicBezTo>
                    <a:pt x="365" y="0"/>
                    <a:pt x="1" y="426"/>
                    <a:pt x="1" y="943"/>
                  </a:cubicBezTo>
                  <a:cubicBezTo>
                    <a:pt x="1" y="1459"/>
                    <a:pt x="365" y="1885"/>
                    <a:pt x="791" y="1885"/>
                  </a:cubicBezTo>
                  <a:cubicBezTo>
                    <a:pt x="1217" y="1885"/>
                    <a:pt x="1581" y="1459"/>
                    <a:pt x="1581" y="943"/>
                  </a:cubicBezTo>
                  <a:cubicBezTo>
                    <a:pt x="1581" y="426"/>
                    <a:pt x="1217" y="0"/>
                    <a:pt x="791" y="0"/>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54"/>
            <p:cNvSpPr/>
            <p:nvPr/>
          </p:nvSpPr>
          <p:spPr>
            <a:xfrm>
              <a:off x="32344325" y="12841650"/>
              <a:ext cx="39550" cy="47150"/>
            </a:xfrm>
            <a:custGeom>
              <a:avLst/>
              <a:gdLst/>
              <a:ahLst/>
              <a:cxnLst/>
              <a:rect l="l" t="t" r="r" b="b"/>
              <a:pathLst>
                <a:path w="1582" h="1886" extrusionOk="0">
                  <a:moveTo>
                    <a:pt x="791" y="1"/>
                  </a:moveTo>
                  <a:cubicBezTo>
                    <a:pt x="335" y="1"/>
                    <a:pt x="1" y="427"/>
                    <a:pt x="1" y="943"/>
                  </a:cubicBezTo>
                  <a:cubicBezTo>
                    <a:pt x="1" y="1460"/>
                    <a:pt x="366" y="1885"/>
                    <a:pt x="791" y="1885"/>
                  </a:cubicBezTo>
                  <a:cubicBezTo>
                    <a:pt x="1217" y="1885"/>
                    <a:pt x="1581" y="1460"/>
                    <a:pt x="1581" y="943"/>
                  </a:cubicBezTo>
                  <a:cubicBezTo>
                    <a:pt x="1581" y="427"/>
                    <a:pt x="1217" y="1"/>
                    <a:pt x="791" y="1"/>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54"/>
            <p:cNvSpPr/>
            <p:nvPr/>
          </p:nvSpPr>
          <p:spPr>
            <a:xfrm>
              <a:off x="32180950" y="12819825"/>
              <a:ext cx="49425" cy="84425"/>
            </a:xfrm>
            <a:custGeom>
              <a:avLst/>
              <a:gdLst/>
              <a:ahLst/>
              <a:cxnLst/>
              <a:rect l="l" t="t" r="r" b="b"/>
              <a:pathLst>
                <a:path w="1977" h="3377" extrusionOk="0">
                  <a:moveTo>
                    <a:pt x="430" y="0"/>
                  </a:moveTo>
                  <a:cubicBezTo>
                    <a:pt x="411" y="0"/>
                    <a:pt x="396" y="8"/>
                    <a:pt x="396" y="23"/>
                  </a:cubicBezTo>
                  <a:cubicBezTo>
                    <a:pt x="274" y="448"/>
                    <a:pt x="214" y="935"/>
                    <a:pt x="122" y="1360"/>
                  </a:cubicBezTo>
                  <a:cubicBezTo>
                    <a:pt x="92" y="1634"/>
                    <a:pt x="1" y="1999"/>
                    <a:pt x="153" y="2272"/>
                  </a:cubicBezTo>
                  <a:cubicBezTo>
                    <a:pt x="244" y="2485"/>
                    <a:pt x="426" y="2607"/>
                    <a:pt x="670" y="2607"/>
                  </a:cubicBezTo>
                  <a:cubicBezTo>
                    <a:pt x="791" y="2607"/>
                    <a:pt x="882" y="2515"/>
                    <a:pt x="973" y="2455"/>
                  </a:cubicBezTo>
                  <a:cubicBezTo>
                    <a:pt x="1034" y="2424"/>
                    <a:pt x="1095" y="2363"/>
                    <a:pt x="1156" y="2333"/>
                  </a:cubicBezTo>
                  <a:cubicBezTo>
                    <a:pt x="1222" y="2285"/>
                    <a:pt x="1277" y="2262"/>
                    <a:pt x="1320" y="2262"/>
                  </a:cubicBezTo>
                  <a:cubicBezTo>
                    <a:pt x="1414" y="2262"/>
                    <a:pt x="1450" y="2377"/>
                    <a:pt x="1429" y="2607"/>
                  </a:cubicBezTo>
                  <a:cubicBezTo>
                    <a:pt x="1642" y="2880"/>
                    <a:pt x="1581" y="3032"/>
                    <a:pt x="1247" y="3123"/>
                  </a:cubicBezTo>
                  <a:cubicBezTo>
                    <a:pt x="1112" y="3177"/>
                    <a:pt x="1169" y="3376"/>
                    <a:pt x="1269" y="3376"/>
                  </a:cubicBezTo>
                  <a:cubicBezTo>
                    <a:pt x="1282" y="3376"/>
                    <a:pt x="1295" y="3373"/>
                    <a:pt x="1308" y="3366"/>
                  </a:cubicBezTo>
                  <a:cubicBezTo>
                    <a:pt x="1673" y="3245"/>
                    <a:pt x="1977" y="2941"/>
                    <a:pt x="1946" y="2546"/>
                  </a:cubicBezTo>
                  <a:cubicBezTo>
                    <a:pt x="1917" y="2259"/>
                    <a:pt x="1672" y="2026"/>
                    <a:pt x="1415" y="2026"/>
                  </a:cubicBezTo>
                  <a:cubicBezTo>
                    <a:pt x="1400" y="2026"/>
                    <a:pt x="1384" y="2027"/>
                    <a:pt x="1369" y="2029"/>
                  </a:cubicBezTo>
                  <a:cubicBezTo>
                    <a:pt x="1156" y="2029"/>
                    <a:pt x="1034" y="2181"/>
                    <a:pt x="882" y="2272"/>
                  </a:cubicBezTo>
                  <a:cubicBezTo>
                    <a:pt x="774" y="2316"/>
                    <a:pt x="684" y="2335"/>
                    <a:pt x="610" y="2335"/>
                  </a:cubicBezTo>
                  <a:cubicBezTo>
                    <a:pt x="164" y="2335"/>
                    <a:pt x="283" y="1643"/>
                    <a:pt x="335" y="1330"/>
                  </a:cubicBezTo>
                  <a:cubicBezTo>
                    <a:pt x="426" y="965"/>
                    <a:pt x="670" y="388"/>
                    <a:pt x="487" y="23"/>
                  </a:cubicBezTo>
                  <a:cubicBezTo>
                    <a:pt x="472" y="8"/>
                    <a:pt x="449" y="0"/>
                    <a:pt x="430"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54"/>
            <p:cNvSpPr/>
            <p:nvPr/>
          </p:nvSpPr>
          <p:spPr>
            <a:xfrm>
              <a:off x="32156650" y="12947500"/>
              <a:ext cx="101850" cy="70475"/>
            </a:xfrm>
            <a:custGeom>
              <a:avLst/>
              <a:gdLst/>
              <a:ahLst/>
              <a:cxnLst/>
              <a:rect l="l" t="t" r="r" b="b"/>
              <a:pathLst>
                <a:path w="4074" h="2819" extrusionOk="0">
                  <a:moveTo>
                    <a:pt x="472" y="0"/>
                  </a:moveTo>
                  <a:cubicBezTo>
                    <a:pt x="336" y="0"/>
                    <a:pt x="208" y="76"/>
                    <a:pt x="122" y="296"/>
                  </a:cubicBezTo>
                  <a:cubicBezTo>
                    <a:pt x="61" y="509"/>
                    <a:pt x="0" y="782"/>
                    <a:pt x="31" y="1086"/>
                  </a:cubicBezTo>
                  <a:cubicBezTo>
                    <a:pt x="1064" y="1573"/>
                    <a:pt x="2219" y="2089"/>
                    <a:pt x="3222" y="2819"/>
                  </a:cubicBezTo>
                  <a:cubicBezTo>
                    <a:pt x="3921" y="2393"/>
                    <a:pt x="4073" y="1542"/>
                    <a:pt x="4073" y="1056"/>
                  </a:cubicBezTo>
                  <a:cubicBezTo>
                    <a:pt x="4073" y="614"/>
                    <a:pt x="3928" y="485"/>
                    <a:pt x="3787" y="485"/>
                  </a:cubicBezTo>
                  <a:cubicBezTo>
                    <a:pt x="3695" y="485"/>
                    <a:pt x="3604" y="540"/>
                    <a:pt x="3556" y="600"/>
                  </a:cubicBezTo>
                  <a:cubicBezTo>
                    <a:pt x="3232" y="998"/>
                    <a:pt x="2744" y="1231"/>
                    <a:pt x="2278" y="1231"/>
                  </a:cubicBezTo>
                  <a:cubicBezTo>
                    <a:pt x="1783" y="1231"/>
                    <a:pt x="1314" y="967"/>
                    <a:pt x="1094" y="357"/>
                  </a:cubicBezTo>
                  <a:cubicBezTo>
                    <a:pt x="1094" y="357"/>
                    <a:pt x="766" y="0"/>
                    <a:pt x="472" y="0"/>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54"/>
            <p:cNvSpPr/>
            <p:nvPr/>
          </p:nvSpPr>
          <p:spPr>
            <a:xfrm>
              <a:off x="32156650" y="12974650"/>
              <a:ext cx="80550" cy="49350"/>
            </a:xfrm>
            <a:custGeom>
              <a:avLst/>
              <a:gdLst/>
              <a:ahLst/>
              <a:cxnLst/>
              <a:rect l="l" t="t" r="r" b="b"/>
              <a:pathLst>
                <a:path w="3222" h="1974" extrusionOk="0">
                  <a:moveTo>
                    <a:pt x="0" y="0"/>
                  </a:moveTo>
                  <a:lnTo>
                    <a:pt x="0" y="0"/>
                  </a:lnTo>
                  <a:cubicBezTo>
                    <a:pt x="31" y="730"/>
                    <a:pt x="335" y="1581"/>
                    <a:pt x="1459" y="1854"/>
                  </a:cubicBezTo>
                  <a:cubicBezTo>
                    <a:pt x="1765" y="1937"/>
                    <a:pt x="2040" y="1974"/>
                    <a:pt x="2284" y="1974"/>
                  </a:cubicBezTo>
                  <a:cubicBezTo>
                    <a:pt x="2670" y="1974"/>
                    <a:pt x="2980" y="1882"/>
                    <a:pt x="3222" y="1733"/>
                  </a:cubicBezTo>
                  <a:cubicBezTo>
                    <a:pt x="2219" y="1003"/>
                    <a:pt x="1064" y="487"/>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54"/>
            <p:cNvSpPr/>
            <p:nvPr/>
          </p:nvSpPr>
          <p:spPr>
            <a:xfrm>
              <a:off x="31960050" y="12729875"/>
              <a:ext cx="65900" cy="46325"/>
            </a:xfrm>
            <a:custGeom>
              <a:avLst/>
              <a:gdLst/>
              <a:ahLst/>
              <a:cxnLst/>
              <a:rect l="l" t="t" r="r" b="b"/>
              <a:pathLst>
                <a:path w="2636" h="1853" extrusionOk="0">
                  <a:moveTo>
                    <a:pt x="2390" y="1"/>
                  </a:moveTo>
                  <a:cubicBezTo>
                    <a:pt x="1455" y="1"/>
                    <a:pt x="198" y="855"/>
                    <a:pt x="22" y="1767"/>
                  </a:cubicBezTo>
                  <a:cubicBezTo>
                    <a:pt x="1" y="1810"/>
                    <a:pt x="40" y="1853"/>
                    <a:pt x="75" y="1853"/>
                  </a:cubicBezTo>
                  <a:cubicBezTo>
                    <a:pt x="90" y="1853"/>
                    <a:pt x="104" y="1845"/>
                    <a:pt x="113" y="1828"/>
                  </a:cubicBezTo>
                  <a:cubicBezTo>
                    <a:pt x="752" y="946"/>
                    <a:pt x="1451" y="429"/>
                    <a:pt x="2515" y="217"/>
                  </a:cubicBezTo>
                  <a:cubicBezTo>
                    <a:pt x="2636" y="186"/>
                    <a:pt x="2606" y="4"/>
                    <a:pt x="2484" y="4"/>
                  </a:cubicBezTo>
                  <a:cubicBezTo>
                    <a:pt x="2453" y="2"/>
                    <a:pt x="2422" y="1"/>
                    <a:pt x="2390"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54"/>
            <p:cNvSpPr/>
            <p:nvPr/>
          </p:nvSpPr>
          <p:spPr>
            <a:xfrm>
              <a:off x="32351175" y="12721350"/>
              <a:ext cx="71575" cy="31575"/>
            </a:xfrm>
            <a:custGeom>
              <a:avLst/>
              <a:gdLst/>
              <a:ahLst/>
              <a:cxnLst/>
              <a:rect l="l" t="t" r="r" b="b"/>
              <a:pathLst>
                <a:path w="2863" h="1263" extrusionOk="0">
                  <a:moveTo>
                    <a:pt x="497" y="1"/>
                  </a:moveTo>
                  <a:cubicBezTo>
                    <a:pt x="355" y="1"/>
                    <a:pt x="219" y="14"/>
                    <a:pt x="92" y="41"/>
                  </a:cubicBezTo>
                  <a:cubicBezTo>
                    <a:pt x="0" y="41"/>
                    <a:pt x="0" y="162"/>
                    <a:pt x="92" y="162"/>
                  </a:cubicBezTo>
                  <a:cubicBezTo>
                    <a:pt x="973" y="406"/>
                    <a:pt x="1855" y="527"/>
                    <a:pt x="2554" y="1226"/>
                  </a:cubicBezTo>
                  <a:cubicBezTo>
                    <a:pt x="2579" y="1252"/>
                    <a:pt x="2609" y="1263"/>
                    <a:pt x="2638" y="1263"/>
                  </a:cubicBezTo>
                  <a:cubicBezTo>
                    <a:pt x="2750" y="1263"/>
                    <a:pt x="2863" y="1110"/>
                    <a:pt x="2766" y="1014"/>
                  </a:cubicBezTo>
                  <a:cubicBezTo>
                    <a:pt x="2275" y="419"/>
                    <a:pt x="1301" y="1"/>
                    <a:pt x="497"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54"/>
            <p:cNvSpPr/>
            <p:nvPr/>
          </p:nvSpPr>
          <p:spPr>
            <a:xfrm>
              <a:off x="31962100" y="12924500"/>
              <a:ext cx="130725" cy="122350"/>
            </a:xfrm>
            <a:custGeom>
              <a:avLst/>
              <a:gdLst/>
              <a:ahLst/>
              <a:cxnLst/>
              <a:rect l="l" t="t" r="r" b="b"/>
              <a:pathLst>
                <a:path w="5229" h="4894" extrusionOk="0">
                  <a:moveTo>
                    <a:pt x="2615" y="0"/>
                  </a:moveTo>
                  <a:cubicBezTo>
                    <a:pt x="1156" y="0"/>
                    <a:pt x="1" y="1094"/>
                    <a:pt x="1" y="2462"/>
                  </a:cubicBezTo>
                  <a:cubicBezTo>
                    <a:pt x="1" y="3800"/>
                    <a:pt x="1186" y="4894"/>
                    <a:pt x="2615" y="4894"/>
                  </a:cubicBezTo>
                  <a:cubicBezTo>
                    <a:pt x="4074" y="4894"/>
                    <a:pt x="5229" y="3800"/>
                    <a:pt x="5229" y="2432"/>
                  </a:cubicBezTo>
                  <a:cubicBezTo>
                    <a:pt x="5229" y="1094"/>
                    <a:pt x="4043" y="0"/>
                    <a:pt x="2615"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54"/>
            <p:cNvSpPr/>
            <p:nvPr/>
          </p:nvSpPr>
          <p:spPr>
            <a:xfrm>
              <a:off x="32318500" y="12923725"/>
              <a:ext cx="130725" cy="122375"/>
            </a:xfrm>
            <a:custGeom>
              <a:avLst/>
              <a:gdLst/>
              <a:ahLst/>
              <a:cxnLst/>
              <a:rect l="l" t="t" r="r" b="b"/>
              <a:pathLst>
                <a:path w="5229" h="4895" extrusionOk="0">
                  <a:moveTo>
                    <a:pt x="2614" y="1"/>
                  </a:moveTo>
                  <a:cubicBezTo>
                    <a:pt x="1155" y="1"/>
                    <a:pt x="0" y="1095"/>
                    <a:pt x="0" y="2463"/>
                  </a:cubicBezTo>
                  <a:cubicBezTo>
                    <a:pt x="0" y="3800"/>
                    <a:pt x="1186" y="4894"/>
                    <a:pt x="2614" y="4894"/>
                  </a:cubicBezTo>
                  <a:cubicBezTo>
                    <a:pt x="4073" y="4894"/>
                    <a:pt x="5228" y="3800"/>
                    <a:pt x="5228" y="2432"/>
                  </a:cubicBezTo>
                  <a:cubicBezTo>
                    <a:pt x="5228" y="1095"/>
                    <a:pt x="4043" y="1"/>
                    <a:pt x="2614"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54"/>
            <p:cNvSpPr/>
            <p:nvPr/>
          </p:nvSpPr>
          <p:spPr>
            <a:xfrm>
              <a:off x="31822300" y="12524800"/>
              <a:ext cx="810050" cy="318400"/>
            </a:xfrm>
            <a:custGeom>
              <a:avLst/>
              <a:gdLst/>
              <a:ahLst/>
              <a:cxnLst/>
              <a:rect l="l" t="t" r="r" b="b"/>
              <a:pathLst>
                <a:path w="32402" h="12736" extrusionOk="0">
                  <a:moveTo>
                    <a:pt x="23374" y="0"/>
                  </a:moveTo>
                  <a:cubicBezTo>
                    <a:pt x="23374" y="1876"/>
                    <a:pt x="22405" y="4367"/>
                    <a:pt x="20738" y="4367"/>
                  </a:cubicBezTo>
                  <a:cubicBezTo>
                    <a:pt x="20515" y="4367"/>
                    <a:pt x="20279" y="4322"/>
                    <a:pt x="20031" y="4225"/>
                  </a:cubicBezTo>
                  <a:cubicBezTo>
                    <a:pt x="18754" y="3374"/>
                    <a:pt x="17903" y="1702"/>
                    <a:pt x="16657" y="456"/>
                  </a:cubicBezTo>
                  <a:cubicBezTo>
                    <a:pt x="16165" y="3597"/>
                    <a:pt x="14558" y="4653"/>
                    <a:pt x="12560" y="4653"/>
                  </a:cubicBezTo>
                  <a:cubicBezTo>
                    <a:pt x="9493" y="4653"/>
                    <a:pt x="5505" y="2164"/>
                    <a:pt x="3222" y="912"/>
                  </a:cubicBezTo>
                  <a:cubicBezTo>
                    <a:pt x="1824" y="4407"/>
                    <a:pt x="1885" y="8480"/>
                    <a:pt x="0" y="11915"/>
                  </a:cubicBezTo>
                  <a:cubicBezTo>
                    <a:pt x="1246" y="12158"/>
                    <a:pt x="2158" y="12736"/>
                    <a:pt x="2158" y="12736"/>
                  </a:cubicBezTo>
                  <a:cubicBezTo>
                    <a:pt x="4985" y="12189"/>
                    <a:pt x="4468" y="2494"/>
                    <a:pt x="4468" y="2492"/>
                  </a:cubicBezTo>
                  <a:lnTo>
                    <a:pt x="4468" y="2492"/>
                  </a:lnTo>
                  <a:cubicBezTo>
                    <a:pt x="4469" y="2493"/>
                    <a:pt x="10639" y="6535"/>
                    <a:pt x="13800" y="6809"/>
                  </a:cubicBezTo>
                  <a:cubicBezTo>
                    <a:pt x="13933" y="6820"/>
                    <a:pt x="14062" y="6826"/>
                    <a:pt x="14186" y="6826"/>
                  </a:cubicBezTo>
                  <a:cubicBezTo>
                    <a:pt x="16971" y="6826"/>
                    <a:pt x="17417" y="4012"/>
                    <a:pt x="17417" y="4012"/>
                  </a:cubicBezTo>
                  <a:cubicBezTo>
                    <a:pt x="17417" y="4012"/>
                    <a:pt x="18693" y="6110"/>
                    <a:pt x="21003" y="6322"/>
                  </a:cubicBezTo>
                  <a:cubicBezTo>
                    <a:pt x="21085" y="6329"/>
                    <a:pt x="21163" y="6332"/>
                    <a:pt x="21239" y="6332"/>
                  </a:cubicBezTo>
                  <a:cubicBezTo>
                    <a:pt x="23303" y="6332"/>
                    <a:pt x="23162" y="4013"/>
                    <a:pt x="23162" y="4012"/>
                  </a:cubicBezTo>
                  <a:lnTo>
                    <a:pt x="23162" y="4012"/>
                  </a:lnTo>
                  <a:cubicBezTo>
                    <a:pt x="24410" y="5582"/>
                    <a:pt x="25361" y="6021"/>
                    <a:pt x="26035" y="6021"/>
                  </a:cubicBezTo>
                  <a:cubicBezTo>
                    <a:pt x="26888" y="6021"/>
                    <a:pt x="27295" y="5319"/>
                    <a:pt x="27295" y="5319"/>
                  </a:cubicBezTo>
                  <a:cubicBezTo>
                    <a:pt x="27295" y="5319"/>
                    <a:pt x="27326" y="11824"/>
                    <a:pt x="29545" y="12067"/>
                  </a:cubicBezTo>
                  <a:cubicBezTo>
                    <a:pt x="29657" y="12080"/>
                    <a:pt x="29763" y="12085"/>
                    <a:pt x="29865" y="12085"/>
                  </a:cubicBezTo>
                  <a:cubicBezTo>
                    <a:pt x="31736" y="12085"/>
                    <a:pt x="31764" y="10061"/>
                    <a:pt x="31764" y="10061"/>
                  </a:cubicBezTo>
                  <a:cubicBezTo>
                    <a:pt x="31897" y="10111"/>
                    <a:pt x="32022" y="10134"/>
                    <a:pt x="32138" y="10134"/>
                  </a:cubicBezTo>
                  <a:cubicBezTo>
                    <a:pt x="32232" y="10134"/>
                    <a:pt x="32320" y="10119"/>
                    <a:pt x="32402" y="10091"/>
                  </a:cubicBezTo>
                  <a:cubicBezTo>
                    <a:pt x="30365" y="8541"/>
                    <a:pt x="29636" y="5137"/>
                    <a:pt x="29241" y="2097"/>
                  </a:cubicBezTo>
                  <a:cubicBezTo>
                    <a:pt x="28857" y="3078"/>
                    <a:pt x="28194" y="3421"/>
                    <a:pt x="27467" y="3421"/>
                  </a:cubicBezTo>
                  <a:cubicBezTo>
                    <a:pt x="26638" y="3421"/>
                    <a:pt x="25726" y="2976"/>
                    <a:pt x="25046" y="2523"/>
                  </a:cubicBezTo>
                  <a:cubicBezTo>
                    <a:pt x="24621" y="1702"/>
                    <a:pt x="23374" y="1277"/>
                    <a:pt x="23374" y="0"/>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54"/>
            <p:cNvSpPr/>
            <p:nvPr/>
          </p:nvSpPr>
          <p:spPr>
            <a:xfrm>
              <a:off x="31735650" y="12376475"/>
              <a:ext cx="972700" cy="446225"/>
            </a:xfrm>
            <a:custGeom>
              <a:avLst/>
              <a:gdLst/>
              <a:ahLst/>
              <a:cxnLst/>
              <a:rect l="l" t="t" r="r" b="b"/>
              <a:pathLst>
                <a:path w="38908" h="17849" extrusionOk="0">
                  <a:moveTo>
                    <a:pt x="18940" y="1"/>
                  </a:moveTo>
                  <a:cubicBezTo>
                    <a:pt x="13405" y="1"/>
                    <a:pt x="7387" y="4383"/>
                    <a:pt x="7387" y="4383"/>
                  </a:cubicBezTo>
                  <a:cubicBezTo>
                    <a:pt x="7387" y="4383"/>
                    <a:pt x="8360" y="887"/>
                    <a:pt x="6597" y="735"/>
                  </a:cubicBezTo>
                  <a:cubicBezTo>
                    <a:pt x="6572" y="734"/>
                    <a:pt x="6549" y="733"/>
                    <a:pt x="6525" y="733"/>
                  </a:cubicBezTo>
                  <a:cubicBezTo>
                    <a:pt x="4892" y="733"/>
                    <a:pt x="5867" y="4869"/>
                    <a:pt x="5867" y="4869"/>
                  </a:cubicBezTo>
                  <a:cubicBezTo>
                    <a:pt x="5867" y="4869"/>
                    <a:pt x="4621" y="2982"/>
                    <a:pt x="3559" y="2982"/>
                  </a:cubicBezTo>
                  <a:cubicBezTo>
                    <a:pt x="3234" y="2982"/>
                    <a:pt x="2925" y="3159"/>
                    <a:pt x="2676" y="3623"/>
                  </a:cubicBezTo>
                  <a:cubicBezTo>
                    <a:pt x="1642" y="5568"/>
                    <a:pt x="4986" y="7453"/>
                    <a:pt x="4986" y="7453"/>
                  </a:cubicBezTo>
                  <a:cubicBezTo>
                    <a:pt x="4606" y="7634"/>
                    <a:pt x="4361" y="7683"/>
                    <a:pt x="4175" y="7683"/>
                  </a:cubicBezTo>
                  <a:cubicBezTo>
                    <a:pt x="3957" y="7683"/>
                    <a:pt x="3821" y="7616"/>
                    <a:pt x="3643" y="7616"/>
                  </a:cubicBezTo>
                  <a:cubicBezTo>
                    <a:pt x="3438" y="7616"/>
                    <a:pt x="3178" y="7706"/>
                    <a:pt x="2676" y="8091"/>
                  </a:cubicBezTo>
                  <a:cubicBezTo>
                    <a:pt x="366" y="10280"/>
                    <a:pt x="2129" y="13502"/>
                    <a:pt x="2129" y="13502"/>
                  </a:cubicBezTo>
                  <a:cubicBezTo>
                    <a:pt x="1" y="15599"/>
                    <a:pt x="2129" y="17757"/>
                    <a:pt x="2129" y="17757"/>
                  </a:cubicBezTo>
                  <a:cubicBezTo>
                    <a:pt x="2250" y="17749"/>
                    <a:pt x="2370" y="17745"/>
                    <a:pt x="2488" y="17745"/>
                  </a:cubicBezTo>
                  <a:cubicBezTo>
                    <a:pt x="2841" y="17745"/>
                    <a:pt x="3177" y="17780"/>
                    <a:pt x="3496" y="17848"/>
                  </a:cubicBezTo>
                  <a:cubicBezTo>
                    <a:pt x="5351" y="14413"/>
                    <a:pt x="5290" y="10340"/>
                    <a:pt x="6688" y="6845"/>
                  </a:cubicBezTo>
                  <a:cubicBezTo>
                    <a:pt x="8971" y="8097"/>
                    <a:pt x="12959" y="10586"/>
                    <a:pt x="16026" y="10586"/>
                  </a:cubicBezTo>
                  <a:cubicBezTo>
                    <a:pt x="18024" y="10586"/>
                    <a:pt x="19631" y="9530"/>
                    <a:pt x="20123" y="6389"/>
                  </a:cubicBezTo>
                  <a:cubicBezTo>
                    <a:pt x="21369" y="7635"/>
                    <a:pt x="22220" y="9307"/>
                    <a:pt x="23497" y="10158"/>
                  </a:cubicBezTo>
                  <a:cubicBezTo>
                    <a:pt x="23745" y="10255"/>
                    <a:pt x="23981" y="10300"/>
                    <a:pt x="24205" y="10300"/>
                  </a:cubicBezTo>
                  <a:cubicBezTo>
                    <a:pt x="25872" y="10300"/>
                    <a:pt x="26840" y="7813"/>
                    <a:pt x="26840" y="5963"/>
                  </a:cubicBezTo>
                  <a:cubicBezTo>
                    <a:pt x="26840" y="7210"/>
                    <a:pt x="28087" y="7635"/>
                    <a:pt x="28512" y="8456"/>
                  </a:cubicBezTo>
                  <a:cubicBezTo>
                    <a:pt x="29192" y="8909"/>
                    <a:pt x="30104" y="9354"/>
                    <a:pt x="30933" y="9354"/>
                  </a:cubicBezTo>
                  <a:cubicBezTo>
                    <a:pt x="31660" y="9354"/>
                    <a:pt x="32323" y="9011"/>
                    <a:pt x="32707" y="8030"/>
                  </a:cubicBezTo>
                  <a:cubicBezTo>
                    <a:pt x="33102" y="11100"/>
                    <a:pt x="33831" y="14474"/>
                    <a:pt x="35868" y="16024"/>
                  </a:cubicBezTo>
                  <a:cubicBezTo>
                    <a:pt x="36537" y="15812"/>
                    <a:pt x="36993" y="15021"/>
                    <a:pt x="36993" y="15021"/>
                  </a:cubicBezTo>
                  <a:cubicBezTo>
                    <a:pt x="38907" y="11617"/>
                    <a:pt x="36354" y="10827"/>
                    <a:pt x="36354" y="10827"/>
                  </a:cubicBezTo>
                  <a:cubicBezTo>
                    <a:pt x="36552" y="7127"/>
                    <a:pt x="33549" y="6996"/>
                    <a:pt x="33122" y="6996"/>
                  </a:cubicBezTo>
                  <a:cubicBezTo>
                    <a:pt x="33089" y="6996"/>
                    <a:pt x="33071" y="6997"/>
                    <a:pt x="33071" y="6997"/>
                  </a:cubicBezTo>
                  <a:cubicBezTo>
                    <a:pt x="32289" y="3390"/>
                    <a:pt x="28846" y="2719"/>
                    <a:pt x="26392" y="2719"/>
                  </a:cubicBezTo>
                  <a:cubicBezTo>
                    <a:pt x="24938" y="2719"/>
                    <a:pt x="23831" y="2954"/>
                    <a:pt x="23831" y="2954"/>
                  </a:cubicBezTo>
                  <a:cubicBezTo>
                    <a:pt x="23831" y="2954"/>
                    <a:pt x="24865" y="219"/>
                    <a:pt x="19272" y="6"/>
                  </a:cubicBezTo>
                  <a:cubicBezTo>
                    <a:pt x="19162" y="2"/>
                    <a:pt x="19051" y="1"/>
                    <a:pt x="18940" y="1"/>
                  </a:cubicBezTo>
                  <a:close/>
                </a:path>
              </a:pathLst>
            </a:custGeom>
            <a:solidFill>
              <a:srgbClr val="6634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54"/>
            <p:cNvSpPr/>
            <p:nvPr/>
          </p:nvSpPr>
          <p:spPr>
            <a:xfrm>
              <a:off x="32018625" y="12420175"/>
              <a:ext cx="186675" cy="182475"/>
            </a:xfrm>
            <a:custGeom>
              <a:avLst/>
              <a:gdLst/>
              <a:ahLst/>
              <a:cxnLst/>
              <a:rect l="l" t="t" r="r" b="b"/>
              <a:pathLst>
                <a:path w="7467" h="7299" extrusionOk="0">
                  <a:moveTo>
                    <a:pt x="5432" y="1"/>
                  </a:moveTo>
                  <a:cubicBezTo>
                    <a:pt x="5321" y="1"/>
                    <a:pt x="5210" y="187"/>
                    <a:pt x="5339" y="264"/>
                  </a:cubicBezTo>
                  <a:cubicBezTo>
                    <a:pt x="6220" y="963"/>
                    <a:pt x="6615" y="2240"/>
                    <a:pt x="6767" y="3334"/>
                  </a:cubicBezTo>
                  <a:cubicBezTo>
                    <a:pt x="6906" y="4303"/>
                    <a:pt x="6591" y="5372"/>
                    <a:pt x="5523" y="5372"/>
                  </a:cubicBezTo>
                  <a:cubicBezTo>
                    <a:pt x="5419" y="5372"/>
                    <a:pt x="5306" y="5362"/>
                    <a:pt x="5187" y="5340"/>
                  </a:cubicBezTo>
                  <a:cubicBezTo>
                    <a:pt x="4427" y="5188"/>
                    <a:pt x="3697" y="4519"/>
                    <a:pt x="3302" y="3881"/>
                  </a:cubicBezTo>
                  <a:cubicBezTo>
                    <a:pt x="3273" y="3832"/>
                    <a:pt x="3233" y="3811"/>
                    <a:pt x="3196" y="3811"/>
                  </a:cubicBezTo>
                  <a:cubicBezTo>
                    <a:pt x="3118" y="3811"/>
                    <a:pt x="3048" y="3900"/>
                    <a:pt x="3089" y="4003"/>
                  </a:cubicBezTo>
                  <a:cubicBezTo>
                    <a:pt x="3333" y="4580"/>
                    <a:pt x="3697" y="5644"/>
                    <a:pt x="3424" y="6282"/>
                  </a:cubicBezTo>
                  <a:cubicBezTo>
                    <a:pt x="3273" y="6696"/>
                    <a:pt x="2901" y="6889"/>
                    <a:pt x="2495" y="6889"/>
                  </a:cubicBezTo>
                  <a:cubicBezTo>
                    <a:pt x="2246" y="6889"/>
                    <a:pt x="1984" y="6816"/>
                    <a:pt x="1752" y="6677"/>
                  </a:cubicBezTo>
                  <a:cubicBezTo>
                    <a:pt x="1023" y="6252"/>
                    <a:pt x="536" y="5492"/>
                    <a:pt x="202" y="4702"/>
                  </a:cubicBezTo>
                  <a:cubicBezTo>
                    <a:pt x="190" y="4655"/>
                    <a:pt x="157" y="4635"/>
                    <a:pt x="121" y="4635"/>
                  </a:cubicBezTo>
                  <a:cubicBezTo>
                    <a:pt x="63" y="4635"/>
                    <a:pt x="1" y="4687"/>
                    <a:pt x="20" y="4763"/>
                  </a:cubicBezTo>
                  <a:cubicBezTo>
                    <a:pt x="273" y="5598"/>
                    <a:pt x="1454" y="7298"/>
                    <a:pt x="2597" y="7298"/>
                  </a:cubicBezTo>
                  <a:cubicBezTo>
                    <a:pt x="2826" y="7298"/>
                    <a:pt x="3054" y="7230"/>
                    <a:pt x="3272" y="7073"/>
                  </a:cubicBezTo>
                  <a:cubicBezTo>
                    <a:pt x="3789" y="6708"/>
                    <a:pt x="3758" y="5918"/>
                    <a:pt x="3728" y="5340"/>
                  </a:cubicBezTo>
                  <a:cubicBezTo>
                    <a:pt x="3688" y="5122"/>
                    <a:pt x="3648" y="4891"/>
                    <a:pt x="3592" y="4672"/>
                  </a:cubicBezTo>
                  <a:lnTo>
                    <a:pt x="3592" y="4672"/>
                  </a:lnTo>
                  <a:cubicBezTo>
                    <a:pt x="4037" y="5238"/>
                    <a:pt x="4857" y="5627"/>
                    <a:pt x="5593" y="5627"/>
                  </a:cubicBezTo>
                  <a:cubicBezTo>
                    <a:pt x="6222" y="5627"/>
                    <a:pt x="6791" y="5342"/>
                    <a:pt x="7011" y="4641"/>
                  </a:cubicBezTo>
                  <a:cubicBezTo>
                    <a:pt x="7466" y="3243"/>
                    <a:pt x="6646" y="872"/>
                    <a:pt x="5491" y="21"/>
                  </a:cubicBezTo>
                  <a:cubicBezTo>
                    <a:pt x="5472" y="7"/>
                    <a:pt x="5452" y="1"/>
                    <a:pt x="5432"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54"/>
            <p:cNvSpPr/>
            <p:nvPr/>
          </p:nvSpPr>
          <p:spPr>
            <a:xfrm>
              <a:off x="32461600" y="12543450"/>
              <a:ext cx="103875" cy="94575"/>
            </a:xfrm>
            <a:custGeom>
              <a:avLst/>
              <a:gdLst/>
              <a:ahLst/>
              <a:cxnLst/>
              <a:rect l="l" t="t" r="r" b="b"/>
              <a:pathLst>
                <a:path w="4155" h="3783" extrusionOk="0">
                  <a:moveTo>
                    <a:pt x="114" y="0"/>
                  </a:moveTo>
                  <a:cubicBezTo>
                    <a:pt x="62" y="0"/>
                    <a:pt x="1" y="54"/>
                    <a:pt x="21" y="135"/>
                  </a:cubicBezTo>
                  <a:cubicBezTo>
                    <a:pt x="325" y="1260"/>
                    <a:pt x="872" y="3753"/>
                    <a:pt x="2422" y="3783"/>
                  </a:cubicBezTo>
                  <a:cubicBezTo>
                    <a:pt x="3699" y="3783"/>
                    <a:pt x="4155" y="1777"/>
                    <a:pt x="4155" y="804"/>
                  </a:cubicBezTo>
                  <a:cubicBezTo>
                    <a:pt x="4155" y="704"/>
                    <a:pt x="4091" y="659"/>
                    <a:pt x="4022" y="659"/>
                  </a:cubicBezTo>
                  <a:cubicBezTo>
                    <a:pt x="3967" y="659"/>
                    <a:pt x="3909" y="689"/>
                    <a:pt x="3881" y="743"/>
                  </a:cubicBezTo>
                  <a:cubicBezTo>
                    <a:pt x="3600" y="1531"/>
                    <a:pt x="3579" y="3489"/>
                    <a:pt x="2447" y="3489"/>
                  </a:cubicBezTo>
                  <a:cubicBezTo>
                    <a:pt x="2355" y="3489"/>
                    <a:pt x="2256" y="3476"/>
                    <a:pt x="2149" y="3449"/>
                  </a:cubicBezTo>
                  <a:cubicBezTo>
                    <a:pt x="872" y="3084"/>
                    <a:pt x="751" y="1017"/>
                    <a:pt x="173" y="44"/>
                  </a:cubicBezTo>
                  <a:cubicBezTo>
                    <a:pt x="163" y="14"/>
                    <a:pt x="139" y="0"/>
                    <a:pt x="114"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54"/>
            <p:cNvSpPr/>
            <p:nvPr/>
          </p:nvSpPr>
          <p:spPr>
            <a:xfrm>
              <a:off x="31809900" y="12675375"/>
              <a:ext cx="86875" cy="104250"/>
            </a:xfrm>
            <a:custGeom>
              <a:avLst/>
              <a:gdLst/>
              <a:ahLst/>
              <a:cxnLst/>
              <a:rect l="l" t="t" r="r" b="b"/>
              <a:pathLst>
                <a:path w="3475" h="4170" extrusionOk="0">
                  <a:moveTo>
                    <a:pt x="2681" y="0"/>
                  </a:moveTo>
                  <a:cubicBezTo>
                    <a:pt x="2602" y="0"/>
                    <a:pt x="2526" y="66"/>
                    <a:pt x="2563" y="178"/>
                  </a:cubicBezTo>
                  <a:cubicBezTo>
                    <a:pt x="2837" y="968"/>
                    <a:pt x="2988" y="1880"/>
                    <a:pt x="2897" y="2731"/>
                  </a:cubicBezTo>
                  <a:cubicBezTo>
                    <a:pt x="2837" y="3248"/>
                    <a:pt x="2593" y="3916"/>
                    <a:pt x="1985" y="3916"/>
                  </a:cubicBezTo>
                  <a:cubicBezTo>
                    <a:pt x="1973" y="3917"/>
                    <a:pt x="1960" y="3917"/>
                    <a:pt x="1948" y="3917"/>
                  </a:cubicBezTo>
                  <a:cubicBezTo>
                    <a:pt x="1263" y="3917"/>
                    <a:pt x="641" y="3117"/>
                    <a:pt x="253" y="2640"/>
                  </a:cubicBezTo>
                  <a:cubicBezTo>
                    <a:pt x="225" y="2611"/>
                    <a:pt x="195" y="2600"/>
                    <a:pt x="167" y="2600"/>
                  </a:cubicBezTo>
                  <a:cubicBezTo>
                    <a:pt x="74" y="2600"/>
                    <a:pt x="1" y="2729"/>
                    <a:pt x="71" y="2822"/>
                  </a:cubicBezTo>
                  <a:cubicBezTo>
                    <a:pt x="517" y="3332"/>
                    <a:pt x="1335" y="4169"/>
                    <a:pt x="2057" y="4169"/>
                  </a:cubicBezTo>
                  <a:cubicBezTo>
                    <a:pt x="2367" y="4169"/>
                    <a:pt x="2660" y="4015"/>
                    <a:pt x="2897" y="3612"/>
                  </a:cubicBezTo>
                  <a:cubicBezTo>
                    <a:pt x="3475" y="2640"/>
                    <a:pt x="3140" y="1090"/>
                    <a:pt x="2806" y="87"/>
                  </a:cubicBezTo>
                  <a:cubicBezTo>
                    <a:pt x="2782" y="27"/>
                    <a:pt x="2731" y="0"/>
                    <a:pt x="2681"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54"/>
            <p:cNvSpPr/>
            <p:nvPr/>
          </p:nvSpPr>
          <p:spPr>
            <a:xfrm>
              <a:off x="32007700" y="13764175"/>
              <a:ext cx="469650" cy="208975"/>
            </a:xfrm>
            <a:custGeom>
              <a:avLst/>
              <a:gdLst/>
              <a:ahLst/>
              <a:cxnLst/>
              <a:rect l="l" t="t" r="r" b="b"/>
              <a:pathLst>
                <a:path w="18786" h="8359" extrusionOk="0">
                  <a:moveTo>
                    <a:pt x="16141" y="0"/>
                  </a:moveTo>
                  <a:cubicBezTo>
                    <a:pt x="16141" y="0"/>
                    <a:pt x="13133" y="1455"/>
                    <a:pt x="8494" y="1455"/>
                  </a:cubicBezTo>
                  <a:cubicBezTo>
                    <a:pt x="6263" y="1455"/>
                    <a:pt x="3654" y="1119"/>
                    <a:pt x="821" y="122"/>
                  </a:cubicBezTo>
                  <a:cubicBezTo>
                    <a:pt x="821" y="122"/>
                    <a:pt x="426" y="1733"/>
                    <a:pt x="1" y="3800"/>
                  </a:cubicBezTo>
                  <a:cubicBezTo>
                    <a:pt x="5563" y="7174"/>
                    <a:pt x="12159" y="8268"/>
                    <a:pt x="18785" y="8359"/>
                  </a:cubicBezTo>
                  <a:lnTo>
                    <a:pt x="16141" y="0"/>
                  </a:lnTo>
                  <a:close/>
                </a:path>
              </a:pathLst>
            </a:custGeom>
            <a:solidFill>
              <a:srgbClr val="1C1B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54"/>
            <p:cNvSpPr/>
            <p:nvPr/>
          </p:nvSpPr>
          <p:spPr>
            <a:xfrm>
              <a:off x="31944625" y="13859150"/>
              <a:ext cx="592750" cy="404700"/>
            </a:xfrm>
            <a:custGeom>
              <a:avLst/>
              <a:gdLst/>
              <a:ahLst/>
              <a:cxnLst/>
              <a:rect l="l" t="t" r="r" b="b"/>
              <a:pathLst>
                <a:path w="23710" h="16188" extrusionOk="0">
                  <a:moveTo>
                    <a:pt x="2524" y="1"/>
                  </a:moveTo>
                  <a:cubicBezTo>
                    <a:pt x="2128" y="1885"/>
                    <a:pt x="1673" y="4165"/>
                    <a:pt x="1429" y="5837"/>
                  </a:cubicBezTo>
                  <a:cubicBezTo>
                    <a:pt x="943" y="9393"/>
                    <a:pt x="1" y="14439"/>
                    <a:pt x="1" y="14439"/>
                  </a:cubicBezTo>
                  <a:cubicBezTo>
                    <a:pt x="1" y="14439"/>
                    <a:pt x="3244" y="16188"/>
                    <a:pt x="7261" y="16188"/>
                  </a:cubicBezTo>
                  <a:cubicBezTo>
                    <a:pt x="8433" y="16188"/>
                    <a:pt x="9671" y="16039"/>
                    <a:pt x="10913" y="15654"/>
                  </a:cubicBezTo>
                  <a:lnTo>
                    <a:pt x="11186" y="8055"/>
                  </a:lnTo>
                  <a:cubicBezTo>
                    <a:pt x="11186" y="8055"/>
                    <a:pt x="12068" y="7964"/>
                    <a:pt x="12737" y="7843"/>
                  </a:cubicBezTo>
                  <a:lnTo>
                    <a:pt x="13314" y="15107"/>
                  </a:lnTo>
                  <a:cubicBezTo>
                    <a:pt x="13314" y="15107"/>
                    <a:pt x="13879" y="15171"/>
                    <a:pt x="14772" y="15171"/>
                  </a:cubicBezTo>
                  <a:cubicBezTo>
                    <a:pt x="16950" y="15171"/>
                    <a:pt x="21079" y="14789"/>
                    <a:pt x="23709" y="12159"/>
                  </a:cubicBezTo>
                  <a:lnTo>
                    <a:pt x="21308" y="4560"/>
                  </a:lnTo>
                  <a:cubicBezTo>
                    <a:pt x="14682" y="4469"/>
                    <a:pt x="8086" y="3375"/>
                    <a:pt x="2524" y="1"/>
                  </a:cubicBezTo>
                  <a:close/>
                </a:path>
              </a:pathLst>
            </a:custGeom>
            <a:solidFill>
              <a:srgbClr val="2B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54"/>
            <p:cNvSpPr/>
            <p:nvPr/>
          </p:nvSpPr>
          <p:spPr>
            <a:xfrm>
              <a:off x="31993275" y="13556725"/>
              <a:ext cx="444550" cy="286425"/>
            </a:xfrm>
            <a:custGeom>
              <a:avLst/>
              <a:gdLst/>
              <a:ahLst/>
              <a:cxnLst/>
              <a:rect l="l" t="t" r="r" b="b"/>
              <a:pathLst>
                <a:path w="17782" h="11457" extrusionOk="0">
                  <a:moveTo>
                    <a:pt x="517" y="0"/>
                  </a:moveTo>
                  <a:lnTo>
                    <a:pt x="0" y="10426"/>
                  </a:lnTo>
                  <a:cubicBezTo>
                    <a:pt x="1625" y="11177"/>
                    <a:pt x="3575" y="11456"/>
                    <a:pt x="5580" y="11456"/>
                  </a:cubicBezTo>
                  <a:cubicBezTo>
                    <a:pt x="11448" y="11456"/>
                    <a:pt x="17782" y="9058"/>
                    <a:pt x="17782" y="9058"/>
                  </a:cubicBezTo>
                  <a:cubicBezTo>
                    <a:pt x="17782" y="8937"/>
                    <a:pt x="17782" y="8754"/>
                    <a:pt x="17782" y="8511"/>
                  </a:cubicBezTo>
                  <a:cubicBezTo>
                    <a:pt x="11581" y="6839"/>
                    <a:pt x="5714" y="3557"/>
                    <a:pt x="517" y="0"/>
                  </a:cubicBezTo>
                  <a:close/>
                </a:path>
              </a:pathLst>
            </a:custGeom>
            <a:solidFill>
              <a:srgbClr val="E6E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54"/>
            <p:cNvSpPr/>
            <p:nvPr/>
          </p:nvSpPr>
          <p:spPr>
            <a:xfrm>
              <a:off x="31830650" y="13157775"/>
              <a:ext cx="675575" cy="611725"/>
            </a:xfrm>
            <a:custGeom>
              <a:avLst/>
              <a:gdLst/>
              <a:ahLst/>
              <a:cxnLst/>
              <a:rect l="l" t="t" r="r" b="b"/>
              <a:pathLst>
                <a:path w="27023" h="24469" extrusionOk="0">
                  <a:moveTo>
                    <a:pt x="2310" y="1"/>
                  </a:moveTo>
                  <a:cubicBezTo>
                    <a:pt x="2007" y="2949"/>
                    <a:pt x="0" y="9210"/>
                    <a:pt x="0" y="9210"/>
                  </a:cubicBezTo>
                  <a:cubicBezTo>
                    <a:pt x="1307" y="10639"/>
                    <a:pt x="7174" y="13283"/>
                    <a:pt x="7174" y="13283"/>
                  </a:cubicBezTo>
                  <a:lnTo>
                    <a:pt x="7022" y="15958"/>
                  </a:lnTo>
                  <a:cubicBezTo>
                    <a:pt x="12219" y="19484"/>
                    <a:pt x="18086" y="22797"/>
                    <a:pt x="24317" y="24469"/>
                  </a:cubicBezTo>
                  <a:cubicBezTo>
                    <a:pt x="24287" y="22736"/>
                    <a:pt x="23770" y="17934"/>
                    <a:pt x="23223" y="13496"/>
                  </a:cubicBezTo>
                  <a:lnTo>
                    <a:pt x="27022" y="11672"/>
                  </a:lnTo>
                  <a:cubicBezTo>
                    <a:pt x="25685" y="7569"/>
                    <a:pt x="22828" y="4955"/>
                    <a:pt x="21825" y="4681"/>
                  </a:cubicBezTo>
                  <a:cubicBezTo>
                    <a:pt x="21794" y="4621"/>
                    <a:pt x="21733" y="4560"/>
                    <a:pt x="21673" y="4529"/>
                  </a:cubicBezTo>
                  <a:cubicBezTo>
                    <a:pt x="20943" y="3952"/>
                    <a:pt x="18967" y="3891"/>
                    <a:pt x="18967" y="3891"/>
                  </a:cubicBezTo>
                  <a:cubicBezTo>
                    <a:pt x="17963" y="4368"/>
                    <a:pt x="16995" y="4539"/>
                    <a:pt x="16120" y="4539"/>
                  </a:cubicBezTo>
                  <a:cubicBezTo>
                    <a:pt x="13873" y="4539"/>
                    <a:pt x="12250" y="3405"/>
                    <a:pt x="12250" y="3405"/>
                  </a:cubicBezTo>
                  <a:lnTo>
                    <a:pt x="8846" y="3891"/>
                  </a:lnTo>
                  <a:lnTo>
                    <a:pt x="231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54"/>
            <p:cNvSpPr/>
            <p:nvPr/>
          </p:nvSpPr>
          <p:spPr>
            <a:xfrm>
              <a:off x="31975775" y="13235050"/>
              <a:ext cx="174800" cy="504075"/>
            </a:xfrm>
            <a:custGeom>
              <a:avLst/>
              <a:gdLst/>
              <a:ahLst/>
              <a:cxnLst/>
              <a:rect l="l" t="t" r="r" b="b"/>
              <a:pathLst>
                <a:path w="6992" h="20163" extrusionOk="0">
                  <a:moveTo>
                    <a:pt x="5656" y="1"/>
                  </a:moveTo>
                  <a:cubicBezTo>
                    <a:pt x="4823" y="1"/>
                    <a:pt x="3722" y="292"/>
                    <a:pt x="2585" y="861"/>
                  </a:cubicBezTo>
                  <a:cubicBezTo>
                    <a:pt x="2585" y="861"/>
                    <a:pt x="3193" y="4934"/>
                    <a:pt x="2797" y="7335"/>
                  </a:cubicBezTo>
                  <a:cubicBezTo>
                    <a:pt x="2372" y="9767"/>
                    <a:pt x="700" y="15238"/>
                    <a:pt x="700" y="15238"/>
                  </a:cubicBezTo>
                  <a:cubicBezTo>
                    <a:pt x="700" y="15238"/>
                    <a:pt x="1" y="18430"/>
                    <a:pt x="1" y="20162"/>
                  </a:cubicBezTo>
                  <a:cubicBezTo>
                    <a:pt x="3162" y="16971"/>
                    <a:pt x="5442" y="14752"/>
                    <a:pt x="6475" y="8490"/>
                  </a:cubicBezTo>
                  <a:cubicBezTo>
                    <a:pt x="6992" y="5511"/>
                    <a:pt x="6536" y="1742"/>
                    <a:pt x="6293" y="71"/>
                  </a:cubicBezTo>
                  <a:cubicBezTo>
                    <a:pt x="6105" y="24"/>
                    <a:pt x="5891" y="1"/>
                    <a:pt x="5656" y="1"/>
                  </a:cubicBezTo>
                  <a:close/>
                </a:path>
              </a:pathLst>
            </a:custGeom>
            <a:solidFill>
              <a:srgbClr val="F89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54"/>
            <p:cNvSpPr/>
            <p:nvPr/>
          </p:nvSpPr>
          <p:spPr>
            <a:xfrm>
              <a:off x="31975775" y="13236800"/>
              <a:ext cx="208250" cy="525875"/>
            </a:xfrm>
            <a:custGeom>
              <a:avLst/>
              <a:gdLst/>
              <a:ahLst/>
              <a:cxnLst/>
              <a:rect l="l" t="t" r="r" b="b"/>
              <a:pathLst>
                <a:path w="8330" h="21035" extrusionOk="0">
                  <a:moveTo>
                    <a:pt x="6293" y="1"/>
                  </a:moveTo>
                  <a:lnTo>
                    <a:pt x="6293" y="1"/>
                  </a:lnTo>
                  <a:cubicBezTo>
                    <a:pt x="6536" y="1672"/>
                    <a:pt x="6992" y="5441"/>
                    <a:pt x="6475" y="8420"/>
                  </a:cubicBezTo>
                  <a:cubicBezTo>
                    <a:pt x="5442" y="14682"/>
                    <a:pt x="3162" y="16901"/>
                    <a:pt x="1" y="20092"/>
                  </a:cubicBezTo>
                  <a:cubicBezTo>
                    <a:pt x="1" y="20518"/>
                    <a:pt x="62" y="20852"/>
                    <a:pt x="153" y="21034"/>
                  </a:cubicBezTo>
                  <a:cubicBezTo>
                    <a:pt x="153" y="21034"/>
                    <a:pt x="4955" y="17569"/>
                    <a:pt x="6658" y="11825"/>
                  </a:cubicBezTo>
                  <a:cubicBezTo>
                    <a:pt x="8329" y="6080"/>
                    <a:pt x="7418" y="1794"/>
                    <a:pt x="7174" y="730"/>
                  </a:cubicBezTo>
                  <a:cubicBezTo>
                    <a:pt x="7083" y="335"/>
                    <a:pt x="6779" y="92"/>
                    <a:pt x="6293" y="1"/>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54"/>
            <p:cNvSpPr/>
            <p:nvPr/>
          </p:nvSpPr>
          <p:spPr>
            <a:xfrm>
              <a:off x="32308625" y="13228600"/>
              <a:ext cx="138325" cy="499875"/>
            </a:xfrm>
            <a:custGeom>
              <a:avLst/>
              <a:gdLst/>
              <a:ahLst/>
              <a:cxnLst/>
              <a:rect l="l" t="t" r="r" b="b"/>
              <a:pathLst>
                <a:path w="5533" h="19995" extrusionOk="0">
                  <a:moveTo>
                    <a:pt x="1313" y="1"/>
                  </a:moveTo>
                  <a:cubicBezTo>
                    <a:pt x="1100" y="1"/>
                    <a:pt x="905" y="19"/>
                    <a:pt x="730" y="55"/>
                  </a:cubicBezTo>
                  <a:cubicBezTo>
                    <a:pt x="487" y="1727"/>
                    <a:pt x="0" y="5496"/>
                    <a:pt x="456" y="8475"/>
                  </a:cubicBezTo>
                  <a:cubicBezTo>
                    <a:pt x="1398" y="14736"/>
                    <a:pt x="2371" y="16773"/>
                    <a:pt x="5502" y="19995"/>
                  </a:cubicBezTo>
                  <a:cubicBezTo>
                    <a:pt x="5532" y="18262"/>
                    <a:pt x="4894" y="15071"/>
                    <a:pt x="4894" y="15071"/>
                  </a:cubicBezTo>
                  <a:cubicBezTo>
                    <a:pt x="4894" y="15071"/>
                    <a:pt x="4529" y="9812"/>
                    <a:pt x="4165" y="7380"/>
                  </a:cubicBezTo>
                  <a:cubicBezTo>
                    <a:pt x="3800" y="4979"/>
                    <a:pt x="4468" y="906"/>
                    <a:pt x="4468" y="906"/>
                  </a:cubicBezTo>
                  <a:cubicBezTo>
                    <a:pt x="3299" y="297"/>
                    <a:pt x="2169" y="1"/>
                    <a:pt x="1313" y="1"/>
                  </a:cubicBezTo>
                  <a:close/>
                </a:path>
              </a:pathLst>
            </a:custGeom>
            <a:solidFill>
              <a:srgbClr val="F89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54"/>
            <p:cNvSpPr/>
            <p:nvPr/>
          </p:nvSpPr>
          <p:spPr>
            <a:xfrm>
              <a:off x="32274425" y="13229975"/>
              <a:ext cx="171750" cy="522050"/>
            </a:xfrm>
            <a:custGeom>
              <a:avLst/>
              <a:gdLst/>
              <a:ahLst/>
              <a:cxnLst/>
              <a:rect l="l" t="t" r="r" b="b"/>
              <a:pathLst>
                <a:path w="6870" h="20882" extrusionOk="0">
                  <a:moveTo>
                    <a:pt x="2098" y="0"/>
                  </a:moveTo>
                  <a:cubicBezTo>
                    <a:pt x="1642" y="122"/>
                    <a:pt x="1308" y="334"/>
                    <a:pt x="1216" y="730"/>
                  </a:cubicBezTo>
                  <a:cubicBezTo>
                    <a:pt x="973" y="1793"/>
                    <a:pt x="0" y="6079"/>
                    <a:pt x="1611" y="11854"/>
                  </a:cubicBezTo>
                  <a:cubicBezTo>
                    <a:pt x="3222" y="17599"/>
                    <a:pt x="6688" y="20882"/>
                    <a:pt x="6688" y="20882"/>
                  </a:cubicBezTo>
                  <a:cubicBezTo>
                    <a:pt x="6809" y="20700"/>
                    <a:pt x="6870" y="20365"/>
                    <a:pt x="6870" y="19940"/>
                  </a:cubicBezTo>
                  <a:cubicBezTo>
                    <a:pt x="3739" y="16718"/>
                    <a:pt x="2766" y="14681"/>
                    <a:pt x="1824" y="8420"/>
                  </a:cubicBezTo>
                  <a:cubicBezTo>
                    <a:pt x="1368" y="5441"/>
                    <a:pt x="1855" y="1672"/>
                    <a:pt x="2098"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54"/>
            <p:cNvSpPr/>
            <p:nvPr/>
          </p:nvSpPr>
          <p:spPr>
            <a:xfrm>
              <a:off x="32125475" y="14015375"/>
              <a:ext cx="233550" cy="66450"/>
            </a:xfrm>
            <a:custGeom>
              <a:avLst/>
              <a:gdLst/>
              <a:ahLst/>
              <a:cxnLst/>
              <a:rect l="l" t="t" r="r" b="b"/>
              <a:pathLst>
                <a:path w="9342" h="2658" extrusionOk="0">
                  <a:moveTo>
                    <a:pt x="9140" y="1"/>
                  </a:moveTo>
                  <a:cubicBezTo>
                    <a:pt x="9123" y="1"/>
                    <a:pt x="9106" y="5"/>
                    <a:pt x="9089" y="13"/>
                  </a:cubicBezTo>
                  <a:cubicBezTo>
                    <a:pt x="6232" y="1594"/>
                    <a:pt x="3405" y="1867"/>
                    <a:pt x="214" y="2323"/>
                  </a:cubicBezTo>
                  <a:cubicBezTo>
                    <a:pt x="1" y="2354"/>
                    <a:pt x="31" y="2658"/>
                    <a:pt x="244" y="2658"/>
                  </a:cubicBezTo>
                  <a:cubicBezTo>
                    <a:pt x="2341" y="2536"/>
                    <a:pt x="4530" y="2384"/>
                    <a:pt x="6566" y="1746"/>
                  </a:cubicBezTo>
                  <a:cubicBezTo>
                    <a:pt x="7569" y="1442"/>
                    <a:pt x="8360" y="803"/>
                    <a:pt x="9211" y="226"/>
                  </a:cubicBezTo>
                  <a:cubicBezTo>
                    <a:pt x="9342" y="147"/>
                    <a:pt x="9247" y="1"/>
                    <a:pt x="9140" y="1"/>
                  </a:cubicBezTo>
                  <a:close/>
                </a:path>
              </a:pathLst>
            </a:custGeom>
            <a:solidFill>
              <a:srgbClr val="1C1B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0" name="Google Shape;710;p54"/>
          <p:cNvSpPr txBox="1">
            <a:spLocks noGrp="1"/>
          </p:cNvSpPr>
          <p:nvPr>
            <p:ph type="title"/>
          </p:nvPr>
        </p:nvSpPr>
        <p:spPr>
          <a:xfrm>
            <a:off x="2195736" y="1473691"/>
            <a:ext cx="4708593" cy="132746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4800" dirty="0" err="1">
                <a:solidFill>
                  <a:schemeClr val="accent2">
                    <a:lumMod val="75000"/>
                  </a:schemeClr>
                </a:solidFill>
              </a:rPr>
              <a:t>Nghe</a:t>
            </a:r>
            <a:r>
              <a:rPr lang="en-US" sz="4800" dirty="0">
                <a:solidFill>
                  <a:schemeClr val="accent2">
                    <a:lumMod val="75000"/>
                  </a:schemeClr>
                </a:solidFill>
              </a:rPr>
              <a:t> – </a:t>
            </a:r>
            <a:r>
              <a:rPr lang="en-US" sz="4800" dirty="0" err="1">
                <a:solidFill>
                  <a:schemeClr val="accent2">
                    <a:lumMod val="75000"/>
                  </a:schemeClr>
                </a:solidFill>
              </a:rPr>
              <a:t>viết</a:t>
            </a:r>
            <a:r>
              <a:rPr lang="en-US" sz="4800" dirty="0">
                <a:solidFill>
                  <a:schemeClr val="accent2">
                    <a:lumMod val="75000"/>
                  </a:schemeClr>
                </a:solidFill>
              </a:rPr>
              <a:t>: </a:t>
            </a:r>
            <a:br>
              <a:rPr lang="en-US" sz="4800" dirty="0">
                <a:solidFill>
                  <a:schemeClr val="accent2">
                    <a:lumMod val="75000"/>
                  </a:schemeClr>
                </a:solidFill>
              </a:rPr>
            </a:br>
            <a:r>
              <a:rPr lang="en-US" sz="4800" dirty="0" err="1">
                <a:solidFill>
                  <a:schemeClr val="accent2">
                    <a:lumMod val="75000"/>
                  </a:schemeClr>
                </a:solidFill>
              </a:rPr>
              <a:t>Dòng</a:t>
            </a:r>
            <a:r>
              <a:rPr lang="en-US" sz="4800" dirty="0">
                <a:solidFill>
                  <a:schemeClr val="accent2">
                    <a:lumMod val="75000"/>
                  </a:schemeClr>
                </a:solidFill>
              </a:rPr>
              <a:t> </a:t>
            </a:r>
            <a:r>
              <a:rPr lang="en-US" sz="4800" dirty="0" err="1">
                <a:solidFill>
                  <a:schemeClr val="accent2">
                    <a:lumMod val="75000"/>
                  </a:schemeClr>
                </a:solidFill>
              </a:rPr>
              <a:t>kinh</a:t>
            </a:r>
            <a:r>
              <a:rPr lang="en-US" sz="4800" dirty="0">
                <a:solidFill>
                  <a:schemeClr val="accent2">
                    <a:lumMod val="75000"/>
                  </a:schemeClr>
                </a:solidFill>
              </a:rPr>
              <a:t> </a:t>
            </a:r>
            <a:r>
              <a:rPr lang="en-US" sz="4800" dirty="0" err="1">
                <a:solidFill>
                  <a:schemeClr val="accent2">
                    <a:lumMod val="75000"/>
                  </a:schemeClr>
                </a:solidFill>
              </a:rPr>
              <a:t>quê</a:t>
            </a:r>
            <a:r>
              <a:rPr lang="en-US" sz="4800" dirty="0">
                <a:solidFill>
                  <a:schemeClr val="accent2">
                    <a:lumMod val="75000"/>
                  </a:schemeClr>
                </a:solidFill>
              </a:rPr>
              <a:t> </a:t>
            </a:r>
            <a:r>
              <a:rPr lang="en-US" sz="4800" dirty="0" err="1">
                <a:solidFill>
                  <a:schemeClr val="accent2">
                    <a:lumMod val="75000"/>
                  </a:schemeClr>
                </a:solidFill>
              </a:rPr>
              <a:t>hương</a:t>
            </a:r>
            <a:endParaRPr sz="4800" b="1" dirty="0">
              <a:solidFill>
                <a:schemeClr val="accent2">
                  <a:lumMod val="75000"/>
                </a:schemeClr>
              </a:solidFill>
            </a:endParaRPr>
          </a:p>
        </p:txBody>
      </p:sp>
      <p:sp>
        <p:nvSpPr>
          <p:cNvPr id="713" name="Google Shape;709;p54"/>
          <p:cNvSpPr txBox="1">
            <a:spLocks/>
          </p:cNvSpPr>
          <p:nvPr/>
        </p:nvSpPr>
        <p:spPr>
          <a:xfrm>
            <a:off x="3507395" y="885123"/>
            <a:ext cx="2085300" cy="489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55600" algn="ctr" rtl="0">
              <a:lnSpc>
                <a:spcPct val="100000"/>
              </a:lnSpc>
              <a:spcBef>
                <a:spcPts val="0"/>
              </a:spcBef>
              <a:spcAft>
                <a:spcPts val="0"/>
              </a:spcAft>
              <a:buClr>
                <a:schemeClr val="dk1"/>
              </a:buClr>
              <a:buSzPts val="2000"/>
              <a:buFont typeface="Lato"/>
              <a:buNone/>
              <a:defRPr sz="2000" b="0" i="0" u="none" strike="noStrike" cap="none">
                <a:solidFill>
                  <a:schemeClr val="dk1"/>
                </a:solidFill>
                <a:latin typeface="Lato"/>
                <a:ea typeface="Lato"/>
                <a:cs typeface="Lato"/>
                <a:sym typeface="Lato"/>
              </a:defRPr>
            </a:lvl1pPr>
            <a:lvl2pPr marL="914400" marR="0" lvl="1"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9pPr>
          </a:lstStyle>
          <a:p>
            <a:pPr marL="0" indent="0"/>
            <a:r>
              <a:rPr lang="vi-VN" sz="2400" b="1" dirty="0">
                <a:latin typeface="Tahoma" pitchFamily="34" charset="0"/>
                <a:ea typeface="Tahoma" pitchFamily="34" charset="0"/>
                <a:cs typeface="Tahoma" pitchFamily="34" charset="0"/>
              </a:rPr>
              <a:t>CHÍNH TẢ</a:t>
            </a:r>
          </a:p>
        </p:txBody>
      </p:sp>
      <p:sp>
        <p:nvSpPr>
          <p:cNvPr id="2" name="Subtitle 1"/>
          <p:cNvSpPr>
            <a:spLocks noGrp="1"/>
          </p:cNvSpPr>
          <p:nvPr>
            <p:ph type="subTitle" idx="1"/>
          </p:nvPr>
        </p:nvSpPr>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13"/>
                                        </p:tgtEl>
                                        <p:attrNameLst>
                                          <p:attrName>style.visibility</p:attrName>
                                        </p:attrNameLst>
                                      </p:cBhvr>
                                      <p:to>
                                        <p:strVal val="visible"/>
                                      </p:to>
                                    </p:set>
                                    <p:animEffect transition="in" filter="barn(inVertical)">
                                      <p:cBhvr>
                                        <p:cTn id="7" dur="500"/>
                                        <p:tgtEl>
                                          <p:spTgt spid="71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710"/>
                                        </p:tgtEl>
                                        <p:attrNameLst>
                                          <p:attrName>style.visibility</p:attrName>
                                        </p:attrNameLst>
                                      </p:cBhvr>
                                      <p:to>
                                        <p:strVal val="visible"/>
                                      </p:to>
                                    </p:set>
                                    <p:animEffect transition="in" filter="wipe(down)">
                                      <p:cBhvr>
                                        <p:cTn id="12" dur="580">
                                          <p:stCondLst>
                                            <p:cond delay="0"/>
                                          </p:stCondLst>
                                        </p:cTn>
                                        <p:tgtEl>
                                          <p:spTgt spid="710"/>
                                        </p:tgtEl>
                                      </p:cBhvr>
                                    </p:animEffect>
                                    <p:anim calcmode="lin" valueType="num">
                                      <p:cBhvr>
                                        <p:cTn id="13" dur="1822" tmFilter="0,0; 0.14,0.36; 0.43,0.73; 0.71,0.91; 1.0,1.0">
                                          <p:stCondLst>
                                            <p:cond delay="0"/>
                                          </p:stCondLst>
                                        </p:cTn>
                                        <p:tgtEl>
                                          <p:spTgt spid="710"/>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10"/>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10"/>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10"/>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10"/>
                                        </p:tgtEl>
                                        <p:attrNameLst>
                                          <p:attrName>ppt_y</p:attrName>
                                        </p:attrNameLst>
                                      </p:cBhvr>
                                      <p:tavLst>
                                        <p:tav tm="0" fmla="#ppt_y-sin(pi*$)/81">
                                          <p:val>
                                            <p:fltVal val="0"/>
                                          </p:val>
                                        </p:tav>
                                        <p:tav tm="100000">
                                          <p:val>
                                            <p:fltVal val="1"/>
                                          </p:val>
                                        </p:tav>
                                      </p:tavLst>
                                    </p:anim>
                                    <p:animScale>
                                      <p:cBhvr>
                                        <p:cTn id="18" dur="26">
                                          <p:stCondLst>
                                            <p:cond delay="650"/>
                                          </p:stCondLst>
                                        </p:cTn>
                                        <p:tgtEl>
                                          <p:spTgt spid="710"/>
                                        </p:tgtEl>
                                      </p:cBhvr>
                                      <p:to x="100000" y="60000"/>
                                    </p:animScale>
                                    <p:animScale>
                                      <p:cBhvr>
                                        <p:cTn id="19" dur="166" decel="50000">
                                          <p:stCondLst>
                                            <p:cond delay="676"/>
                                          </p:stCondLst>
                                        </p:cTn>
                                        <p:tgtEl>
                                          <p:spTgt spid="710"/>
                                        </p:tgtEl>
                                      </p:cBhvr>
                                      <p:to x="100000" y="100000"/>
                                    </p:animScale>
                                    <p:animScale>
                                      <p:cBhvr>
                                        <p:cTn id="20" dur="26">
                                          <p:stCondLst>
                                            <p:cond delay="1312"/>
                                          </p:stCondLst>
                                        </p:cTn>
                                        <p:tgtEl>
                                          <p:spTgt spid="710"/>
                                        </p:tgtEl>
                                      </p:cBhvr>
                                      <p:to x="100000" y="80000"/>
                                    </p:animScale>
                                    <p:animScale>
                                      <p:cBhvr>
                                        <p:cTn id="21" dur="166" decel="50000">
                                          <p:stCondLst>
                                            <p:cond delay="1338"/>
                                          </p:stCondLst>
                                        </p:cTn>
                                        <p:tgtEl>
                                          <p:spTgt spid="710"/>
                                        </p:tgtEl>
                                      </p:cBhvr>
                                      <p:to x="100000" y="100000"/>
                                    </p:animScale>
                                    <p:animScale>
                                      <p:cBhvr>
                                        <p:cTn id="22" dur="26">
                                          <p:stCondLst>
                                            <p:cond delay="1642"/>
                                          </p:stCondLst>
                                        </p:cTn>
                                        <p:tgtEl>
                                          <p:spTgt spid="710"/>
                                        </p:tgtEl>
                                      </p:cBhvr>
                                      <p:to x="100000" y="90000"/>
                                    </p:animScale>
                                    <p:animScale>
                                      <p:cBhvr>
                                        <p:cTn id="23" dur="166" decel="50000">
                                          <p:stCondLst>
                                            <p:cond delay="1668"/>
                                          </p:stCondLst>
                                        </p:cTn>
                                        <p:tgtEl>
                                          <p:spTgt spid="710"/>
                                        </p:tgtEl>
                                      </p:cBhvr>
                                      <p:to x="100000" y="100000"/>
                                    </p:animScale>
                                    <p:animScale>
                                      <p:cBhvr>
                                        <p:cTn id="24" dur="26">
                                          <p:stCondLst>
                                            <p:cond delay="1808"/>
                                          </p:stCondLst>
                                        </p:cTn>
                                        <p:tgtEl>
                                          <p:spTgt spid="710"/>
                                        </p:tgtEl>
                                      </p:cBhvr>
                                      <p:to x="100000" y="95000"/>
                                    </p:animScale>
                                    <p:animScale>
                                      <p:cBhvr>
                                        <p:cTn id="25" dur="166" decel="50000">
                                          <p:stCondLst>
                                            <p:cond delay="1834"/>
                                          </p:stCondLst>
                                        </p:cTn>
                                        <p:tgtEl>
                                          <p:spTgt spid="7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0" grpId="0"/>
      <p:bldP spid="71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954"/>
        <p:cNvGrpSpPr/>
        <p:nvPr/>
      </p:nvGrpSpPr>
      <p:grpSpPr>
        <a:xfrm>
          <a:off x="0" y="0"/>
          <a:ext cx="0" cy="0"/>
          <a:chOff x="0" y="0"/>
          <a:chExt cx="0" cy="0"/>
        </a:xfrm>
      </p:grpSpPr>
      <p:pic>
        <p:nvPicPr>
          <p:cNvPr id="6" name="Picture 2" descr="Mẫu giấy 5 ô ly - Mẫu giấy luyện viết chữ - Download.vn">
            <a:extLst>
              <a:ext uri="{FF2B5EF4-FFF2-40B4-BE49-F238E27FC236}">
                <a16:creationId xmlns:a16="http://schemas.microsoft.com/office/drawing/2014/main" xmlns="" id="{BC3FA27C-2E3A-4926-A5C8-0D6C274C0DB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205"/>
          <a:stretch/>
        </p:blipFill>
        <p:spPr bwMode="auto">
          <a:xfrm>
            <a:off x="775981" y="38099"/>
            <a:ext cx="8375032" cy="510539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xmlns="" id="{57EA6BD8-81AB-464E-B743-D33E35FE690A}"/>
              </a:ext>
            </a:extLst>
          </p:cNvPr>
          <p:cNvSpPr/>
          <p:nvPr/>
        </p:nvSpPr>
        <p:spPr>
          <a:xfrm>
            <a:off x="805483" y="0"/>
            <a:ext cx="8375029" cy="5143500"/>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cxnSp>
        <p:nvCxnSpPr>
          <p:cNvPr id="8" name="Straight Connector 7">
            <a:extLst>
              <a:ext uri="{FF2B5EF4-FFF2-40B4-BE49-F238E27FC236}">
                <a16:creationId xmlns:a16="http://schemas.microsoft.com/office/drawing/2014/main" xmlns="" id="{BB09D79C-1302-498A-968B-8E6222B79CD2}"/>
              </a:ext>
            </a:extLst>
          </p:cNvPr>
          <p:cNvCxnSpPr>
            <a:cxnSpLocks/>
          </p:cNvCxnSpPr>
          <p:nvPr/>
        </p:nvCxnSpPr>
        <p:spPr>
          <a:xfrm>
            <a:off x="826113" y="0"/>
            <a:ext cx="0" cy="5181599"/>
          </a:xfrm>
          <a:prstGeom prst="line">
            <a:avLst/>
          </a:prstGeom>
          <a:ln w="76200">
            <a:solidFill>
              <a:srgbClr val="FF3300"/>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xmlns="" id="{615F75EA-9333-4718-B440-96D7B2B5A16C}"/>
              </a:ext>
            </a:extLst>
          </p:cNvPr>
          <p:cNvSpPr/>
          <p:nvPr/>
        </p:nvSpPr>
        <p:spPr>
          <a:xfrm>
            <a:off x="1295026" y="316789"/>
            <a:ext cx="6860532" cy="630942"/>
          </a:xfrm>
          <a:prstGeom prst="rect">
            <a:avLst/>
          </a:prstGeom>
          <a:noFill/>
        </p:spPr>
        <p:txBody>
          <a:bodyPr wrap="none" lIns="137160" tIns="68580" rIns="137160" bIns="68580">
            <a:spAutoFit/>
          </a:bodyPr>
          <a:lstStyle/>
          <a:p>
            <a:pPr algn="ctr"/>
            <a:r>
              <a:rPr lang="en-US" sz="3200" b="1">
                <a:ln w="3175">
                  <a:solidFill>
                    <a:srgbClr val="9900FF"/>
                  </a:solidFill>
                </a:ln>
                <a:solidFill>
                  <a:srgbClr val="9900FF"/>
                </a:solidFill>
                <a:latin typeface="HP001 4 hàng" panose="020B0603050302020204" pitchFamily="34" charset="0"/>
              </a:rPr>
              <a:t>Thứ … ngày … tháng … năm </a:t>
            </a:r>
            <a:r>
              <a:rPr lang="en-US" sz="3200" b="1" smtClean="0">
                <a:ln w="3175">
                  <a:solidFill>
                    <a:srgbClr val="9900FF"/>
                  </a:solidFill>
                </a:ln>
                <a:solidFill>
                  <a:srgbClr val="9900FF"/>
                </a:solidFill>
                <a:latin typeface="HP001 4 hàng" panose="020B0603050302020204" pitchFamily="34" charset="0"/>
              </a:rPr>
              <a:t>2023</a:t>
            </a:r>
            <a:endParaRPr lang="en-US" sz="3200" b="1">
              <a:ln w="3175">
                <a:solidFill>
                  <a:srgbClr val="9900FF"/>
                </a:solidFill>
              </a:ln>
              <a:solidFill>
                <a:srgbClr val="9900FF"/>
              </a:solidFill>
              <a:latin typeface="HP001 4 hàng" panose="020B0603050302020204" pitchFamily="34" charset="0"/>
            </a:endParaRPr>
          </a:p>
        </p:txBody>
      </p:sp>
      <p:sp>
        <p:nvSpPr>
          <p:cNvPr id="10" name="Rectangle 9">
            <a:extLst>
              <a:ext uri="{FF2B5EF4-FFF2-40B4-BE49-F238E27FC236}">
                <a16:creationId xmlns:a16="http://schemas.microsoft.com/office/drawing/2014/main" xmlns="" id="{5FB70231-777C-48CA-9FA6-71626FE371A1}"/>
              </a:ext>
            </a:extLst>
          </p:cNvPr>
          <p:cNvSpPr/>
          <p:nvPr/>
        </p:nvSpPr>
        <p:spPr>
          <a:xfrm>
            <a:off x="3874610" y="947731"/>
            <a:ext cx="1990609" cy="630942"/>
          </a:xfrm>
          <a:prstGeom prst="rect">
            <a:avLst/>
          </a:prstGeom>
          <a:noFill/>
        </p:spPr>
        <p:txBody>
          <a:bodyPr wrap="none" lIns="137160" tIns="68580" rIns="137160" bIns="68580">
            <a:spAutoFit/>
          </a:bodyPr>
          <a:lstStyle/>
          <a:p>
            <a:pPr algn="ctr"/>
            <a:r>
              <a:rPr lang="en-US" sz="3200" b="1">
                <a:ln w="3175">
                  <a:solidFill>
                    <a:srgbClr val="9900FF"/>
                  </a:solidFill>
                </a:ln>
                <a:solidFill>
                  <a:srgbClr val="9900FF"/>
                </a:solidFill>
                <a:latin typeface="HP001 4 hàng" panose="020B0603050302020204" pitchFamily="34" charset="0"/>
              </a:rPr>
              <a:t>Chính tả</a:t>
            </a:r>
          </a:p>
        </p:txBody>
      </p:sp>
      <p:cxnSp>
        <p:nvCxnSpPr>
          <p:cNvPr id="11" name="Straight Connector 10">
            <a:extLst>
              <a:ext uri="{FF2B5EF4-FFF2-40B4-BE49-F238E27FC236}">
                <a16:creationId xmlns:a16="http://schemas.microsoft.com/office/drawing/2014/main" xmlns="" id="{E27FE118-9706-41E2-A06A-3BC520C2A274}"/>
              </a:ext>
            </a:extLst>
          </p:cNvPr>
          <p:cNvCxnSpPr>
            <a:cxnSpLocks/>
          </p:cNvCxnSpPr>
          <p:nvPr/>
        </p:nvCxnSpPr>
        <p:spPr>
          <a:xfrm>
            <a:off x="4063211" y="1419326"/>
            <a:ext cx="1634945" cy="0"/>
          </a:xfrm>
          <a:prstGeom prst="line">
            <a:avLst/>
          </a:prstGeom>
          <a:ln w="38100">
            <a:solidFill>
              <a:srgbClr val="9900FF"/>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xmlns="" id="{DC954509-A45F-4A61-B8A0-C6F560922C9B}"/>
              </a:ext>
            </a:extLst>
          </p:cNvPr>
          <p:cNvSpPr/>
          <p:nvPr/>
        </p:nvSpPr>
        <p:spPr>
          <a:xfrm>
            <a:off x="2798410" y="1347614"/>
            <a:ext cx="4149854" cy="877163"/>
          </a:xfrm>
          <a:prstGeom prst="rect">
            <a:avLst/>
          </a:prstGeom>
          <a:noFill/>
        </p:spPr>
        <p:txBody>
          <a:bodyPr wrap="none" lIns="137160" tIns="68580" rIns="137160" bIns="68580">
            <a:spAutoFit/>
          </a:bodyPr>
          <a:lstStyle/>
          <a:p>
            <a:pPr algn="ctr">
              <a:lnSpc>
                <a:spcPct val="150000"/>
              </a:lnSpc>
            </a:pPr>
            <a:r>
              <a:rPr lang="en-US" sz="3200" b="1" dirty="0" err="1">
                <a:ln w="3175">
                  <a:solidFill>
                    <a:srgbClr val="9900FF"/>
                  </a:solidFill>
                </a:ln>
                <a:solidFill>
                  <a:srgbClr val="9900FF"/>
                </a:solidFill>
                <a:latin typeface="HP001 4 hàng" panose="020B0603050302020204" pitchFamily="34" charset="0"/>
              </a:rPr>
              <a:t>Dòng</a:t>
            </a:r>
            <a:r>
              <a:rPr lang="en-US" sz="3200" b="1" dirty="0">
                <a:ln w="3175">
                  <a:solidFill>
                    <a:srgbClr val="9900FF"/>
                  </a:solidFill>
                </a:ln>
                <a:solidFill>
                  <a:srgbClr val="9900FF"/>
                </a:solidFill>
                <a:latin typeface="HP001 4 hàng" panose="020B0603050302020204" pitchFamily="34" charset="0"/>
              </a:rPr>
              <a:t> </a:t>
            </a:r>
            <a:r>
              <a:rPr lang="en-US" sz="3200" b="1" dirty="0" err="1">
                <a:ln w="3175">
                  <a:solidFill>
                    <a:srgbClr val="9900FF"/>
                  </a:solidFill>
                </a:ln>
                <a:solidFill>
                  <a:srgbClr val="9900FF"/>
                </a:solidFill>
                <a:latin typeface="HP001 4 hàng" panose="020B0603050302020204" pitchFamily="34" charset="0"/>
              </a:rPr>
              <a:t>kinh</a:t>
            </a:r>
            <a:r>
              <a:rPr lang="en-US" sz="3200" b="1" dirty="0">
                <a:ln w="3175">
                  <a:solidFill>
                    <a:srgbClr val="9900FF"/>
                  </a:solidFill>
                </a:ln>
                <a:solidFill>
                  <a:srgbClr val="9900FF"/>
                </a:solidFill>
                <a:latin typeface="HP001 4 hàng" panose="020B0603050302020204" pitchFamily="34" charset="0"/>
              </a:rPr>
              <a:t> </a:t>
            </a:r>
            <a:r>
              <a:rPr lang="en-US" sz="3200" b="1" dirty="0" err="1">
                <a:ln w="3175">
                  <a:solidFill>
                    <a:srgbClr val="9900FF"/>
                  </a:solidFill>
                </a:ln>
                <a:solidFill>
                  <a:srgbClr val="9900FF"/>
                </a:solidFill>
                <a:latin typeface="HP001 4 hàng" panose="020B0603050302020204" pitchFamily="34" charset="0"/>
              </a:rPr>
              <a:t>quê</a:t>
            </a:r>
            <a:r>
              <a:rPr lang="en-US" sz="3200" b="1" dirty="0">
                <a:ln w="3175">
                  <a:solidFill>
                    <a:srgbClr val="9900FF"/>
                  </a:solidFill>
                </a:ln>
                <a:solidFill>
                  <a:srgbClr val="9900FF"/>
                </a:solidFill>
                <a:latin typeface="HP001 4 hàng" panose="020B0603050302020204" pitchFamily="34" charset="0"/>
              </a:rPr>
              <a:t> </a:t>
            </a:r>
            <a:r>
              <a:rPr lang="en-US" sz="3200" b="1" dirty="0" err="1">
                <a:ln w="3175">
                  <a:solidFill>
                    <a:srgbClr val="9900FF"/>
                  </a:solidFill>
                </a:ln>
                <a:solidFill>
                  <a:srgbClr val="9900FF"/>
                </a:solidFill>
                <a:latin typeface="HP001 4 hàng" panose="020B0603050302020204" pitchFamily="34" charset="0"/>
              </a:rPr>
              <a:t>hương</a:t>
            </a:r>
            <a:endParaRPr lang="en-US" sz="3200" b="1" dirty="0">
              <a:ln w="3175">
                <a:solidFill>
                  <a:srgbClr val="9900FF"/>
                </a:solidFill>
              </a:ln>
              <a:solidFill>
                <a:srgbClr val="9900FF"/>
              </a:solidFill>
              <a:latin typeface="HP001 4 hàng" panose="020B0603050302020204" pitchFamily="34" charset="0"/>
            </a:endParaRPr>
          </a:p>
        </p:txBody>
      </p:sp>
      <p:cxnSp>
        <p:nvCxnSpPr>
          <p:cNvPr id="13" name="Straight Connector 12">
            <a:extLst>
              <a:ext uri="{FF2B5EF4-FFF2-40B4-BE49-F238E27FC236}">
                <a16:creationId xmlns:a16="http://schemas.microsoft.com/office/drawing/2014/main" xmlns="" id="{FC019162-B6E3-48F0-B06B-9F3B99C19F55}"/>
              </a:ext>
            </a:extLst>
          </p:cNvPr>
          <p:cNvCxnSpPr>
            <a:cxnSpLocks/>
          </p:cNvCxnSpPr>
          <p:nvPr/>
        </p:nvCxnSpPr>
        <p:spPr>
          <a:xfrm>
            <a:off x="2762451" y="1943096"/>
            <a:ext cx="0" cy="3238503"/>
          </a:xfrm>
          <a:prstGeom prst="line">
            <a:avLst/>
          </a:prstGeom>
          <a:ln w="38100">
            <a:solidFill>
              <a:srgbClr val="9900FF"/>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xmlns="" id="{DBC31BCC-69DA-4D9E-9294-3C282AFB57E1}"/>
              </a:ext>
            </a:extLst>
          </p:cNvPr>
          <p:cNvSpPr/>
          <p:nvPr/>
        </p:nvSpPr>
        <p:spPr>
          <a:xfrm>
            <a:off x="3092091" y="2209615"/>
            <a:ext cx="4576253" cy="630942"/>
          </a:xfrm>
          <a:prstGeom prst="rect">
            <a:avLst/>
          </a:prstGeom>
          <a:noFill/>
        </p:spPr>
        <p:txBody>
          <a:bodyPr wrap="none" lIns="137160" tIns="68580" rIns="137160" bIns="68580">
            <a:spAutoFit/>
          </a:bodyPr>
          <a:lstStyle/>
          <a:p>
            <a:pPr algn="ctr"/>
            <a:r>
              <a:rPr lang="en-US" sz="3200" b="1" dirty="0" err="1">
                <a:ln w="3175">
                  <a:solidFill>
                    <a:srgbClr val="9900FF"/>
                  </a:solidFill>
                </a:ln>
                <a:solidFill>
                  <a:srgbClr val="9900FF"/>
                </a:solidFill>
                <a:latin typeface="HP001 4 hàng" panose="020B0603050302020204" pitchFamily="34" charset="0"/>
              </a:rPr>
              <a:t>Cũng</a:t>
            </a:r>
            <a:r>
              <a:rPr lang="en-US" sz="3200" b="1" dirty="0">
                <a:ln w="3175">
                  <a:solidFill>
                    <a:srgbClr val="9900FF"/>
                  </a:solidFill>
                </a:ln>
                <a:solidFill>
                  <a:srgbClr val="9900FF"/>
                </a:solidFill>
                <a:latin typeface="HP001 4 hàng" panose="020B0603050302020204" pitchFamily="34" charset="0"/>
              </a:rPr>
              <a:t> </a:t>
            </a:r>
            <a:r>
              <a:rPr lang="en-US" sz="3200" b="1" dirty="0" err="1">
                <a:ln w="3175">
                  <a:solidFill>
                    <a:srgbClr val="9900FF"/>
                  </a:solidFill>
                </a:ln>
                <a:solidFill>
                  <a:srgbClr val="9900FF"/>
                </a:solidFill>
                <a:latin typeface="HP001 4 hàng" panose="020B0603050302020204" pitchFamily="34" charset="0"/>
              </a:rPr>
              <a:t>như</a:t>
            </a:r>
            <a:r>
              <a:rPr lang="en-US" sz="3200" b="1" dirty="0">
                <a:ln w="3175">
                  <a:solidFill>
                    <a:srgbClr val="9900FF"/>
                  </a:solidFill>
                </a:ln>
                <a:solidFill>
                  <a:srgbClr val="9900FF"/>
                </a:solidFill>
                <a:latin typeface="HP001 4 hàng" panose="020B0603050302020204" pitchFamily="34" charset="0"/>
              </a:rPr>
              <a:t> </a:t>
            </a:r>
            <a:r>
              <a:rPr lang="en-US" sz="3200" b="1" dirty="0" err="1">
                <a:ln w="3175">
                  <a:solidFill>
                    <a:srgbClr val="9900FF"/>
                  </a:solidFill>
                </a:ln>
                <a:solidFill>
                  <a:srgbClr val="9900FF"/>
                </a:solidFill>
                <a:latin typeface="HP001 4 hàng" panose="020B0603050302020204" pitchFamily="34" charset="0"/>
              </a:rPr>
              <a:t>mọi</a:t>
            </a:r>
            <a:r>
              <a:rPr lang="en-US" sz="3200" b="1" dirty="0">
                <a:ln w="3175">
                  <a:solidFill>
                    <a:srgbClr val="9900FF"/>
                  </a:solidFill>
                </a:ln>
                <a:solidFill>
                  <a:srgbClr val="9900FF"/>
                </a:solidFill>
                <a:latin typeface="HP001 4 hàng" panose="020B0603050302020204" pitchFamily="34" charset="0"/>
              </a:rPr>
              <a:t> </a:t>
            </a:r>
            <a:r>
              <a:rPr lang="en-US" sz="3200" b="1" dirty="0" err="1">
                <a:ln w="3175">
                  <a:solidFill>
                    <a:srgbClr val="9900FF"/>
                  </a:solidFill>
                </a:ln>
                <a:solidFill>
                  <a:srgbClr val="9900FF"/>
                </a:solidFill>
                <a:latin typeface="HP001 4 hàng" panose="020B0603050302020204" pitchFamily="34" charset="0"/>
              </a:rPr>
              <a:t>màu</a:t>
            </a:r>
            <a:r>
              <a:rPr lang="en-US" sz="3200" b="1" dirty="0">
                <a:ln w="3175">
                  <a:solidFill>
                    <a:srgbClr val="9900FF"/>
                  </a:solidFill>
                </a:ln>
                <a:solidFill>
                  <a:srgbClr val="9900FF"/>
                </a:solidFill>
                <a:latin typeface="HP001 4 hàng" panose="020B0603050302020204" pitchFamily="34" charset="0"/>
              </a:rPr>
              <a:t> ...</a:t>
            </a:r>
          </a:p>
        </p:txBody>
      </p:sp>
      <p:sp>
        <p:nvSpPr>
          <p:cNvPr id="15" name="Rectangle 14">
            <a:extLst>
              <a:ext uri="{FF2B5EF4-FFF2-40B4-BE49-F238E27FC236}">
                <a16:creationId xmlns:a16="http://schemas.microsoft.com/office/drawing/2014/main" xmlns="" id="{5E6F34EB-CAF4-4F65-A6A2-FD0F6F8E8015}"/>
              </a:ext>
            </a:extLst>
          </p:cNvPr>
          <p:cNvSpPr/>
          <p:nvPr/>
        </p:nvSpPr>
        <p:spPr>
          <a:xfrm>
            <a:off x="5264136" y="4125284"/>
            <a:ext cx="2577309" cy="630942"/>
          </a:xfrm>
          <a:prstGeom prst="rect">
            <a:avLst/>
          </a:prstGeom>
          <a:noFill/>
        </p:spPr>
        <p:txBody>
          <a:bodyPr wrap="none" lIns="137160" tIns="68580" rIns="137160" bIns="68580">
            <a:spAutoFit/>
          </a:bodyPr>
          <a:lstStyle/>
          <a:p>
            <a:pPr algn="ctr"/>
            <a:r>
              <a:rPr lang="en-US" sz="3200" b="1" dirty="0" err="1">
                <a:ln w="3175">
                  <a:solidFill>
                    <a:srgbClr val="9900FF"/>
                  </a:solidFill>
                </a:ln>
                <a:solidFill>
                  <a:srgbClr val="9900FF"/>
                </a:solidFill>
                <a:latin typeface="HP001 4 hàng" panose="020B0603050302020204" pitchFamily="34" charset="0"/>
              </a:rPr>
              <a:t>Nguyễn</a:t>
            </a:r>
            <a:r>
              <a:rPr lang="en-US" sz="3200" b="1" dirty="0">
                <a:ln w="3175">
                  <a:solidFill>
                    <a:srgbClr val="9900FF"/>
                  </a:solidFill>
                </a:ln>
                <a:solidFill>
                  <a:srgbClr val="9900FF"/>
                </a:solidFill>
                <a:latin typeface="HP001 4 hàng" panose="020B0603050302020204" pitchFamily="34" charset="0"/>
              </a:rPr>
              <a:t> </a:t>
            </a:r>
            <a:r>
              <a:rPr lang="en-US" sz="3200" b="1" dirty="0" err="1">
                <a:ln w="3175">
                  <a:solidFill>
                    <a:srgbClr val="9900FF"/>
                  </a:solidFill>
                </a:ln>
                <a:solidFill>
                  <a:srgbClr val="9900FF"/>
                </a:solidFill>
                <a:latin typeface="HP001 4 hàng" panose="020B0603050302020204" pitchFamily="34" charset="0"/>
              </a:rPr>
              <a:t>Thi</a:t>
            </a:r>
            <a:endParaRPr lang="en-US" sz="3200" b="1" dirty="0">
              <a:ln w="3175">
                <a:solidFill>
                  <a:srgbClr val="9900FF"/>
                </a:solidFill>
              </a:ln>
              <a:solidFill>
                <a:srgbClr val="9900FF"/>
              </a:solidFill>
              <a:latin typeface="HP001 4 hàng" panose="020B0603050302020204" pitchFamily="34" charset="0"/>
            </a:endParaRPr>
          </a:p>
        </p:txBody>
      </p:sp>
      <p:grpSp>
        <p:nvGrpSpPr>
          <p:cNvPr id="16" name="Group 15">
            <a:extLst>
              <a:ext uri="{FF2B5EF4-FFF2-40B4-BE49-F238E27FC236}">
                <a16:creationId xmlns:a16="http://schemas.microsoft.com/office/drawing/2014/main" xmlns="" id="{F9F566B8-6574-437B-9C47-1373E4E59EA9}"/>
              </a:ext>
            </a:extLst>
          </p:cNvPr>
          <p:cNvGrpSpPr/>
          <p:nvPr/>
        </p:nvGrpSpPr>
        <p:grpSpPr>
          <a:xfrm>
            <a:off x="1367862" y="2209615"/>
            <a:ext cx="871712" cy="630942"/>
            <a:chOff x="1337030" y="2221045"/>
            <a:chExt cx="871712" cy="630942"/>
          </a:xfrm>
        </p:grpSpPr>
        <p:sp>
          <p:nvSpPr>
            <p:cNvPr id="17" name="Rectangle 16">
              <a:extLst>
                <a:ext uri="{FF2B5EF4-FFF2-40B4-BE49-F238E27FC236}">
                  <a16:creationId xmlns:a16="http://schemas.microsoft.com/office/drawing/2014/main" xmlns="" id="{37A4D0F2-15FE-41CF-B7D2-99F717A1A737}"/>
                </a:ext>
              </a:extLst>
            </p:cNvPr>
            <p:cNvSpPr/>
            <p:nvPr/>
          </p:nvSpPr>
          <p:spPr>
            <a:xfrm>
              <a:off x="1337030" y="2221045"/>
              <a:ext cx="871712" cy="630942"/>
            </a:xfrm>
            <a:prstGeom prst="rect">
              <a:avLst/>
            </a:prstGeom>
            <a:noFill/>
          </p:spPr>
          <p:txBody>
            <a:bodyPr wrap="none" lIns="137160" tIns="68580" rIns="137160" bIns="68580">
              <a:spAutoFit/>
            </a:bodyPr>
            <a:lstStyle/>
            <a:p>
              <a:pPr algn="ctr"/>
              <a:r>
                <a:rPr lang="en-US" sz="3200" b="1">
                  <a:ln w="3175">
                    <a:solidFill>
                      <a:srgbClr val="9900FF"/>
                    </a:solidFill>
                  </a:ln>
                  <a:solidFill>
                    <a:srgbClr val="9900FF"/>
                  </a:solidFill>
                  <a:latin typeface="HP001 4 hàng" panose="020B0603050302020204" pitchFamily="34" charset="0"/>
                </a:rPr>
                <a:t>Lỗ</a:t>
              </a:r>
              <a:r>
                <a:rPr lang="en-US" sz="600" b="1">
                  <a:ln w="3175">
                    <a:solidFill>
                      <a:srgbClr val="9900FF"/>
                    </a:solidFill>
                  </a:ln>
                  <a:solidFill>
                    <a:srgbClr val="9900FF"/>
                  </a:solidFill>
                  <a:latin typeface="HP001 4 hàng" panose="020B0603050302020204" pitchFamily="34" charset="0"/>
                </a:rPr>
                <a:t> </a:t>
              </a:r>
              <a:r>
                <a:rPr lang="en-US" sz="3200" b="1">
                  <a:ln w="3175">
                    <a:solidFill>
                      <a:srgbClr val="9900FF"/>
                    </a:solidFill>
                  </a:ln>
                  <a:solidFill>
                    <a:srgbClr val="9900FF"/>
                  </a:solidFill>
                  <a:latin typeface="HP001 4 hàng" panose="020B0603050302020204" pitchFamily="34" charset="0"/>
                </a:rPr>
                <a:t>i</a:t>
              </a:r>
            </a:p>
          </p:txBody>
        </p:sp>
        <p:cxnSp>
          <p:nvCxnSpPr>
            <p:cNvPr id="18" name="Straight Connector 17">
              <a:extLst>
                <a:ext uri="{FF2B5EF4-FFF2-40B4-BE49-F238E27FC236}">
                  <a16:creationId xmlns:a16="http://schemas.microsoft.com/office/drawing/2014/main" xmlns="" id="{EE5C6C47-4AC3-452A-B916-10252EB6A224}"/>
                </a:ext>
              </a:extLst>
            </p:cNvPr>
            <p:cNvCxnSpPr>
              <a:cxnSpLocks/>
            </p:cNvCxnSpPr>
            <p:nvPr/>
          </p:nvCxnSpPr>
          <p:spPr>
            <a:xfrm>
              <a:off x="1471781" y="2671012"/>
              <a:ext cx="597651" cy="0"/>
            </a:xfrm>
            <a:prstGeom prst="line">
              <a:avLst/>
            </a:prstGeom>
            <a:ln w="38100">
              <a:solidFill>
                <a:srgbClr val="9900FF"/>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Google Shape;941;p58"/>
          <p:cNvSpPr txBox="1">
            <a:spLocks noGrp="1"/>
          </p:cNvSpPr>
          <p:nvPr>
            <p:ph type="title"/>
          </p:nvPr>
        </p:nvSpPr>
        <p:spPr>
          <a:xfrm>
            <a:off x="720900" y="429949"/>
            <a:ext cx="7713600" cy="917665"/>
          </a:xfrm>
          <a:prstGeom prst="rect">
            <a:avLst/>
          </a:prstGeom>
        </p:spPr>
        <p:txBody>
          <a:bodyPr spcFirstLastPara="1" wrap="square" lIns="91425" tIns="91425" rIns="91425" bIns="91425" anchor="ctr" anchorCtr="0">
            <a:noAutofit/>
          </a:bodyPr>
          <a:lstStyle/>
          <a:p>
            <a:pPr lvl="0">
              <a:buNone/>
            </a:pPr>
            <a:r>
              <a:rPr lang="en" sz="5400" dirty="0">
                <a:solidFill>
                  <a:schemeClr val="bg1"/>
                </a:solidFill>
              </a:rPr>
              <a:t>DÒNG KINH QUÊ HƯƠNG</a:t>
            </a:r>
            <a:endParaRPr sz="5400" dirty="0">
              <a:solidFill>
                <a:schemeClr val="bg1"/>
              </a:solidFill>
            </a:endParaRPr>
          </a:p>
        </p:txBody>
      </p:sp>
      <p:sp>
        <p:nvSpPr>
          <p:cNvPr id="25" name="Google Shape;1587;p69"/>
          <p:cNvSpPr txBox="1">
            <a:spLocks noGrp="1"/>
          </p:cNvSpPr>
          <p:nvPr>
            <p:ph type="title" idx="4294967295"/>
          </p:nvPr>
        </p:nvSpPr>
        <p:spPr>
          <a:xfrm>
            <a:off x="179512" y="1275606"/>
            <a:ext cx="8784976" cy="3240360"/>
          </a:xfrm>
          <a:prstGeom prst="rect">
            <a:avLst/>
          </a:prstGeom>
        </p:spPr>
        <p:txBody>
          <a:bodyPr spcFirstLastPara="1" wrap="square" lIns="91425" tIns="91425" rIns="91425" bIns="91425" anchor="t" anchorCtr="0">
            <a:noAutofit/>
          </a:bodyPr>
          <a:lstStyle/>
          <a:p>
            <a:pPr algn="just" eaLnBrk="1" hangingPunct="1">
              <a:lnSpc>
                <a:spcPct val="150000"/>
              </a:lnSpc>
              <a:spcBef>
                <a:spcPct val="50000"/>
              </a:spcBef>
              <a:defRPr/>
            </a:pP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Cũng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như</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mọi</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màu</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xanh</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trên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khắp</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đất</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nước</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màu</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xanh</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của</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dòng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kinh</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quê</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hương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gợi</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lên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những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điều</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quen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thuộc</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Vẫn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như</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có</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một</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giọng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hò</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đang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ngân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lên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trong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không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gian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có</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mùi</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quả</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chín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một</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mái</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xuồng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vừa</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cập</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bến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có</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tiếng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trẻ</a:t>
            </a:r>
            <a:r>
              <a:rPr lang="en-US" altLang="vi-VN" sz="1800" dirty="0">
                <a:solidFill>
                  <a:schemeClr val="tx1">
                    <a:lumMod val="95000"/>
                    <a:lumOff val="5000"/>
                  </a:schemeClr>
                </a:solidFill>
                <a:latin typeface="Tahoma" pitchFamily="34" charset="0"/>
                <a:ea typeface="Tahoma" pitchFamily="34" charset="0"/>
                <a:cs typeface="Tahoma" pitchFamily="34" charset="0"/>
              </a:rPr>
              <a:t> reo </a:t>
            </a:r>
            <a:r>
              <a:rPr lang="en-US" altLang="vi-VN" sz="1800" dirty="0" err="1">
                <a:solidFill>
                  <a:schemeClr val="tx1">
                    <a:lumMod val="95000"/>
                    <a:lumOff val="5000"/>
                  </a:schemeClr>
                </a:solidFill>
                <a:latin typeface="Tahoma" pitchFamily="34" charset="0"/>
                <a:ea typeface="Tahoma" pitchFamily="34" charset="0"/>
                <a:cs typeface="Tahoma" pitchFamily="34" charset="0"/>
              </a:rPr>
              <a:t>mừng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và</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sau</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lưng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tôi</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tiếng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giã</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bàng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vừa</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ngưng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lại</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thì</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một</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giọng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đưa</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em</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bỗng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cất</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lên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Dễ</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thương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làm</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sao</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giọng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đưa</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em</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lảnh</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lót</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của</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miền</a:t>
            </a:r>
            <a:r>
              <a:rPr lang="en-US" altLang="vi-VN" sz="1800" dirty="0">
                <a:solidFill>
                  <a:schemeClr val="tx1">
                    <a:lumMod val="95000"/>
                    <a:lumOff val="5000"/>
                  </a:schemeClr>
                </a:solidFill>
                <a:latin typeface="Tahoma" pitchFamily="34" charset="0"/>
                <a:ea typeface="Tahoma" pitchFamily="34" charset="0"/>
                <a:cs typeface="Tahoma" pitchFamily="34" charset="0"/>
              </a:rPr>
              <a:t> Nam </a:t>
            </a:r>
            <a:r>
              <a:rPr lang="en-US" altLang="vi-VN" sz="1800" dirty="0" err="1">
                <a:solidFill>
                  <a:schemeClr val="tx1">
                    <a:lumMod val="95000"/>
                    <a:lumOff val="5000"/>
                  </a:schemeClr>
                </a:solidFill>
                <a:latin typeface="Tahoma" pitchFamily="34" charset="0"/>
                <a:ea typeface="Tahoma" pitchFamily="34" charset="0"/>
                <a:cs typeface="Tahoma" pitchFamily="34" charset="0"/>
              </a:rPr>
              <a:t>vút</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lên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đưa</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trẻ</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thơ</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vào</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giấc</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ngủ</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đưa</a:t>
            </a:r>
            <a:r>
              <a:rPr lang="en-US" altLang="vi-VN" sz="1800" dirty="0">
                <a:solidFill>
                  <a:schemeClr val="tx1">
                    <a:lumMod val="95000"/>
                    <a:lumOff val="5000"/>
                  </a:schemeClr>
                </a:solidFill>
                <a:latin typeface="Tahoma" pitchFamily="34" charset="0"/>
                <a:ea typeface="Tahoma" pitchFamily="34" charset="0"/>
                <a:cs typeface="Tahoma" pitchFamily="34" charset="0"/>
              </a:rPr>
              <a:t> con </a:t>
            </a:r>
            <a:r>
              <a:rPr lang="en-US" altLang="vi-VN" sz="1800" dirty="0" err="1">
                <a:solidFill>
                  <a:schemeClr val="tx1">
                    <a:lumMod val="95000"/>
                    <a:lumOff val="5000"/>
                  </a:schemeClr>
                </a:solidFill>
                <a:latin typeface="Tahoma" pitchFamily="34" charset="0"/>
                <a:ea typeface="Tahoma" pitchFamily="34" charset="0"/>
                <a:cs typeface="Tahoma" pitchFamily="34" charset="0"/>
              </a:rPr>
              <a:t>người</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vào</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niềm</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vui</a:t>
            </a:r>
            <a:r>
              <a:rPr lang="en-US" altLang="vi-VN" sz="1800" dirty="0">
                <a:solidFill>
                  <a:schemeClr val="tx1">
                    <a:lumMod val="95000"/>
                    <a:lumOff val="5000"/>
                  </a:schemeClr>
                </a:solidFill>
                <a:latin typeface="Tahoma" pitchFamily="34" charset="0"/>
                <a:ea typeface="Tahoma" pitchFamily="34" charset="0"/>
                <a:cs typeface="Tahoma" pitchFamily="34" charset="0"/>
              </a:rPr>
              <a:t>. </a:t>
            </a:r>
            <a:br>
              <a:rPr lang="en-US" altLang="vi-VN" sz="1800" dirty="0">
                <a:solidFill>
                  <a:schemeClr val="tx1">
                    <a:lumMod val="95000"/>
                    <a:lumOff val="5000"/>
                  </a:schemeClr>
                </a:solidFill>
                <a:latin typeface="Tahoma" pitchFamily="34" charset="0"/>
                <a:ea typeface="Tahoma" pitchFamily="34" charset="0"/>
                <a:cs typeface="Tahoma" pitchFamily="34" charset="0"/>
              </a:rPr>
            </a:br>
            <a:r>
              <a:rPr lang="en-US" altLang="vi-VN" sz="1800" dirty="0">
                <a:solidFill>
                  <a:schemeClr val="tx1">
                    <a:lumMod val="95000"/>
                    <a:lumOff val="5000"/>
                  </a:schemeClr>
                </a:solidFill>
                <a:latin typeface="Tahoma" pitchFamily="34" charset="0"/>
                <a:ea typeface="Tahoma" pitchFamily="34" charset="0"/>
                <a:cs typeface="Tahoma" pitchFamily="34" charset="0"/>
              </a:rPr>
              <a:t>		                                                                       Theo </a:t>
            </a:r>
            <a:r>
              <a:rPr lang="en-US" altLang="vi-VN" sz="1800" dirty="0" err="1">
                <a:solidFill>
                  <a:schemeClr val="tx1">
                    <a:lumMod val="95000"/>
                    <a:lumOff val="5000"/>
                  </a:schemeClr>
                </a:solidFill>
                <a:latin typeface="Tahoma" pitchFamily="34" charset="0"/>
                <a:ea typeface="Tahoma" pitchFamily="34" charset="0"/>
                <a:cs typeface="Tahoma" pitchFamily="34" charset="0"/>
              </a:rPr>
              <a:t>Nguyễn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Thi</a:t>
            </a:r>
            <a:endParaRPr sz="1800" dirty="0">
              <a:solidFill>
                <a:schemeClr val="tx1">
                  <a:lumMod val="95000"/>
                  <a:lumOff val="5000"/>
                </a:schemeClr>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9847440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41"/>
                                        </p:tgtEl>
                                        <p:attrNameLst>
                                          <p:attrName>style.visibility</p:attrName>
                                        </p:attrNameLst>
                                      </p:cBhvr>
                                      <p:to>
                                        <p:strVal val="visible"/>
                                      </p:to>
                                    </p:set>
                                    <p:animEffect transition="in" filter="barn(inVertical)">
                                      <p:cBhvr>
                                        <p:cTn id="7" dur="500"/>
                                        <p:tgtEl>
                                          <p:spTgt spid="94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1" grpId="0"/>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19"/>
        <p:cNvGrpSpPr/>
        <p:nvPr/>
      </p:nvGrpSpPr>
      <p:grpSpPr>
        <a:xfrm>
          <a:off x="0" y="0"/>
          <a:ext cx="0" cy="0"/>
          <a:chOff x="0" y="0"/>
          <a:chExt cx="0" cy="0"/>
        </a:xfrm>
      </p:grpSpPr>
      <p:grpSp>
        <p:nvGrpSpPr>
          <p:cNvPr id="2522" name="Google Shape;2522;p84"/>
          <p:cNvGrpSpPr/>
          <p:nvPr/>
        </p:nvGrpSpPr>
        <p:grpSpPr>
          <a:xfrm>
            <a:off x="-1200" y="4647276"/>
            <a:ext cx="9144287" cy="496238"/>
            <a:chOff x="6554556" y="4848176"/>
            <a:chExt cx="7127825" cy="496238"/>
          </a:xfrm>
        </p:grpSpPr>
        <p:sp>
          <p:nvSpPr>
            <p:cNvPr id="2523" name="Google Shape;2523;p84"/>
            <p:cNvSpPr/>
            <p:nvPr/>
          </p:nvSpPr>
          <p:spPr>
            <a:xfrm>
              <a:off x="6554556" y="4848176"/>
              <a:ext cx="7127825" cy="404993"/>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84"/>
            <p:cNvSpPr/>
            <p:nvPr/>
          </p:nvSpPr>
          <p:spPr>
            <a:xfrm>
              <a:off x="6554556" y="4943339"/>
              <a:ext cx="7127825" cy="401075"/>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5" name="Google Shape;2525;p84"/>
          <p:cNvGrpSpPr/>
          <p:nvPr/>
        </p:nvGrpSpPr>
        <p:grpSpPr>
          <a:xfrm>
            <a:off x="5675286" y="816120"/>
            <a:ext cx="2379432" cy="4103650"/>
            <a:chOff x="6093972" y="739900"/>
            <a:chExt cx="2135361" cy="3682716"/>
          </a:xfrm>
        </p:grpSpPr>
        <p:sp>
          <p:nvSpPr>
            <p:cNvPr id="2526" name="Google Shape;2526;p84"/>
            <p:cNvSpPr/>
            <p:nvPr/>
          </p:nvSpPr>
          <p:spPr>
            <a:xfrm>
              <a:off x="6914981" y="2096108"/>
              <a:ext cx="880542" cy="535049"/>
            </a:xfrm>
            <a:custGeom>
              <a:avLst/>
              <a:gdLst/>
              <a:ahLst/>
              <a:cxnLst/>
              <a:rect l="l" t="t" r="r" b="b"/>
              <a:pathLst>
                <a:path w="16658" h="10122" extrusionOk="0">
                  <a:moveTo>
                    <a:pt x="16657" y="0"/>
                  </a:moveTo>
                  <a:lnTo>
                    <a:pt x="1" y="61"/>
                  </a:lnTo>
                  <a:lnTo>
                    <a:pt x="1" y="10122"/>
                  </a:lnTo>
                  <a:lnTo>
                    <a:pt x="16019" y="10091"/>
                  </a:lnTo>
                  <a:lnTo>
                    <a:pt x="16657"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84"/>
            <p:cNvSpPr/>
            <p:nvPr/>
          </p:nvSpPr>
          <p:spPr>
            <a:xfrm>
              <a:off x="6755928" y="1835830"/>
              <a:ext cx="122159" cy="1049218"/>
            </a:xfrm>
            <a:custGeom>
              <a:avLst/>
              <a:gdLst/>
              <a:ahLst/>
              <a:cxnLst/>
              <a:rect l="l" t="t" r="r" b="b"/>
              <a:pathLst>
                <a:path w="2311" h="19849" extrusionOk="0">
                  <a:moveTo>
                    <a:pt x="2159" y="0"/>
                  </a:moveTo>
                  <a:lnTo>
                    <a:pt x="304" y="61"/>
                  </a:lnTo>
                  <a:lnTo>
                    <a:pt x="0" y="19848"/>
                  </a:lnTo>
                  <a:lnTo>
                    <a:pt x="0" y="19848"/>
                  </a:lnTo>
                  <a:lnTo>
                    <a:pt x="2311" y="19757"/>
                  </a:lnTo>
                  <a:lnTo>
                    <a:pt x="2159" y="0"/>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84"/>
            <p:cNvSpPr/>
            <p:nvPr/>
          </p:nvSpPr>
          <p:spPr>
            <a:xfrm>
              <a:off x="6869998" y="1835830"/>
              <a:ext cx="72365" cy="1044408"/>
            </a:xfrm>
            <a:custGeom>
              <a:avLst/>
              <a:gdLst/>
              <a:ahLst/>
              <a:cxnLst/>
              <a:rect l="l" t="t" r="r" b="b"/>
              <a:pathLst>
                <a:path w="1369" h="19758" extrusionOk="0">
                  <a:moveTo>
                    <a:pt x="1" y="0"/>
                  </a:moveTo>
                  <a:lnTo>
                    <a:pt x="153" y="19757"/>
                  </a:lnTo>
                  <a:lnTo>
                    <a:pt x="1368" y="19727"/>
                  </a:lnTo>
                  <a:lnTo>
                    <a:pt x="1368" y="1003"/>
                  </a:lnTo>
                  <a:lnTo>
                    <a:pt x="1"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84"/>
            <p:cNvSpPr/>
            <p:nvPr/>
          </p:nvSpPr>
          <p:spPr>
            <a:xfrm>
              <a:off x="7705490" y="1863105"/>
              <a:ext cx="149488" cy="1044408"/>
            </a:xfrm>
            <a:custGeom>
              <a:avLst/>
              <a:gdLst/>
              <a:ahLst/>
              <a:cxnLst/>
              <a:rect l="l" t="t" r="r" b="b"/>
              <a:pathLst>
                <a:path w="2828" h="19758" extrusionOk="0">
                  <a:moveTo>
                    <a:pt x="973" y="1"/>
                  </a:moveTo>
                  <a:lnTo>
                    <a:pt x="0" y="19758"/>
                  </a:lnTo>
                  <a:lnTo>
                    <a:pt x="2341" y="19758"/>
                  </a:lnTo>
                  <a:lnTo>
                    <a:pt x="2827" y="1"/>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84"/>
            <p:cNvSpPr/>
            <p:nvPr/>
          </p:nvSpPr>
          <p:spPr>
            <a:xfrm>
              <a:off x="7829181" y="1863105"/>
              <a:ext cx="96470" cy="1044408"/>
            </a:xfrm>
            <a:custGeom>
              <a:avLst/>
              <a:gdLst/>
              <a:ahLst/>
              <a:cxnLst/>
              <a:rect l="l" t="t" r="r" b="b"/>
              <a:pathLst>
                <a:path w="1825" h="19758" extrusionOk="0">
                  <a:moveTo>
                    <a:pt x="487" y="1"/>
                  </a:moveTo>
                  <a:lnTo>
                    <a:pt x="1" y="19758"/>
                  </a:lnTo>
                  <a:lnTo>
                    <a:pt x="1217" y="19758"/>
                  </a:lnTo>
                  <a:lnTo>
                    <a:pt x="1825" y="1034"/>
                  </a:lnTo>
                  <a:lnTo>
                    <a:pt x="487"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84"/>
            <p:cNvSpPr/>
            <p:nvPr/>
          </p:nvSpPr>
          <p:spPr>
            <a:xfrm>
              <a:off x="6911757" y="2950841"/>
              <a:ext cx="123798" cy="1025114"/>
            </a:xfrm>
            <a:custGeom>
              <a:avLst/>
              <a:gdLst/>
              <a:ahLst/>
              <a:cxnLst/>
              <a:rect l="l" t="t" r="r" b="b"/>
              <a:pathLst>
                <a:path w="2342" h="19393" extrusionOk="0">
                  <a:moveTo>
                    <a:pt x="1" y="1"/>
                  </a:moveTo>
                  <a:lnTo>
                    <a:pt x="518" y="19332"/>
                  </a:lnTo>
                  <a:lnTo>
                    <a:pt x="2341" y="19393"/>
                  </a:lnTo>
                  <a:lnTo>
                    <a:pt x="2341" y="19393"/>
                  </a:lnTo>
                  <a:lnTo>
                    <a:pt x="2281" y="61"/>
                  </a:lnTo>
                  <a:lnTo>
                    <a:pt x="1" y="1"/>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84"/>
            <p:cNvSpPr/>
            <p:nvPr/>
          </p:nvSpPr>
          <p:spPr>
            <a:xfrm>
              <a:off x="7032276" y="2954066"/>
              <a:ext cx="72365" cy="1021890"/>
            </a:xfrm>
            <a:custGeom>
              <a:avLst/>
              <a:gdLst/>
              <a:ahLst/>
              <a:cxnLst/>
              <a:rect l="l" t="t" r="r" b="b"/>
              <a:pathLst>
                <a:path w="1369" h="19332" extrusionOk="0">
                  <a:moveTo>
                    <a:pt x="1" y="0"/>
                  </a:moveTo>
                  <a:lnTo>
                    <a:pt x="61" y="19332"/>
                  </a:lnTo>
                  <a:lnTo>
                    <a:pt x="1368" y="18329"/>
                  </a:lnTo>
                  <a:lnTo>
                    <a:pt x="1186" y="31"/>
                  </a:lnTo>
                  <a:lnTo>
                    <a:pt x="1"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84"/>
            <p:cNvSpPr/>
            <p:nvPr/>
          </p:nvSpPr>
          <p:spPr>
            <a:xfrm>
              <a:off x="7744025" y="3002273"/>
              <a:ext cx="143092" cy="1021890"/>
            </a:xfrm>
            <a:custGeom>
              <a:avLst/>
              <a:gdLst/>
              <a:ahLst/>
              <a:cxnLst/>
              <a:rect l="l" t="t" r="r" b="b"/>
              <a:pathLst>
                <a:path w="2707" h="19332" extrusionOk="0">
                  <a:moveTo>
                    <a:pt x="1" y="0"/>
                  </a:moveTo>
                  <a:lnTo>
                    <a:pt x="882" y="19332"/>
                  </a:lnTo>
                  <a:lnTo>
                    <a:pt x="2706" y="19332"/>
                  </a:lnTo>
                  <a:lnTo>
                    <a:pt x="2281" y="31"/>
                  </a:lnTo>
                  <a:lnTo>
                    <a:pt x="1" y="0"/>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84"/>
            <p:cNvSpPr/>
            <p:nvPr/>
          </p:nvSpPr>
          <p:spPr>
            <a:xfrm>
              <a:off x="7864544" y="3003859"/>
              <a:ext cx="90021" cy="1020304"/>
            </a:xfrm>
            <a:custGeom>
              <a:avLst/>
              <a:gdLst/>
              <a:ahLst/>
              <a:cxnLst/>
              <a:rect l="l" t="t" r="r" b="b"/>
              <a:pathLst>
                <a:path w="1703" h="19302" extrusionOk="0">
                  <a:moveTo>
                    <a:pt x="1" y="1"/>
                  </a:moveTo>
                  <a:lnTo>
                    <a:pt x="426" y="19302"/>
                  </a:lnTo>
                  <a:lnTo>
                    <a:pt x="1703" y="18299"/>
                  </a:lnTo>
                  <a:lnTo>
                    <a:pt x="1186"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84"/>
            <p:cNvSpPr/>
            <p:nvPr/>
          </p:nvSpPr>
          <p:spPr>
            <a:xfrm>
              <a:off x="6850704" y="2006089"/>
              <a:ext cx="904646" cy="565655"/>
            </a:xfrm>
            <a:custGeom>
              <a:avLst/>
              <a:gdLst/>
              <a:ahLst/>
              <a:cxnLst/>
              <a:rect l="l" t="t" r="r" b="b"/>
              <a:pathLst>
                <a:path w="17114" h="10701" extrusionOk="0">
                  <a:moveTo>
                    <a:pt x="1" y="1"/>
                  </a:moveTo>
                  <a:lnTo>
                    <a:pt x="487" y="10700"/>
                  </a:lnTo>
                  <a:lnTo>
                    <a:pt x="16506" y="10639"/>
                  </a:lnTo>
                  <a:lnTo>
                    <a:pt x="17114" y="548"/>
                  </a:lnTo>
                  <a:lnTo>
                    <a:pt x="1" y="1"/>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84"/>
            <p:cNvSpPr/>
            <p:nvPr/>
          </p:nvSpPr>
          <p:spPr>
            <a:xfrm>
              <a:off x="6976034" y="3378208"/>
              <a:ext cx="294113" cy="250715"/>
            </a:xfrm>
            <a:custGeom>
              <a:avLst/>
              <a:gdLst/>
              <a:ahLst/>
              <a:cxnLst/>
              <a:rect l="l" t="t" r="r" b="b"/>
              <a:pathLst>
                <a:path w="5564" h="4743" extrusionOk="0">
                  <a:moveTo>
                    <a:pt x="1" y="1"/>
                  </a:moveTo>
                  <a:lnTo>
                    <a:pt x="548" y="4742"/>
                  </a:lnTo>
                  <a:cubicBezTo>
                    <a:pt x="2068" y="3770"/>
                    <a:pt x="3739" y="3071"/>
                    <a:pt x="5502" y="2676"/>
                  </a:cubicBezTo>
                  <a:lnTo>
                    <a:pt x="5563" y="1"/>
                  </a:ln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84"/>
            <p:cNvSpPr/>
            <p:nvPr/>
          </p:nvSpPr>
          <p:spPr>
            <a:xfrm>
              <a:off x="7004948" y="3519606"/>
              <a:ext cx="261974" cy="435461"/>
            </a:xfrm>
            <a:custGeom>
              <a:avLst/>
              <a:gdLst/>
              <a:ahLst/>
              <a:cxnLst/>
              <a:rect l="l" t="t" r="r" b="b"/>
              <a:pathLst>
                <a:path w="4956" h="8238" extrusionOk="0">
                  <a:moveTo>
                    <a:pt x="4955" y="1"/>
                  </a:moveTo>
                  <a:lnTo>
                    <a:pt x="4955" y="1"/>
                  </a:lnTo>
                  <a:cubicBezTo>
                    <a:pt x="3192" y="396"/>
                    <a:pt x="1521" y="1064"/>
                    <a:pt x="1" y="2067"/>
                  </a:cubicBezTo>
                  <a:lnTo>
                    <a:pt x="761" y="8207"/>
                  </a:lnTo>
                  <a:lnTo>
                    <a:pt x="4773" y="8238"/>
                  </a:lnTo>
                  <a:lnTo>
                    <a:pt x="4955" y="1"/>
                  </a:ln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84"/>
            <p:cNvSpPr/>
            <p:nvPr/>
          </p:nvSpPr>
          <p:spPr>
            <a:xfrm>
              <a:off x="6868412" y="3929794"/>
              <a:ext cx="395287" cy="330798"/>
            </a:xfrm>
            <a:custGeom>
              <a:avLst/>
              <a:gdLst/>
              <a:ahLst/>
              <a:cxnLst/>
              <a:rect l="l" t="t" r="r" b="b"/>
              <a:pathLst>
                <a:path w="7478" h="6258" extrusionOk="0">
                  <a:moveTo>
                    <a:pt x="7388" y="1"/>
                  </a:moveTo>
                  <a:cubicBezTo>
                    <a:pt x="7336" y="1"/>
                    <a:pt x="7219" y="1108"/>
                    <a:pt x="5548" y="1108"/>
                  </a:cubicBezTo>
                  <a:cubicBezTo>
                    <a:pt x="4993" y="1108"/>
                    <a:pt x="4266" y="986"/>
                    <a:pt x="3313" y="660"/>
                  </a:cubicBezTo>
                  <a:cubicBezTo>
                    <a:pt x="3313" y="660"/>
                    <a:pt x="0" y="6071"/>
                    <a:pt x="2736" y="6253"/>
                  </a:cubicBezTo>
                  <a:cubicBezTo>
                    <a:pt x="2782" y="6256"/>
                    <a:pt x="2828" y="6257"/>
                    <a:pt x="2874" y="6257"/>
                  </a:cubicBezTo>
                  <a:cubicBezTo>
                    <a:pt x="5856" y="6257"/>
                    <a:pt x="7478" y="478"/>
                    <a:pt x="7478" y="478"/>
                  </a:cubicBezTo>
                  <a:cubicBezTo>
                    <a:pt x="7415" y="130"/>
                    <a:pt x="7405" y="1"/>
                    <a:pt x="7388"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84"/>
            <p:cNvSpPr/>
            <p:nvPr/>
          </p:nvSpPr>
          <p:spPr>
            <a:xfrm>
              <a:off x="6964775" y="3943801"/>
              <a:ext cx="292474" cy="183213"/>
            </a:xfrm>
            <a:custGeom>
              <a:avLst/>
              <a:gdLst/>
              <a:ahLst/>
              <a:cxnLst/>
              <a:rect l="l" t="t" r="r" b="b"/>
              <a:pathLst>
                <a:path w="5533" h="3466" extrusionOk="0">
                  <a:moveTo>
                    <a:pt x="1490" y="0"/>
                  </a:moveTo>
                  <a:cubicBezTo>
                    <a:pt x="1490" y="0"/>
                    <a:pt x="426" y="1763"/>
                    <a:pt x="1" y="3313"/>
                  </a:cubicBezTo>
                  <a:cubicBezTo>
                    <a:pt x="574" y="3118"/>
                    <a:pt x="1153" y="3028"/>
                    <a:pt x="1730" y="3028"/>
                  </a:cubicBezTo>
                  <a:cubicBezTo>
                    <a:pt x="2500" y="3028"/>
                    <a:pt x="3266" y="3187"/>
                    <a:pt x="4013" y="3465"/>
                  </a:cubicBezTo>
                  <a:cubicBezTo>
                    <a:pt x="5016" y="1885"/>
                    <a:pt x="5533" y="0"/>
                    <a:pt x="5533" y="0"/>
                  </a:cubicBezTo>
                  <a:lnTo>
                    <a:pt x="5533" y="0"/>
                  </a:lnTo>
                  <a:cubicBezTo>
                    <a:pt x="5067" y="122"/>
                    <a:pt x="4462" y="162"/>
                    <a:pt x="3863" y="162"/>
                  </a:cubicBezTo>
                  <a:cubicBezTo>
                    <a:pt x="2666" y="162"/>
                    <a:pt x="1490" y="0"/>
                    <a:pt x="14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84"/>
            <p:cNvSpPr/>
            <p:nvPr/>
          </p:nvSpPr>
          <p:spPr>
            <a:xfrm>
              <a:off x="7014621" y="3833907"/>
              <a:ext cx="198912" cy="170632"/>
            </a:xfrm>
            <a:custGeom>
              <a:avLst/>
              <a:gdLst/>
              <a:ahLst/>
              <a:cxnLst/>
              <a:rect l="l" t="t" r="r" b="b"/>
              <a:pathLst>
                <a:path w="3763" h="3228" extrusionOk="0">
                  <a:moveTo>
                    <a:pt x="1226" y="327"/>
                  </a:moveTo>
                  <a:cubicBezTo>
                    <a:pt x="1542" y="327"/>
                    <a:pt x="1672" y="1586"/>
                    <a:pt x="1672" y="1714"/>
                  </a:cubicBezTo>
                  <a:cubicBezTo>
                    <a:pt x="1672" y="1943"/>
                    <a:pt x="1663" y="2181"/>
                    <a:pt x="1650" y="2419"/>
                  </a:cubicBezTo>
                  <a:lnTo>
                    <a:pt x="1650" y="2419"/>
                  </a:lnTo>
                  <a:cubicBezTo>
                    <a:pt x="1553" y="2237"/>
                    <a:pt x="1461" y="2052"/>
                    <a:pt x="1368" y="1866"/>
                  </a:cubicBezTo>
                  <a:cubicBezTo>
                    <a:pt x="1216" y="1562"/>
                    <a:pt x="821" y="802"/>
                    <a:pt x="1034" y="468"/>
                  </a:cubicBezTo>
                  <a:cubicBezTo>
                    <a:pt x="1104" y="369"/>
                    <a:pt x="1168" y="327"/>
                    <a:pt x="1226" y="327"/>
                  </a:cubicBezTo>
                  <a:close/>
                  <a:moveTo>
                    <a:pt x="2589" y="989"/>
                  </a:moveTo>
                  <a:cubicBezTo>
                    <a:pt x="2743" y="989"/>
                    <a:pt x="2870" y="1154"/>
                    <a:pt x="2827" y="1350"/>
                  </a:cubicBezTo>
                  <a:cubicBezTo>
                    <a:pt x="2777" y="1900"/>
                    <a:pt x="2377" y="2347"/>
                    <a:pt x="1966" y="2725"/>
                  </a:cubicBezTo>
                  <a:lnTo>
                    <a:pt x="1966" y="2725"/>
                  </a:lnTo>
                  <a:cubicBezTo>
                    <a:pt x="1970" y="2669"/>
                    <a:pt x="1973" y="2609"/>
                    <a:pt x="1976" y="2544"/>
                  </a:cubicBezTo>
                  <a:lnTo>
                    <a:pt x="1976" y="2544"/>
                  </a:lnTo>
                  <a:cubicBezTo>
                    <a:pt x="1997" y="2261"/>
                    <a:pt x="2032" y="1982"/>
                    <a:pt x="2128" y="1714"/>
                  </a:cubicBezTo>
                  <a:cubicBezTo>
                    <a:pt x="2189" y="1501"/>
                    <a:pt x="2249" y="1228"/>
                    <a:pt x="2401" y="1076"/>
                  </a:cubicBezTo>
                  <a:cubicBezTo>
                    <a:pt x="2462" y="1015"/>
                    <a:pt x="2528" y="989"/>
                    <a:pt x="2589" y="989"/>
                  </a:cubicBezTo>
                  <a:close/>
                  <a:moveTo>
                    <a:pt x="1293" y="0"/>
                  </a:moveTo>
                  <a:cubicBezTo>
                    <a:pt x="1207" y="0"/>
                    <a:pt x="1111" y="23"/>
                    <a:pt x="1003" y="73"/>
                  </a:cubicBezTo>
                  <a:cubicBezTo>
                    <a:pt x="0" y="559"/>
                    <a:pt x="1277" y="2535"/>
                    <a:pt x="1611" y="3112"/>
                  </a:cubicBezTo>
                  <a:cubicBezTo>
                    <a:pt x="1652" y="3194"/>
                    <a:pt x="1716" y="3227"/>
                    <a:pt x="1779" y="3227"/>
                  </a:cubicBezTo>
                  <a:cubicBezTo>
                    <a:pt x="1882" y="3227"/>
                    <a:pt x="1981" y="3138"/>
                    <a:pt x="1971" y="3017"/>
                  </a:cubicBezTo>
                  <a:lnTo>
                    <a:pt x="1971" y="3017"/>
                  </a:lnTo>
                  <a:cubicBezTo>
                    <a:pt x="2627" y="2561"/>
                    <a:pt x="3762" y="1415"/>
                    <a:pt x="2918" y="711"/>
                  </a:cubicBezTo>
                  <a:cubicBezTo>
                    <a:pt x="2843" y="644"/>
                    <a:pt x="2758" y="616"/>
                    <a:pt x="2672" y="616"/>
                  </a:cubicBezTo>
                  <a:cubicBezTo>
                    <a:pt x="2445" y="616"/>
                    <a:pt x="2208" y="809"/>
                    <a:pt x="2097" y="985"/>
                  </a:cubicBezTo>
                  <a:cubicBezTo>
                    <a:pt x="2047" y="1068"/>
                    <a:pt x="2003" y="1154"/>
                    <a:pt x="1962" y="1241"/>
                  </a:cubicBezTo>
                  <a:lnTo>
                    <a:pt x="1962" y="1241"/>
                  </a:lnTo>
                  <a:cubicBezTo>
                    <a:pt x="1900" y="581"/>
                    <a:pt x="1725" y="0"/>
                    <a:pt x="12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84"/>
            <p:cNvSpPr/>
            <p:nvPr/>
          </p:nvSpPr>
          <p:spPr>
            <a:xfrm>
              <a:off x="6947120" y="4103859"/>
              <a:ext cx="229835" cy="135903"/>
            </a:xfrm>
            <a:custGeom>
              <a:avLst/>
              <a:gdLst/>
              <a:ahLst/>
              <a:cxnLst/>
              <a:rect l="l" t="t" r="r" b="b"/>
              <a:pathLst>
                <a:path w="4348" h="2571" extrusionOk="0">
                  <a:moveTo>
                    <a:pt x="2064" y="0"/>
                  </a:moveTo>
                  <a:cubicBezTo>
                    <a:pt x="1487" y="0"/>
                    <a:pt x="908" y="90"/>
                    <a:pt x="335" y="285"/>
                  </a:cubicBezTo>
                  <a:cubicBezTo>
                    <a:pt x="1" y="1471"/>
                    <a:pt x="61" y="2504"/>
                    <a:pt x="1247" y="2565"/>
                  </a:cubicBezTo>
                  <a:cubicBezTo>
                    <a:pt x="1302" y="2569"/>
                    <a:pt x="1357" y="2571"/>
                    <a:pt x="1412" y="2571"/>
                  </a:cubicBezTo>
                  <a:cubicBezTo>
                    <a:pt x="2641" y="2571"/>
                    <a:pt x="3619" y="1601"/>
                    <a:pt x="4347" y="437"/>
                  </a:cubicBezTo>
                  <a:cubicBezTo>
                    <a:pt x="3600" y="159"/>
                    <a:pt x="2834" y="0"/>
                    <a:pt x="2064"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84"/>
            <p:cNvSpPr/>
            <p:nvPr/>
          </p:nvSpPr>
          <p:spPr>
            <a:xfrm>
              <a:off x="7024241" y="3999462"/>
              <a:ext cx="179671" cy="20140"/>
            </a:xfrm>
            <a:custGeom>
              <a:avLst/>
              <a:gdLst/>
              <a:ahLst/>
              <a:cxnLst/>
              <a:rect l="l" t="t" r="r" b="b"/>
              <a:pathLst>
                <a:path w="3399" h="381" extrusionOk="0">
                  <a:moveTo>
                    <a:pt x="1997" y="0"/>
                  </a:moveTo>
                  <a:cubicBezTo>
                    <a:pt x="1355" y="0"/>
                    <a:pt x="698" y="122"/>
                    <a:pt x="61" y="193"/>
                  </a:cubicBezTo>
                  <a:cubicBezTo>
                    <a:pt x="31" y="224"/>
                    <a:pt x="1" y="284"/>
                    <a:pt x="61" y="284"/>
                  </a:cubicBezTo>
                  <a:cubicBezTo>
                    <a:pt x="676" y="235"/>
                    <a:pt x="1255" y="157"/>
                    <a:pt x="1832" y="157"/>
                  </a:cubicBezTo>
                  <a:cubicBezTo>
                    <a:pt x="2310" y="157"/>
                    <a:pt x="2788" y="210"/>
                    <a:pt x="3283" y="376"/>
                  </a:cubicBezTo>
                  <a:cubicBezTo>
                    <a:pt x="3290" y="379"/>
                    <a:pt x="3297" y="380"/>
                    <a:pt x="3303" y="380"/>
                  </a:cubicBezTo>
                  <a:cubicBezTo>
                    <a:pt x="3356" y="380"/>
                    <a:pt x="3398" y="281"/>
                    <a:pt x="3344" y="254"/>
                  </a:cubicBezTo>
                  <a:cubicBezTo>
                    <a:pt x="2912" y="63"/>
                    <a:pt x="2459" y="0"/>
                    <a:pt x="199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84"/>
            <p:cNvSpPr/>
            <p:nvPr/>
          </p:nvSpPr>
          <p:spPr>
            <a:xfrm>
              <a:off x="7008172" y="4044551"/>
              <a:ext cx="178032" cy="20034"/>
            </a:xfrm>
            <a:custGeom>
              <a:avLst/>
              <a:gdLst/>
              <a:ahLst/>
              <a:cxnLst/>
              <a:rect l="l" t="t" r="r" b="b"/>
              <a:pathLst>
                <a:path w="3368" h="379" extrusionOk="0">
                  <a:moveTo>
                    <a:pt x="1992" y="1"/>
                  </a:moveTo>
                  <a:cubicBezTo>
                    <a:pt x="1346" y="1"/>
                    <a:pt x="688" y="132"/>
                    <a:pt x="61" y="222"/>
                  </a:cubicBezTo>
                  <a:cubicBezTo>
                    <a:pt x="1" y="222"/>
                    <a:pt x="1" y="282"/>
                    <a:pt x="61" y="282"/>
                  </a:cubicBezTo>
                  <a:cubicBezTo>
                    <a:pt x="679" y="248"/>
                    <a:pt x="1277" y="165"/>
                    <a:pt x="1872" y="165"/>
                  </a:cubicBezTo>
                  <a:cubicBezTo>
                    <a:pt x="2332" y="165"/>
                    <a:pt x="2789" y="215"/>
                    <a:pt x="3253" y="374"/>
                  </a:cubicBezTo>
                  <a:cubicBezTo>
                    <a:pt x="3263" y="377"/>
                    <a:pt x="3272" y="379"/>
                    <a:pt x="3281" y="379"/>
                  </a:cubicBezTo>
                  <a:cubicBezTo>
                    <a:pt x="3350" y="379"/>
                    <a:pt x="3368" y="279"/>
                    <a:pt x="3314" y="252"/>
                  </a:cubicBezTo>
                  <a:cubicBezTo>
                    <a:pt x="2889" y="65"/>
                    <a:pt x="2444" y="1"/>
                    <a:pt x="19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84"/>
            <p:cNvSpPr/>
            <p:nvPr/>
          </p:nvSpPr>
          <p:spPr>
            <a:xfrm>
              <a:off x="7273261" y="3378208"/>
              <a:ext cx="294113" cy="250715"/>
            </a:xfrm>
            <a:custGeom>
              <a:avLst/>
              <a:gdLst/>
              <a:ahLst/>
              <a:cxnLst/>
              <a:rect l="l" t="t" r="r" b="b"/>
              <a:pathLst>
                <a:path w="5564" h="4743" extrusionOk="0">
                  <a:moveTo>
                    <a:pt x="1" y="1"/>
                  </a:moveTo>
                  <a:lnTo>
                    <a:pt x="578" y="4742"/>
                  </a:lnTo>
                  <a:cubicBezTo>
                    <a:pt x="2068" y="3770"/>
                    <a:pt x="3770" y="3071"/>
                    <a:pt x="5503" y="2676"/>
                  </a:cubicBezTo>
                  <a:lnTo>
                    <a:pt x="5563" y="1"/>
                  </a:ln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84"/>
            <p:cNvSpPr/>
            <p:nvPr/>
          </p:nvSpPr>
          <p:spPr>
            <a:xfrm>
              <a:off x="7302228" y="3519606"/>
              <a:ext cx="261921" cy="435461"/>
            </a:xfrm>
            <a:custGeom>
              <a:avLst/>
              <a:gdLst/>
              <a:ahLst/>
              <a:cxnLst/>
              <a:rect l="l" t="t" r="r" b="b"/>
              <a:pathLst>
                <a:path w="4955" h="8238" extrusionOk="0">
                  <a:moveTo>
                    <a:pt x="4955" y="1"/>
                  </a:moveTo>
                  <a:cubicBezTo>
                    <a:pt x="3222" y="396"/>
                    <a:pt x="1520" y="1064"/>
                    <a:pt x="0" y="2067"/>
                  </a:cubicBezTo>
                  <a:lnTo>
                    <a:pt x="760" y="8207"/>
                  </a:lnTo>
                  <a:lnTo>
                    <a:pt x="4772" y="8238"/>
                  </a:lnTo>
                  <a:lnTo>
                    <a:pt x="4955" y="1"/>
                  </a:ln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84"/>
            <p:cNvSpPr/>
            <p:nvPr/>
          </p:nvSpPr>
          <p:spPr>
            <a:xfrm>
              <a:off x="7165639" y="3929794"/>
              <a:ext cx="395287" cy="330798"/>
            </a:xfrm>
            <a:custGeom>
              <a:avLst/>
              <a:gdLst/>
              <a:ahLst/>
              <a:cxnLst/>
              <a:rect l="l" t="t" r="r" b="b"/>
              <a:pathLst>
                <a:path w="7478" h="6258" extrusionOk="0">
                  <a:moveTo>
                    <a:pt x="7388" y="1"/>
                  </a:moveTo>
                  <a:cubicBezTo>
                    <a:pt x="7336" y="1"/>
                    <a:pt x="7220" y="1108"/>
                    <a:pt x="5548" y="1108"/>
                  </a:cubicBezTo>
                  <a:cubicBezTo>
                    <a:pt x="4993" y="1108"/>
                    <a:pt x="4266" y="986"/>
                    <a:pt x="3314" y="660"/>
                  </a:cubicBezTo>
                  <a:cubicBezTo>
                    <a:pt x="3314" y="660"/>
                    <a:pt x="0" y="6071"/>
                    <a:pt x="2736" y="6253"/>
                  </a:cubicBezTo>
                  <a:cubicBezTo>
                    <a:pt x="2782" y="6256"/>
                    <a:pt x="2828" y="6257"/>
                    <a:pt x="2874" y="6257"/>
                  </a:cubicBezTo>
                  <a:cubicBezTo>
                    <a:pt x="5856" y="6257"/>
                    <a:pt x="7478" y="478"/>
                    <a:pt x="7478" y="478"/>
                  </a:cubicBezTo>
                  <a:cubicBezTo>
                    <a:pt x="7416" y="130"/>
                    <a:pt x="7406" y="1"/>
                    <a:pt x="7388"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84"/>
            <p:cNvSpPr/>
            <p:nvPr/>
          </p:nvSpPr>
          <p:spPr>
            <a:xfrm>
              <a:off x="7262055" y="3943801"/>
              <a:ext cx="292474" cy="183213"/>
            </a:xfrm>
            <a:custGeom>
              <a:avLst/>
              <a:gdLst/>
              <a:ahLst/>
              <a:cxnLst/>
              <a:rect l="l" t="t" r="r" b="b"/>
              <a:pathLst>
                <a:path w="5533" h="3466" extrusionOk="0">
                  <a:moveTo>
                    <a:pt x="1490" y="0"/>
                  </a:moveTo>
                  <a:cubicBezTo>
                    <a:pt x="1490" y="0"/>
                    <a:pt x="426" y="1763"/>
                    <a:pt x="0" y="3313"/>
                  </a:cubicBezTo>
                  <a:cubicBezTo>
                    <a:pt x="560" y="3118"/>
                    <a:pt x="1137" y="3028"/>
                    <a:pt x="1716" y="3028"/>
                  </a:cubicBezTo>
                  <a:cubicBezTo>
                    <a:pt x="2489" y="3028"/>
                    <a:pt x="3265" y="3187"/>
                    <a:pt x="4012" y="3465"/>
                  </a:cubicBezTo>
                  <a:cubicBezTo>
                    <a:pt x="5015" y="1885"/>
                    <a:pt x="5532" y="0"/>
                    <a:pt x="5532" y="0"/>
                  </a:cubicBezTo>
                  <a:lnTo>
                    <a:pt x="5532" y="0"/>
                  </a:lnTo>
                  <a:cubicBezTo>
                    <a:pt x="5066" y="122"/>
                    <a:pt x="4462" y="162"/>
                    <a:pt x="3863" y="162"/>
                  </a:cubicBezTo>
                  <a:cubicBezTo>
                    <a:pt x="2665" y="162"/>
                    <a:pt x="1490" y="0"/>
                    <a:pt x="14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84"/>
            <p:cNvSpPr/>
            <p:nvPr/>
          </p:nvSpPr>
          <p:spPr>
            <a:xfrm>
              <a:off x="7311848" y="3833907"/>
              <a:ext cx="198912" cy="170632"/>
            </a:xfrm>
            <a:custGeom>
              <a:avLst/>
              <a:gdLst/>
              <a:ahLst/>
              <a:cxnLst/>
              <a:rect l="l" t="t" r="r" b="b"/>
              <a:pathLst>
                <a:path w="3763" h="3228" extrusionOk="0">
                  <a:moveTo>
                    <a:pt x="1216" y="327"/>
                  </a:moveTo>
                  <a:cubicBezTo>
                    <a:pt x="1520" y="327"/>
                    <a:pt x="1672" y="1586"/>
                    <a:pt x="1672" y="1714"/>
                  </a:cubicBezTo>
                  <a:cubicBezTo>
                    <a:pt x="1672" y="1943"/>
                    <a:pt x="1663" y="2181"/>
                    <a:pt x="1650" y="2419"/>
                  </a:cubicBezTo>
                  <a:lnTo>
                    <a:pt x="1650" y="2419"/>
                  </a:lnTo>
                  <a:cubicBezTo>
                    <a:pt x="1554" y="2237"/>
                    <a:pt x="1461" y="2052"/>
                    <a:pt x="1368" y="1866"/>
                  </a:cubicBezTo>
                  <a:cubicBezTo>
                    <a:pt x="1216" y="1562"/>
                    <a:pt x="821" y="802"/>
                    <a:pt x="1034" y="468"/>
                  </a:cubicBezTo>
                  <a:cubicBezTo>
                    <a:pt x="1100" y="369"/>
                    <a:pt x="1160" y="327"/>
                    <a:pt x="1216" y="327"/>
                  </a:cubicBezTo>
                  <a:close/>
                  <a:moveTo>
                    <a:pt x="2589" y="989"/>
                  </a:moveTo>
                  <a:cubicBezTo>
                    <a:pt x="2743" y="989"/>
                    <a:pt x="2871" y="1154"/>
                    <a:pt x="2827" y="1350"/>
                  </a:cubicBezTo>
                  <a:cubicBezTo>
                    <a:pt x="2777" y="1900"/>
                    <a:pt x="2376" y="2348"/>
                    <a:pt x="1965" y="2727"/>
                  </a:cubicBezTo>
                  <a:lnTo>
                    <a:pt x="1965" y="2727"/>
                  </a:lnTo>
                  <a:cubicBezTo>
                    <a:pt x="1985" y="2381"/>
                    <a:pt x="2012" y="2039"/>
                    <a:pt x="2128" y="1714"/>
                  </a:cubicBezTo>
                  <a:cubicBezTo>
                    <a:pt x="2189" y="1501"/>
                    <a:pt x="2250" y="1228"/>
                    <a:pt x="2402" y="1076"/>
                  </a:cubicBezTo>
                  <a:cubicBezTo>
                    <a:pt x="2462" y="1015"/>
                    <a:pt x="2528" y="989"/>
                    <a:pt x="2589" y="989"/>
                  </a:cubicBezTo>
                  <a:close/>
                  <a:moveTo>
                    <a:pt x="1292" y="0"/>
                  </a:moveTo>
                  <a:cubicBezTo>
                    <a:pt x="1207" y="0"/>
                    <a:pt x="1111" y="23"/>
                    <a:pt x="1003" y="73"/>
                  </a:cubicBezTo>
                  <a:cubicBezTo>
                    <a:pt x="0" y="559"/>
                    <a:pt x="1277" y="2535"/>
                    <a:pt x="1611" y="3112"/>
                  </a:cubicBezTo>
                  <a:cubicBezTo>
                    <a:pt x="1652" y="3194"/>
                    <a:pt x="1716" y="3227"/>
                    <a:pt x="1779" y="3227"/>
                  </a:cubicBezTo>
                  <a:cubicBezTo>
                    <a:pt x="1882" y="3227"/>
                    <a:pt x="1981" y="3138"/>
                    <a:pt x="1971" y="3017"/>
                  </a:cubicBezTo>
                  <a:lnTo>
                    <a:pt x="1971" y="3017"/>
                  </a:lnTo>
                  <a:cubicBezTo>
                    <a:pt x="2627" y="2561"/>
                    <a:pt x="3763" y="1415"/>
                    <a:pt x="2918" y="711"/>
                  </a:cubicBezTo>
                  <a:cubicBezTo>
                    <a:pt x="2843" y="644"/>
                    <a:pt x="2758" y="616"/>
                    <a:pt x="2672" y="616"/>
                  </a:cubicBezTo>
                  <a:cubicBezTo>
                    <a:pt x="2446" y="616"/>
                    <a:pt x="2208" y="809"/>
                    <a:pt x="2098" y="985"/>
                  </a:cubicBezTo>
                  <a:cubicBezTo>
                    <a:pt x="2043" y="1070"/>
                    <a:pt x="1994" y="1157"/>
                    <a:pt x="1951" y="1246"/>
                  </a:cubicBezTo>
                  <a:lnTo>
                    <a:pt x="1951" y="1246"/>
                  </a:lnTo>
                  <a:cubicBezTo>
                    <a:pt x="1893" y="583"/>
                    <a:pt x="1724" y="0"/>
                    <a:pt x="12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84"/>
            <p:cNvSpPr/>
            <p:nvPr/>
          </p:nvSpPr>
          <p:spPr>
            <a:xfrm>
              <a:off x="7244347" y="4103859"/>
              <a:ext cx="229835" cy="135903"/>
            </a:xfrm>
            <a:custGeom>
              <a:avLst/>
              <a:gdLst/>
              <a:ahLst/>
              <a:cxnLst/>
              <a:rect l="l" t="t" r="r" b="b"/>
              <a:pathLst>
                <a:path w="4348" h="2571" extrusionOk="0">
                  <a:moveTo>
                    <a:pt x="2051" y="0"/>
                  </a:moveTo>
                  <a:cubicBezTo>
                    <a:pt x="1472" y="0"/>
                    <a:pt x="895" y="90"/>
                    <a:pt x="335" y="285"/>
                  </a:cubicBezTo>
                  <a:cubicBezTo>
                    <a:pt x="1" y="1471"/>
                    <a:pt x="62" y="2504"/>
                    <a:pt x="1247" y="2565"/>
                  </a:cubicBezTo>
                  <a:cubicBezTo>
                    <a:pt x="1302" y="2569"/>
                    <a:pt x="1357" y="2571"/>
                    <a:pt x="1412" y="2571"/>
                  </a:cubicBezTo>
                  <a:cubicBezTo>
                    <a:pt x="2641" y="2571"/>
                    <a:pt x="3620" y="1601"/>
                    <a:pt x="4347" y="437"/>
                  </a:cubicBezTo>
                  <a:cubicBezTo>
                    <a:pt x="3600" y="159"/>
                    <a:pt x="2824" y="0"/>
                    <a:pt x="2051"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84"/>
            <p:cNvSpPr/>
            <p:nvPr/>
          </p:nvSpPr>
          <p:spPr>
            <a:xfrm>
              <a:off x="7323107" y="3999462"/>
              <a:ext cx="178032" cy="20140"/>
            </a:xfrm>
            <a:custGeom>
              <a:avLst/>
              <a:gdLst/>
              <a:ahLst/>
              <a:cxnLst/>
              <a:rect l="l" t="t" r="r" b="b"/>
              <a:pathLst>
                <a:path w="3368" h="381" extrusionOk="0">
                  <a:moveTo>
                    <a:pt x="1969" y="0"/>
                  </a:moveTo>
                  <a:cubicBezTo>
                    <a:pt x="1330" y="0"/>
                    <a:pt x="680" y="122"/>
                    <a:pt x="61" y="193"/>
                  </a:cubicBezTo>
                  <a:cubicBezTo>
                    <a:pt x="0" y="224"/>
                    <a:pt x="0" y="284"/>
                    <a:pt x="31" y="284"/>
                  </a:cubicBezTo>
                  <a:cubicBezTo>
                    <a:pt x="646" y="235"/>
                    <a:pt x="1224" y="157"/>
                    <a:pt x="1802" y="157"/>
                  </a:cubicBezTo>
                  <a:cubicBezTo>
                    <a:pt x="2280" y="157"/>
                    <a:pt x="2757" y="210"/>
                    <a:pt x="3252" y="376"/>
                  </a:cubicBezTo>
                  <a:cubicBezTo>
                    <a:pt x="3259" y="379"/>
                    <a:pt x="3266" y="380"/>
                    <a:pt x="3272" y="380"/>
                  </a:cubicBezTo>
                  <a:cubicBezTo>
                    <a:pt x="3325" y="380"/>
                    <a:pt x="3367" y="281"/>
                    <a:pt x="3313" y="254"/>
                  </a:cubicBezTo>
                  <a:cubicBezTo>
                    <a:pt x="2881" y="63"/>
                    <a:pt x="2428" y="0"/>
                    <a:pt x="19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84"/>
            <p:cNvSpPr/>
            <p:nvPr/>
          </p:nvSpPr>
          <p:spPr>
            <a:xfrm>
              <a:off x="7305399" y="4044551"/>
              <a:ext cx="178085" cy="20034"/>
            </a:xfrm>
            <a:custGeom>
              <a:avLst/>
              <a:gdLst/>
              <a:ahLst/>
              <a:cxnLst/>
              <a:rect l="l" t="t" r="r" b="b"/>
              <a:pathLst>
                <a:path w="3369" h="379" extrusionOk="0">
                  <a:moveTo>
                    <a:pt x="1993" y="1"/>
                  </a:moveTo>
                  <a:cubicBezTo>
                    <a:pt x="1346" y="1"/>
                    <a:pt x="688" y="132"/>
                    <a:pt x="62" y="222"/>
                  </a:cubicBezTo>
                  <a:cubicBezTo>
                    <a:pt x="1" y="222"/>
                    <a:pt x="1" y="282"/>
                    <a:pt x="62" y="282"/>
                  </a:cubicBezTo>
                  <a:cubicBezTo>
                    <a:pt x="679" y="248"/>
                    <a:pt x="1277" y="165"/>
                    <a:pt x="1878" y="165"/>
                  </a:cubicBezTo>
                  <a:cubicBezTo>
                    <a:pt x="2342" y="165"/>
                    <a:pt x="2807" y="215"/>
                    <a:pt x="3284" y="374"/>
                  </a:cubicBezTo>
                  <a:cubicBezTo>
                    <a:pt x="3290" y="377"/>
                    <a:pt x="3296" y="379"/>
                    <a:pt x="3302" y="379"/>
                  </a:cubicBezTo>
                  <a:cubicBezTo>
                    <a:pt x="3350" y="379"/>
                    <a:pt x="3368" y="279"/>
                    <a:pt x="3314" y="252"/>
                  </a:cubicBezTo>
                  <a:cubicBezTo>
                    <a:pt x="2889" y="65"/>
                    <a:pt x="2444" y="1"/>
                    <a:pt x="1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84"/>
            <p:cNvSpPr/>
            <p:nvPr/>
          </p:nvSpPr>
          <p:spPr>
            <a:xfrm>
              <a:off x="6787115" y="3050481"/>
              <a:ext cx="911994" cy="426316"/>
            </a:xfrm>
            <a:custGeom>
              <a:avLst/>
              <a:gdLst/>
              <a:ahLst/>
              <a:cxnLst/>
              <a:rect l="l" t="t" r="r" b="b"/>
              <a:pathLst>
                <a:path w="17253" h="8065" extrusionOk="0">
                  <a:moveTo>
                    <a:pt x="17253" y="0"/>
                  </a:moveTo>
                  <a:lnTo>
                    <a:pt x="778" y="1337"/>
                  </a:lnTo>
                  <a:lnTo>
                    <a:pt x="596" y="4559"/>
                  </a:lnTo>
                  <a:cubicBezTo>
                    <a:pt x="596" y="4559"/>
                    <a:pt x="414" y="6869"/>
                    <a:pt x="79" y="7781"/>
                  </a:cubicBezTo>
                  <a:cubicBezTo>
                    <a:pt x="0" y="7990"/>
                    <a:pt x="769" y="8064"/>
                    <a:pt x="2026" y="8064"/>
                  </a:cubicBezTo>
                  <a:cubicBezTo>
                    <a:pt x="5103" y="8064"/>
                    <a:pt x="11101" y="7620"/>
                    <a:pt x="14711" y="7620"/>
                  </a:cubicBezTo>
                  <a:cubicBezTo>
                    <a:pt x="15853" y="7620"/>
                    <a:pt x="16757" y="7664"/>
                    <a:pt x="17253" y="7781"/>
                  </a:cubicBezTo>
                  <a:lnTo>
                    <a:pt x="1725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84"/>
            <p:cNvSpPr/>
            <p:nvPr/>
          </p:nvSpPr>
          <p:spPr>
            <a:xfrm>
              <a:off x="6187163" y="1622120"/>
              <a:ext cx="631466" cy="905016"/>
            </a:xfrm>
            <a:custGeom>
              <a:avLst/>
              <a:gdLst/>
              <a:ahLst/>
              <a:cxnLst/>
              <a:rect l="l" t="t" r="r" b="b"/>
              <a:pathLst>
                <a:path w="11946" h="17121" extrusionOk="0">
                  <a:moveTo>
                    <a:pt x="8937" y="0"/>
                  </a:moveTo>
                  <a:lnTo>
                    <a:pt x="9393" y="2341"/>
                  </a:lnTo>
                  <a:cubicBezTo>
                    <a:pt x="9393" y="2341"/>
                    <a:pt x="4013" y="3253"/>
                    <a:pt x="1642" y="9636"/>
                  </a:cubicBezTo>
                  <a:cubicBezTo>
                    <a:pt x="1642" y="9636"/>
                    <a:pt x="2158" y="8785"/>
                    <a:pt x="2614" y="8450"/>
                  </a:cubicBezTo>
                  <a:lnTo>
                    <a:pt x="2614" y="8450"/>
                  </a:lnTo>
                  <a:cubicBezTo>
                    <a:pt x="2614" y="8451"/>
                    <a:pt x="0" y="12341"/>
                    <a:pt x="791" y="17113"/>
                  </a:cubicBezTo>
                  <a:cubicBezTo>
                    <a:pt x="791" y="17118"/>
                    <a:pt x="791" y="17121"/>
                    <a:pt x="791" y="17121"/>
                  </a:cubicBezTo>
                  <a:cubicBezTo>
                    <a:pt x="796" y="17121"/>
                    <a:pt x="877" y="16444"/>
                    <a:pt x="2310" y="16444"/>
                  </a:cubicBezTo>
                  <a:cubicBezTo>
                    <a:pt x="3314" y="16444"/>
                    <a:pt x="5806" y="15958"/>
                    <a:pt x="6931" y="15137"/>
                  </a:cubicBezTo>
                  <a:cubicBezTo>
                    <a:pt x="9149" y="13496"/>
                    <a:pt x="10548" y="10305"/>
                    <a:pt x="11004" y="8572"/>
                  </a:cubicBezTo>
                  <a:cubicBezTo>
                    <a:pt x="11946" y="4803"/>
                    <a:pt x="11672" y="2979"/>
                    <a:pt x="11672" y="2979"/>
                  </a:cubicBezTo>
                  <a:cubicBezTo>
                    <a:pt x="11672" y="2979"/>
                    <a:pt x="10396" y="274"/>
                    <a:pt x="8937"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84"/>
            <p:cNvSpPr/>
            <p:nvPr/>
          </p:nvSpPr>
          <p:spPr>
            <a:xfrm>
              <a:off x="6640219" y="1679948"/>
              <a:ext cx="229835" cy="197908"/>
            </a:xfrm>
            <a:custGeom>
              <a:avLst/>
              <a:gdLst/>
              <a:ahLst/>
              <a:cxnLst/>
              <a:rect l="l" t="t" r="r" b="b"/>
              <a:pathLst>
                <a:path w="4348" h="3744" extrusionOk="0">
                  <a:moveTo>
                    <a:pt x="1612" y="1"/>
                  </a:moveTo>
                  <a:cubicBezTo>
                    <a:pt x="1612" y="1"/>
                    <a:pt x="1" y="457"/>
                    <a:pt x="974" y="1976"/>
                  </a:cubicBezTo>
                  <a:cubicBezTo>
                    <a:pt x="1627" y="2977"/>
                    <a:pt x="2911" y="3744"/>
                    <a:pt x="3684" y="3744"/>
                  </a:cubicBezTo>
                  <a:cubicBezTo>
                    <a:pt x="4062" y="3744"/>
                    <a:pt x="4317" y="3561"/>
                    <a:pt x="4317" y="3131"/>
                  </a:cubicBezTo>
                  <a:cubicBezTo>
                    <a:pt x="4348" y="1824"/>
                    <a:pt x="1612" y="1"/>
                    <a:pt x="16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84"/>
            <p:cNvSpPr/>
            <p:nvPr/>
          </p:nvSpPr>
          <p:spPr>
            <a:xfrm>
              <a:off x="7576937" y="1654258"/>
              <a:ext cx="618621" cy="918178"/>
            </a:xfrm>
            <a:custGeom>
              <a:avLst/>
              <a:gdLst/>
              <a:ahLst/>
              <a:cxnLst/>
              <a:rect l="l" t="t" r="r" b="b"/>
              <a:pathLst>
                <a:path w="11703" h="17370" extrusionOk="0">
                  <a:moveTo>
                    <a:pt x="3162" y="0"/>
                  </a:moveTo>
                  <a:lnTo>
                    <a:pt x="3162" y="0"/>
                  </a:lnTo>
                  <a:cubicBezTo>
                    <a:pt x="1703" y="243"/>
                    <a:pt x="305" y="2888"/>
                    <a:pt x="305" y="2888"/>
                  </a:cubicBezTo>
                  <a:cubicBezTo>
                    <a:pt x="305" y="2888"/>
                    <a:pt x="1" y="4712"/>
                    <a:pt x="821" y="8541"/>
                  </a:cubicBezTo>
                  <a:cubicBezTo>
                    <a:pt x="1217" y="10274"/>
                    <a:pt x="2524" y="13496"/>
                    <a:pt x="4682" y="15198"/>
                  </a:cubicBezTo>
                  <a:cubicBezTo>
                    <a:pt x="5776" y="16049"/>
                    <a:pt x="8268" y="16627"/>
                    <a:pt x="9271" y="16657"/>
                  </a:cubicBezTo>
                  <a:cubicBezTo>
                    <a:pt x="10679" y="16713"/>
                    <a:pt x="10757" y="17369"/>
                    <a:pt x="10785" y="17369"/>
                  </a:cubicBezTo>
                  <a:cubicBezTo>
                    <a:pt x="10787" y="17369"/>
                    <a:pt x="10789" y="17365"/>
                    <a:pt x="10791" y="17356"/>
                  </a:cubicBezTo>
                  <a:cubicBezTo>
                    <a:pt x="11703" y="12615"/>
                    <a:pt x="9211" y="8663"/>
                    <a:pt x="9211" y="8663"/>
                  </a:cubicBezTo>
                  <a:lnTo>
                    <a:pt x="9211" y="8663"/>
                  </a:lnTo>
                  <a:cubicBezTo>
                    <a:pt x="9667" y="8997"/>
                    <a:pt x="10122" y="9848"/>
                    <a:pt x="10122" y="9848"/>
                  </a:cubicBezTo>
                  <a:cubicBezTo>
                    <a:pt x="7964" y="3435"/>
                    <a:pt x="2615" y="2341"/>
                    <a:pt x="2615" y="2341"/>
                  </a:cubicBezTo>
                  <a:lnTo>
                    <a:pt x="3162"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84"/>
            <p:cNvSpPr/>
            <p:nvPr/>
          </p:nvSpPr>
          <p:spPr>
            <a:xfrm>
              <a:off x="7526615" y="1710501"/>
              <a:ext cx="233535" cy="195106"/>
            </a:xfrm>
            <a:custGeom>
              <a:avLst/>
              <a:gdLst/>
              <a:ahLst/>
              <a:cxnLst/>
              <a:rect l="l" t="t" r="r" b="b"/>
              <a:pathLst>
                <a:path w="4418" h="3691" extrusionOk="0">
                  <a:moveTo>
                    <a:pt x="2807" y="0"/>
                  </a:moveTo>
                  <a:cubicBezTo>
                    <a:pt x="2807" y="0"/>
                    <a:pt x="41" y="1733"/>
                    <a:pt x="10" y="3040"/>
                  </a:cubicBezTo>
                  <a:cubicBezTo>
                    <a:pt x="0" y="3496"/>
                    <a:pt x="273" y="3691"/>
                    <a:pt x="677" y="3691"/>
                  </a:cubicBezTo>
                  <a:cubicBezTo>
                    <a:pt x="1457" y="3691"/>
                    <a:pt x="2724" y="2967"/>
                    <a:pt x="3384" y="2006"/>
                  </a:cubicBezTo>
                  <a:cubicBezTo>
                    <a:pt x="4418" y="517"/>
                    <a:pt x="2807" y="0"/>
                    <a:pt x="28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84"/>
            <p:cNvSpPr/>
            <p:nvPr/>
          </p:nvSpPr>
          <p:spPr>
            <a:xfrm>
              <a:off x="6473131" y="1512120"/>
              <a:ext cx="228197" cy="145312"/>
            </a:xfrm>
            <a:custGeom>
              <a:avLst/>
              <a:gdLst/>
              <a:ahLst/>
              <a:cxnLst/>
              <a:rect l="l" t="t" r="r" b="b"/>
              <a:pathLst>
                <a:path w="4317" h="2749" extrusionOk="0">
                  <a:moveTo>
                    <a:pt x="2297" y="0"/>
                  </a:moveTo>
                  <a:cubicBezTo>
                    <a:pt x="1491" y="0"/>
                    <a:pt x="681" y="230"/>
                    <a:pt x="1" y="683"/>
                  </a:cubicBezTo>
                  <a:cubicBezTo>
                    <a:pt x="140" y="1725"/>
                    <a:pt x="983" y="2748"/>
                    <a:pt x="2572" y="2748"/>
                  </a:cubicBezTo>
                  <a:cubicBezTo>
                    <a:pt x="3070" y="2748"/>
                    <a:pt x="3641" y="2648"/>
                    <a:pt x="4287" y="2416"/>
                  </a:cubicBezTo>
                  <a:lnTo>
                    <a:pt x="4317" y="531"/>
                  </a:lnTo>
                  <a:cubicBezTo>
                    <a:pt x="3707" y="176"/>
                    <a:pt x="3003" y="0"/>
                    <a:pt x="2297"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84"/>
            <p:cNvSpPr/>
            <p:nvPr/>
          </p:nvSpPr>
          <p:spPr>
            <a:xfrm>
              <a:off x="6468321" y="1429448"/>
              <a:ext cx="234646" cy="118829"/>
            </a:xfrm>
            <a:custGeom>
              <a:avLst/>
              <a:gdLst/>
              <a:ahLst/>
              <a:cxnLst/>
              <a:rect l="l" t="t" r="r" b="b"/>
              <a:pathLst>
                <a:path w="4439" h="2248" extrusionOk="0">
                  <a:moveTo>
                    <a:pt x="2289" y="0"/>
                  </a:moveTo>
                  <a:cubicBezTo>
                    <a:pt x="1855" y="0"/>
                    <a:pt x="1386" y="98"/>
                    <a:pt x="913" y="363"/>
                  </a:cubicBezTo>
                  <a:cubicBezTo>
                    <a:pt x="274" y="727"/>
                    <a:pt x="1" y="1487"/>
                    <a:pt x="92" y="2247"/>
                  </a:cubicBezTo>
                  <a:cubicBezTo>
                    <a:pt x="772" y="1794"/>
                    <a:pt x="1582" y="1564"/>
                    <a:pt x="2393" y="1564"/>
                  </a:cubicBezTo>
                  <a:cubicBezTo>
                    <a:pt x="3103" y="1564"/>
                    <a:pt x="3814" y="1740"/>
                    <a:pt x="4438" y="2095"/>
                  </a:cubicBezTo>
                  <a:lnTo>
                    <a:pt x="4438" y="758"/>
                  </a:lnTo>
                  <a:cubicBezTo>
                    <a:pt x="4438" y="758"/>
                    <a:pt x="3500" y="0"/>
                    <a:pt x="2289"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84"/>
            <p:cNvSpPr/>
            <p:nvPr/>
          </p:nvSpPr>
          <p:spPr>
            <a:xfrm>
              <a:off x="6542218" y="1517829"/>
              <a:ext cx="141453" cy="122001"/>
            </a:xfrm>
            <a:custGeom>
              <a:avLst/>
              <a:gdLst/>
              <a:ahLst/>
              <a:cxnLst/>
              <a:rect l="l" t="t" r="r" b="b"/>
              <a:pathLst>
                <a:path w="2676" h="2308" extrusionOk="0">
                  <a:moveTo>
                    <a:pt x="1109" y="0"/>
                  </a:moveTo>
                  <a:cubicBezTo>
                    <a:pt x="740" y="0"/>
                    <a:pt x="359" y="78"/>
                    <a:pt x="31" y="150"/>
                  </a:cubicBezTo>
                  <a:cubicBezTo>
                    <a:pt x="1" y="180"/>
                    <a:pt x="1" y="210"/>
                    <a:pt x="31" y="210"/>
                  </a:cubicBezTo>
                  <a:cubicBezTo>
                    <a:pt x="366" y="210"/>
                    <a:pt x="756" y="134"/>
                    <a:pt x="1128" y="134"/>
                  </a:cubicBezTo>
                  <a:cubicBezTo>
                    <a:pt x="1534" y="134"/>
                    <a:pt x="1920" y="225"/>
                    <a:pt x="2189" y="606"/>
                  </a:cubicBezTo>
                  <a:cubicBezTo>
                    <a:pt x="2524" y="1062"/>
                    <a:pt x="2463" y="1700"/>
                    <a:pt x="2493" y="2217"/>
                  </a:cubicBezTo>
                  <a:cubicBezTo>
                    <a:pt x="2493" y="2277"/>
                    <a:pt x="2531" y="2308"/>
                    <a:pt x="2569" y="2308"/>
                  </a:cubicBezTo>
                  <a:cubicBezTo>
                    <a:pt x="2607" y="2308"/>
                    <a:pt x="2645" y="2277"/>
                    <a:pt x="2645" y="2217"/>
                  </a:cubicBezTo>
                  <a:cubicBezTo>
                    <a:pt x="2676" y="1639"/>
                    <a:pt x="2645" y="879"/>
                    <a:pt x="2220" y="423"/>
                  </a:cubicBezTo>
                  <a:cubicBezTo>
                    <a:pt x="1929" y="100"/>
                    <a:pt x="1527" y="0"/>
                    <a:pt x="1109"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84"/>
            <p:cNvSpPr/>
            <p:nvPr/>
          </p:nvSpPr>
          <p:spPr>
            <a:xfrm>
              <a:off x="6602108" y="1551870"/>
              <a:ext cx="81140" cy="51168"/>
            </a:xfrm>
            <a:custGeom>
              <a:avLst/>
              <a:gdLst/>
              <a:ahLst/>
              <a:cxnLst/>
              <a:rect l="l" t="t" r="r" b="b"/>
              <a:pathLst>
                <a:path w="1535" h="968" extrusionOk="0">
                  <a:moveTo>
                    <a:pt x="533" y="0"/>
                  </a:moveTo>
                  <a:cubicBezTo>
                    <a:pt x="377" y="0"/>
                    <a:pt x="215" y="53"/>
                    <a:pt x="53" y="174"/>
                  </a:cubicBezTo>
                  <a:cubicBezTo>
                    <a:pt x="1" y="227"/>
                    <a:pt x="16" y="302"/>
                    <a:pt x="80" y="302"/>
                  </a:cubicBezTo>
                  <a:cubicBezTo>
                    <a:pt x="90" y="302"/>
                    <a:pt x="102" y="300"/>
                    <a:pt x="114" y="296"/>
                  </a:cubicBezTo>
                  <a:cubicBezTo>
                    <a:pt x="255" y="225"/>
                    <a:pt x="389" y="181"/>
                    <a:pt x="520" y="181"/>
                  </a:cubicBezTo>
                  <a:cubicBezTo>
                    <a:pt x="672" y="181"/>
                    <a:pt x="818" y="240"/>
                    <a:pt x="965" y="387"/>
                  </a:cubicBezTo>
                  <a:cubicBezTo>
                    <a:pt x="1117" y="539"/>
                    <a:pt x="1239" y="752"/>
                    <a:pt x="1360" y="934"/>
                  </a:cubicBezTo>
                  <a:cubicBezTo>
                    <a:pt x="1384" y="958"/>
                    <a:pt x="1407" y="967"/>
                    <a:pt x="1428" y="967"/>
                  </a:cubicBezTo>
                  <a:cubicBezTo>
                    <a:pt x="1490" y="967"/>
                    <a:pt x="1535" y="888"/>
                    <a:pt x="1512" y="843"/>
                  </a:cubicBezTo>
                  <a:cubicBezTo>
                    <a:pt x="1334" y="397"/>
                    <a:pt x="959" y="0"/>
                    <a:pt x="53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84"/>
            <p:cNvSpPr/>
            <p:nvPr/>
          </p:nvSpPr>
          <p:spPr>
            <a:xfrm>
              <a:off x="7735990" y="1530885"/>
              <a:ext cx="229835" cy="144942"/>
            </a:xfrm>
            <a:custGeom>
              <a:avLst/>
              <a:gdLst/>
              <a:ahLst/>
              <a:cxnLst/>
              <a:rect l="l" t="t" r="r" b="b"/>
              <a:pathLst>
                <a:path w="4348" h="2742" extrusionOk="0">
                  <a:moveTo>
                    <a:pt x="1903" y="1"/>
                  </a:moveTo>
                  <a:cubicBezTo>
                    <a:pt x="1252" y="1"/>
                    <a:pt x="605" y="150"/>
                    <a:pt x="31" y="450"/>
                  </a:cubicBezTo>
                  <a:lnTo>
                    <a:pt x="1" y="2365"/>
                  </a:lnTo>
                  <a:cubicBezTo>
                    <a:pt x="692" y="2629"/>
                    <a:pt x="1300" y="2742"/>
                    <a:pt x="1825" y="2742"/>
                  </a:cubicBezTo>
                  <a:cubicBezTo>
                    <a:pt x="3357" y="2742"/>
                    <a:pt x="4189" y="1780"/>
                    <a:pt x="4347" y="784"/>
                  </a:cubicBezTo>
                  <a:cubicBezTo>
                    <a:pt x="3636" y="264"/>
                    <a:pt x="2767" y="1"/>
                    <a:pt x="1903"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84"/>
            <p:cNvSpPr/>
            <p:nvPr/>
          </p:nvSpPr>
          <p:spPr>
            <a:xfrm>
              <a:off x="7737629" y="1462432"/>
              <a:ext cx="234593" cy="109949"/>
            </a:xfrm>
            <a:custGeom>
              <a:avLst/>
              <a:gdLst/>
              <a:ahLst/>
              <a:cxnLst/>
              <a:rect l="l" t="t" r="r" b="b"/>
              <a:pathLst>
                <a:path w="4438" h="2080" extrusionOk="0">
                  <a:moveTo>
                    <a:pt x="1440" y="1"/>
                  </a:moveTo>
                  <a:cubicBezTo>
                    <a:pt x="570" y="1"/>
                    <a:pt x="20" y="438"/>
                    <a:pt x="0" y="438"/>
                  </a:cubicBezTo>
                  <a:lnTo>
                    <a:pt x="0" y="1745"/>
                  </a:lnTo>
                  <a:cubicBezTo>
                    <a:pt x="574" y="1445"/>
                    <a:pt x="1221" y="1296"/>
                    <a:pt x="1872" y="1296"/>
                  </a:cubicBezTo>
                  <a:cubicBezTo>
                    <a:pt x="2736" y="1296"/>
                    <a:pt x="3605" y="1559"/>
                    <a:pt x="4316" y="2079"/>
                  </a:cubicBezTo>
                  <a:cubicBezTo>
                    <a:pt x="4438" y="1319"/>
                    <a:pt x="3648" y="863"/>
                    <a:pt x="3009" y="468"/>
                  </a:cubicBezTo>
                  <a:cubicBezTo>
                    <a:pt x="2420" y="117"/>
                    <a:pt x="1887" y="1"/>
                    <a:pt x="1440"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84"/>
            <p:cNvSpPr/>
            <p:nvPr/>
          </p:nvSpPr>
          <p:spPr>
            <a:xfrm>
              <a:off x="7755284" y="1536964"/>
              <a:ext cx="143039" cy="119358"/>
            </a:xfrm>
            <a:custGeom>
              <a:avLst/>
              <a:gdLst/>
              <a:ahLst/>
              <a:cxnLst/>
              <a:rect l="l" t="t" r="r" b="b"/>
              <a:pathLst>
                <a:path w="2706" h="2258" extrusionOk="0">
                  <a:moveTo>
                    <a:pt x="1524" y="0"/>
                  </a:moveTo>
                  <a:cubicBezTo>
                    <a:pt x="1133" y="0"/>
                    <a:pt x="760" y="92"/>
                    <a:pt x="487" y="365"/>
                  </a:cubicBezTo>
                  <a:cubicBezTo>
                    <a:pt x="31" y="821"/>
                    <a:pt x="1" y="1581"/>
                    <a:pt x="1" y="2189"/>
                  </a:cubicBezTo>
                  <a:cubicBezTo>
                    <a:pt x="1" y="2235"/>
                    <a:pt x="39" y="2257"/>
                    <a:pt x="77" y="2257"/>
                  </a:cubicBezTo>
                  <a:cubicBezTo>
                    <a:pt x="115" y="2257"/>
                    <a:pt x="153" y="2235"/>
                    <a:pt x="153" y="2189"/>
                  </a:cubicBezTo>
                  <a:cubicBezTo>
                    <a:pt x="183" y="1642"/>
                    <a:pt x="153" y="943"/>
                    <a:pt x="517" y="517"/>
                  </a:cubicBezTo>
                  <a:cubicBezTo>
                    <a:pt x="773" y="219"/>
                    <a:pt x="1107" y="140"/>
                    <a:pt x="1463" y="140"/>
                  </a:cubicBezTo>
                  <a:cubicBezTo>
                    <a:pt x="1869" y="140"/>
                    <a:pt x="2303" y="244"/>
                    <a:pt x="2675" y="244"/>
                  </a:cubicBezTo>
                  <a:cubicBezTo>
                    <a:pt x="2706" y="244"/>
                    <a:pt x="2706" y="213"/>
                    <a:pt x="2675" y="183"/>
                  </a:cubicBezTo>
                  <a:cubicBezTo>
                    <a:pt x="2326" y="92"/>
                    <a:pt x="1916" y="0"/>
                    <a:pt x="1524"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84"/>
            <p:cNvSpPr/>
            <p:nvPr/>
          </p:nvSpPr>
          <p:spPr>
            <a:xfrm>
              <a:off x="7754649" y="1571428"/>
              <a:ext cx="82409" cy="47891"/>
            </a:xfrm>
            <a:custGeom>
              <a:avLst/>
              <a:gdLst/>
              <a:ahLst/>
              <a:cxnLst/>
              <a:rect l="l" t="t" r="r" b="b"/>
              <a:pathLst>
                <a:path w="1559" h="906" extrusionOk="0">
                  <a:moveTo>
                    <a:pt x="1016" y="0"/>
                  </a:moveTo>
                  <a:cubicBezTo>
                    <a:pt x="603" y="0"/>
                    <a:pt x="238" y="366"/>
                    <a:pt x="43" y="777"/>
                  </a:cubicBezTo>
                  <a:cubicBezTo>
                    <a:pt x="0" y="842"/>
                    <a:pt x="48" y="906"/>
                    <a:pt x="102" y="906"/>
                  </a:cubicBezTo>
                  <a:cubicBezTo>
                    <a:pt x="124" y="906"/>
                    <a:pt x="147" y="895"/>
                    <a:pt x="165" y="868"/>
                  </a:cubicBezTo>
                  <a:cubicBezTo>
                    <a:pt x="317" y="686"/>
                    <a:pt x="408" y="503"/>
                    <a:pt x="590" y="351"/>
                  </a:cubicBezTo>
                  <a:cubicBezTo>
                    <a:pt x="732" y="225"/>
                    <a:pt x="874" y="173"/>
                    <a:pt x="1021" y="173"/>
                  </a:cubicBezTo>
                  <a:cubicBezTo>
                    <a:pt x="1156" y="173"/>
                    <a:pt x="1295" y="218"/>
                    <a:pt x="1441" y="291"/>
                  </a:cubicBezTo>
                  <a:cubicBezTo>
                    <a:pt x="1450" y="295"/>
                    <a:pt x="1458" y="297"/>
                    <a:pt x="1466" y="297"/>
                  </a:cubicBezTo>
                  <a:cubicBezTo>
                    <a:pt x="1517" y="297"/>
                    <a:pt x="1559" y="226"/>
                    <a:pt x="1532" y="200"/>
                  </a:cubicBezTo>
                  <a:cubicBezTo>
                    <a:pt x="1358" y="60"/>
                    <a:pt x="1183" y="0"/>
                    <a:pt x="1016"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84"/>
            <p:cNvSpPr/>
            <p:nvPr/>
          </p:nvSpPr>
          <p:spPr>
            <a:xfrm>
              <a:off x="7102948" y="2036642"/>
              <a:ext cx="266784" cy="134317"/>
            </a:xfrm>
            <a:custGeom>
              <a:avLst/>
              <a:gdLst/>
              <a:ahLst/>
              <a:cxnLst/>
              <a:rect l="l" t="t" r="r" b="b"/>
              <a:pathLst>
                <a:path w="5047" h="2541" extrusionOk="0">
                  <a:moveTo>
                    <a:pt x="5047" y="0"/>
                  </a:moveTo>
                  <a:cubicBezTo>
                    <a:pt x="3405" y="92"/>
                    <a:pt x="1794" y="335"/>
                    <a:pt x="183" y="852"/>
                  </a:cubicBezTo>
                  <a:cubicBezTo>
                    <a:pt x="153" y="1034"/>
                    <a:pt x="92" y="1186"/>
                    <a:pt x="1" y="1338"/>
                  </a:cubicBezTo>
                  <a:cubicBezTo>
                    <a:pt x="1" y="1338"/>
                    <a:pt x="1096" y="2541"/>
                    <a:pt x="2759" y="2541"/>
                  </a:cubicBezTo>
                  <a:cubicBezTo>
                    <a:pt x="3430" y="2541"/>
                    <a:pt x="4194" y="2345"/>
                    <a:pt x="5016" y="1794"/>
                  </a:cubicBezTo>
                  <a:cubicBezTo>
                    <a:pt x="5016" y="1794"/>
                    <a:pt x="4955" y="973"/>
                    <a:pt x="5047"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84"/>
            <p:cNvSpPr/>
            <p:nvPr/>
          </p:nvSpPr>
          <p:spPr>
            <a:xfrm>
              <a:off x="7106173" y="1937002"/>
              <a:ext cx="286078" cy="144678"/>
            </a:xfrm>
            <a:custGeom>
              <a:avLst/>
              <a:gdLst/>
              <a:ahLst/>
              <a:cxnLst/>
              <a:rect l="l" t="t" r="r" b="b"/>
              <a:pathLst>
                <a:path w="5412" h="2737" extrusionOk="0">
                  <a:moveTo>
                    <a:pt x="5411" y="1"/>
                  </a:moveTo>
                  <a:lnTo>
                    <a:pt x="1" y="366"/>
                  </a:lnTo>
                  <a:cubicBezTo>
                    <a:pt x="1" y="366"/>
                    <a:pt x="396" y="1703"/>
                    <a:pt x="122" y="2737"/>
                  </a:cubicBezTo>
                  <a:cubicBezTo>
                    <a:pt x="1733" y="2220"/>
                    <a:pt x="3344" y="1977"/>
                    <a:pt x="5016" y="1885"/>
                  </a:cubicBezTo>
                  <a:cubicBezTo>
                    <a:pt x="5077" y="1247"/>
                    <a:pt x="5168" y="578"/>
                    <a:pt x="5411"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84"/>
            <p:cNvSpPr/>
            <p:nvPr/>
          </p:nvSpPr>
          <p:spPr>
            <a:xfrm>
              <a:off x="6680392" y="916555"/>
              <a:ext cx="1102290" cy="1044196"/>
            </a:xfrm>
            <a:custGeom>
              <a:avLst/>
              <a:gdLst/>
              <a:ahLst/>
              <a:cxnLst/>
              <a:rect l="l" t="t" r="r" b="b"/>
              <a:pathLst>
                <a:path w="20853" h="19754" extrusionOk="0">
                  <a:moveTo>
                    <a:pt x="7821" y="1"/>
                  </a:moveTo>
                  <a:cubicBezTo>
                    <a:pt x="3793" y="1"/>
                    <a:pt x="92" y="2084"/>
                    <a:pt x="153" y="9792"/>
                  </a:cubicBezTo>
                  <a:cubicBezTo>
                    <a:pt x="153" y="9792"/>
                    <a:pt x="1" y="13470"/>
                    <a:pt x="852" y="15324"/>
                  </a:cubicBezTo>
                  <a:cubicBezTo>
                    <a:pt x="1703" y="17178"/>
                    <a:pt x="4651" y="19245"/>
                    <a:pt x="8633" y="19671"/>
                  </a:cubicBezTo>
                  <a:cubicBezTo>
                    <a:pt x="9145" y="19726"/>
                    <a:pt x="9680" y="19753"/>
                    <a:pt x="10226" y="19753"/>
                  </a:cubicBezTo>
                  <a:cubicBezTo>
                    <a:pt x="13888" y="19753"/>
                    <a:pt x="18035" y="18510"/>
                    <a:pt x="19120" y="16023"/>
                  </a:cubicBezTo>
                  <a:cubicBezTo>
                    <a:pt x="20366" y="13166"/>
                    <a:pt x="20852" y="11190"/>
                    <a:pt x="20548" y="8272"/>
                  </a:cubicBezTo>
                  <a:cubicBezTo>
                    <a:pt x="20214" y="5324"/>
                    <a:pt x="20092" y="4017"/>
                    <a:pt x="17387" y="2680"/>
                  </a:cubicBezTo>
                  <a:cubicBezTo>
                    <a:pt x="16061" y="2016"/>
                    <a:pt x="11782" y="1"/>
                    <a:pt x="7821"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84"/>
            <p:cNvSpPr/>
            <p:nvPr/>
          </p:nvSpPr>
          <p:spPr>
            <a:xfrm>
              <a:off x="6931050" y="1472687"/>
              <a:ext cx="62745" cy="74057"/>
            </a:xfrm>
            <a:custGeom>
              <a:avLst/>
              <a:gdLst/>
              <a:ahLst/>
              <a:cxnLst/>
              <a:rect l="l" t="t" r="r" b="b"/>
              <a:pathLst>
                <a:path w="1187" h="1401" extrusionOk="0">
                  <a:moveTo>
                    <a:pt x="609" y="1"/>
                  </a:moveTo>
                  <a:cubicBezTo>
                    <a:pt x="305" y="1"/>
                    <a:pt x="31" y="305"/>
                    <a:pt x="31" y="700"/>
                  </a:cubicBezTo>
                  <a:cubicBezTo>
                    <a:pt x="1" y="1095"/>
                    <a:pt x="274" y="1399"/>
                    <a:pt x="609" y="1399"/>
                  </a:cubicBezTo>
                  <a:cubicBezTo>
                    <a:pt x="621" y="1400"/>
                    <a:pt x="634" y="1401"/>
                    <a:pt x="647" y="1401"/>
                  </a:cubicBezTo>
                  <a:cubicBezTo>
                    <a:pt x="935" y="1401"/>
                    <a:pt x="1186" y="1079"/>
                    <a:pt x="1186" y="730"/>
                  </a:cubicBezTo>
                  <a:cubicBezTo>
                    <a:pt x="1186" y="335"/>
                    <a:pt x="943" y="1"/>
                    <a:pt x="609" y="1"/>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84"/>
            <p:cNvSpPr/>
            <p:nvPr/>
          </p:nvSpPr>
          <p:spPr>
            <a:xfrm>
              <a:off x="7440402" y="1480722"/>
              <a:ext cx="62692" cy="73951"/>
            </a:xfrm>
            <a:custGeom>
              <a:avLst/>
              <a:gdLst/>
              <a:ahLst/>
              <a:cxnLst/>
              <a:rect l="l" t="t" r="r" b="b"/>
              <a:pathLst>
                <a:path w="1186" h="1399" extrusionOk="0">
                  <a:moveTo>
                    <a:pt x="608" y="1"/>
                  </a:moveTo>
                  <a:cubicBezTo>
                    <a:pt x="274" y="1"/>
                    <a:pt x="0" y="305"/>
                    <a:pt x="0" y="700"/>
                  </a:cubicBezTo>
                  <a:cubicBezTo>
                    <a:pt x="0" y="1095"/>
                    <a:pt x="274" y="1399"/>
                    <a:pt x="578" y="1399"/>
                  </a:cubicBezTo>
                  <a:cubicBezTo>
                    <a:pt x="912" y="1399"/>
                    <a:pt x="1185" y="1095"/>
                    <a:pt x="1185" y="700"/>
                  </a:cubicBezTo>
                  <a:cubicBezTo>
                    <a:pt x="1185" y="335"/>
                    <a:pt x="942" y="1"/>
                    <a:pt x="608" y="1"/>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84"/>
            <p:cNvSpPr/>
            <p:nvPr/>
          </p:nvSpPr>
          <p:spPr>
            <a:xfrm>
              <a:off x="7183294" y="1441447"/>
              <a:ext cx="77176" cy="134317"/>
            </a:xfrm>
            <a:custGeom>
              <a:avLst/>
              <a:gdLst/>
              <a:ahLst/>
              <a:cxnLst/>
              <a:rect l="l" t="t" r="r" b="b"/>
              <a:pathLst>
                <a:path w="1460" h="2541" extrusionOk="0">
                  <a:moveTo>
                    <a:pt x="365" y="1"/>
                  </a:moveTo>
                  <a:cubicBezTo>
                    <a:pt x="345" y="1"/>
                    <a:pt x="325" y="14"/>
                    <a:pt x="305" y="14"/>
                  </a:cubicBezTo>
                  <a:cubicBezTo>
                    <a:pt x="213" y="318"/>
                    <a:pt x="183" y="652"/>
                    <a:pt x="122" y="956"/>
                  </a:cubicBezTo>
                  <a:cubicBezTo>
                    <a:pt x="62" y="1169"/>
                    <a:pt x="1" y="1473"/>
                    <a:pt x="92" y="1686"/>
                  </a:cubicBezTo>
                  <a:cubicBezTo>
                    <a:pt x="153" y="1838"/>
                    <a:pt x="305" y="1959"/>
                    <a:pt x="457" y="1959"/>
                  </a:cubicBezTo>
                  <a:cubicBezTo>
                    <a:pt x="517" y="1959"/>
                    <a:pt x="578" y="1929"/>
                    <a:pt x="669" y="1899"/>
                  </a:cubicBezTo>
                  <a:cubicBezTo>
                    <a:pt x="700" y="1868"/>
                    <a:pt x="730" y="1807"/>
                    <a:pt x="791" y="1807"/>
                  </a:cubicBezTo>
                  <a:cubicBezTo>
                    <a:pt x="819" y="1770"/>
                    <a:pt x="847" y="1753"/>
                    <a:pt x="873" y="1753"/>
                  </a:cubicBezTo>
                  <a:cubicBezTo>
                    <a:pt x="932" y="1753"/>
                    <a:pt x="983" y="1842"/>
                    <a:pt x="1004" y="1990"/>
                  </a:cubicBezTo>
                  <a:cubicBezTo>
                    <a:pt x="1217" y="2172"/>
                    <a:pt x="1186" y="2294"/>
                    <a:pt x="913" y="2355"/>
                  </a:cubicBezTo>
                  <a:cubicBezTo>
                    <a:pt x="800" y="2383"/>
                    <a:pt x="844" y="2540"/>
                    <a:pt x="947" y="2540"/>
                  </a:cubicBezTo>
                  <a:cubicBezTo>
                    <a:pt x="955" y="2540"/>
                    <a:pt x="964" y="2539"/>
                    <a:pt x="973" y="2537"/>
                  </a:cubicBezTo>
                  <a:cubicBezTo>
                    <a:pt x="1217" y="2446"/>
                    <a:pt x="1460" y="2203"/>
                    <a:pt x="1429" y="1929"/>
                  </a:cubicBezTo>
                  <a:cubicBezTo>
                    <a:pt x="1429" y="1704"/>
                    <a:pt x="1247" y="1531"/>
                    <a:pt x="1051" y="1531"/>
                  </a:cubicBezTo>
                  <a:cubicBezTo>
                    <a:pt x="1035" y="1531"/>
                    <a:pt x="1019" y="1532"/>
                    <a:pt x="1004" y="1534"/>
                  </a:cubicBezTo>
                  <a:cubicBezTo>
                    <a:pt x="852" y="1534"/>
                    <a:pt x="761" y="1655"/>
                    <a:pt x="639" y="1716"/>
                  </a:cubicBezTo>
                  <a:cubicBezTo>
                    <a:pt x="566" y="1745"/>
                    <a:pt x="505" y="1757"/>
                    <a:pt x="454" y="1757"/>
                  </a:cubicBezTo>
                  <a:cubicBezTo>
                    <a:pt x="123" y="1757"/>
                    <a:pt x="222" y="1224"/>
                    <a:pt x="274" y="987"/>
                  </a:cubicBezTo>
                  <a:cubicBezTo>
                    <a:pt x="335" y="713"/>
                    <a:pt x="517" y="288"/>
                    <a:pt x="396" y="14"/>
                  </a:cubicBezTo>
                  <a:cubicBezTo>
                    <a:pt x="386" y="4"/>
                    <a:pt x="376" y="1"/>
                    <a:pt x="365"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84"/>
            <p:cNvSpPr/>
            <p:nvPr/>
          </p:nvSpPr>
          <p:spPr>
            <a:xfrm>
              <a:off x="7168864" y="1653360"/>
              <a:ext cx="114125" cy="55662"/>
            </a:xfrm>
            <a:custGeom>
              <a:avLst/>
              <a:gdLst/>
              <a:ahLst/>
              <a:cxnLst/>
              <a:rect l="l" t="t" r="r" b="b"/>
              <a:pathLst>
                <a:path w="2159" h="1053" extrusionOk="0">
                  <a:moveTo>
                    <a:pt x="2045" y="1"/>
                  </a:moveTo>
                  <a:cubicBezTo>
                    <a:pt x="2001" y="1"/>
                    <a:pt x="1959" y="25"/>
                    <a:pt x="1945" y="78"/>
                  </a:cubicBezTo>
                  <a:cubicBezTo>
                    <a:pt x="1885" y="534"/>
                    <a:pt x="1611" y="838"/>
                    <a:pt x="1125" y="838"/>
                  </a:cubicBezTo>
                  <a:cubicBezTo>
                    <a:pt x="912" y="838"/>
                    <a:pt x="730" y="747"/>
                    <a:pt x="578" y="625"/>
                  </a:cubicBezTo>
                  <a:cubicBezTo>
                    <a:pt x="395" y="504"/>
                    <a:pt x="365" y="321"/>
                    <a:pt x="243" y="139"/>
                  </a:cubicBezTo>
                  <a:cubicBezTo>
                    <a:pt x="213" y="139"/>
                    <a:pt x="183" y="139"/>
                    <a:pt x="183" y="169"/>
                  </a:cubicBezTo>
                  <a:cubicBezTo>
                    <a:pt x="0" y="656"/>
                    <a:pt x="730" y="1020"/>
                    <a:pt x="1125" y="1051"/>
                  </a:cubicBezTo>
                  <a:cubicBezTo>
                    <a:pt x="1145" y="1052"/>
                    <a:pt x="1164" y="1052"/>
                    <a:pt x="1184" y="1052"/>
                  </a:cubicBezTo>
                  <a:cubicBezTo>
                    <a:pt x="1706" y="1052"/>
                    <a:pt x="2158" y="665"/>
                    <a:pt x="2158" y="109"/>
                  </a:cubicBezTo>
                  <a:cubicBezTo>
                    <a:pt x="2158" y="40"/>
                    <a:pt x="2101" y="1"/>
                    <a:pt x="2045"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84"/>
            <p:cNvSpPr/>
            <p:nvPr/>
          </p:nvSpPr>
          <p:spPr>
            <a:xfrm>
              <a:off x="6837860" y="1294287"/>
              <a:ext cx="104504" cy="71890"/>
            </a:xfrm>
            <a:custGeom>
              <a:avLst/>
              <a:gdLst/>
              <a:ahLst/>
              <a:cxnLst/>
              <a:rect l="l" t="t" r="r" b="b"/>
              <a:pathLst>
                <a:path w="1977" h="1360" extrusionOk="0">
                  <a:moveTo>
                    <a:pt x="1808" y="1"/>
                  </a:moveTo>
                  <a:cubicBezTo>
                    <a:pt x="1139" y="1"/>
                    <a:pt x="149" y="626"/>
                    <a:pt x="1" y="1309"/>
                  </a:cubicBezTo>
                  <a:cubicBezTo>
                    <a:pt x="1" y="1344"/>
                    <a:pt x="22" y="1359"/>
                    <a:pt x="45" y="1359"/>
                  </a:cubicBezTo>
                  <a:cubicBezTo>
                    <a:pt x="61" y="1359"/>
                    <a:pt x="79" y="1352"/>
                    <a:pt x="92" y="1339"/>
                  </a:cubicBezTo>
                  <a:cubicBezTo>
                    <a:pt x="548" y="701"/>
                    <a:pt x="1095" y="336"/>
                    <a:pt x="1885" y="184"/>
                  </a:cubicBezTo>
                  <a:cubicBezTo>
                    <a:pt x="1976" y="154"/>
                    <a:pt x="1946" y="2"/>
                    <a:pt x="1855" y="2"/>
                  </a:cubicBezTo>
                  <a:cubicBezTo>
                    <a:pt x="1839" y="1"/>
                    <a:pt x="1824" y="1"/>
                    <a:pt x="1808"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84"/>
            <p:cNvSpPr/>
            <p:nvPr/>
          </p:nvSpPr>
          <p:spPr>
            <a:xfrm>
              <a:off x="7456418" y="1290376"/>
              <a:ext cx="111535" cy="52067"/>
            </a:xfrm>
            <a:custGeom>
              <a:avLst/>
              <a:gdLst/>
              <a:ahLst/>
              <a:cxnLst/>
              <a:rect l="l" t="t" r="r" b="b"/>
              <a:pathLst>
                <a:path w="2110" h="985" extrusionOk="0">
                  <a:moveTo>
                    <a:pt x="247" y="1"/>
                  </a:moveTo>
                  <a:cubicBezTo>
                    <a:pt x="173" y="1"/>
                    <a:pt x="101" y="5"/>
                    <a:pt x="31" y="15"/>
                  </a:cubicBezTo>
                  <a:cubicBezTo>
                    <a:pt x="1" y="45"/>
                    <a:pt x="1" y="137"/>
                    <a:pt x="31" y="137"/>
                  </a:cubicBezTo>
                  <a:cubicBezTo>
                    <a:pt x="700" y="319"/>
                    <a:pt x="1369" y="410"/>
                    <a:pt x="1886" y="957"/>
                  </a:cubicBezTo>
                  <a:cubicBezTo>
                    <a:pt x="1905" y="977"/>
                    <a:pt x="1927" y="985"/>
                    <a:pt x="1949" y="985"/>
                  </a:cubicBezTo>
                  <a:cubicBezTo>
                    <a:pt x="2030" y="985"/>
                    <a:pt x="2109" y="870"/>
                    <a:pt x="2038" y="775"/>
                  </a:cubicBezTo>
                  <a:cubicBezTo>
                    <a:pt x="1656" y="339"/>
                    <a:pt x="884" y="1"/>
                    <a:pt x="247"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84"/>
            <p:cNvSpPr/>
            <p:nvPr/>
          </p:nvSpPr>
          <p:spPr>
            <a:xfrm>
              <a:off x="6834635" y="1602773"/>
              <a:ext cx="207317" cy="192939"/>
            </a:xfrm>
            <a:custGeom>
              <a:avLst/>
              <a:gdLst/>
              <a:ahLst/>
              <a:cxnLst/>
              <a:rect l="l" t="t" r="r" b="b"/>
              <a:pathLst>
                <a:path w="3922" h="3650" extrusionOk="0">
                  <a:moveTo>
                    <a:pt x="1917" y="1"/>
                  </a:moveTo>
                  <a:cubicBezTo>
                    <a:pt x="880" y="1"/>
                    <a:pt x="31" y="781"/>
                    <a:pt x="1" y="1795"/>
                  </a:cubicBezTo>
                  <a:cubicBezTo>
                    <a:pt x="1" y="2798"/>
                    <a:pt x="852" y="3619"/>
                    <a:pt x="1916" y="3649"/>
                  </a:cubicBezTo>
                  <a:cubicBezTo>
                    <a:pt x="3010" y="3649"/>
                    <a:pt x="3892" y="2859"/>
                    <a:pt x="3892" y="1856"/>
                  </a:cubicBezTo>
                  <a:cubicBezTo>
                    <a:pt x="3922" y="822"/>
                    <a:pt x="3071" y="2"/>
                    <a:pt x="1977" y="2"/>
                  </a:cubicBezTo>
                  <a:cubicBezTo>
                    <a:pt x="1957" y="1"/>
                    <a:pt x="1937" y="1"/>
                    <a:pt x="1917"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84"/>
            <p:cNvSpPr/>
            <p:nvPr/>
          </p:nvSpPr>
          <p:spPr>
            <a:xfrm>
              <a:off x="7397004" y="1610808"/>
              <a:ext cx="207317" cy="192939"/>
            </a:xfrm>
            <a:custGeom>
              <a:avLst/>
              <a:gdLst/>
              <a:ahLst/>
              <a:cxnLst/>
              <a:rect l="l" t="t" r="r" b="b"/>
              <a:pathLst>
                <a:path w="3922" h="3650" extrusionOk="0">
                  <a:moveTo>
                    <a:pt x="1919" y="1"/>
                  </a:moveTo>
                  <a:cubicBezTo>
                    <a:pt x="881" y="1"/>
                    <a:pt x="30" y="810"/>
                    <a:pt x="0" y="1795"/>
                  </a:cubicBezTo>
                  <a:cubicBezTo>
                    <a:pt x="0" y="2798"/>
                    <a:pt x="851" y="3649"/>
                    <a:pt x="1915" y="3649"/>
                  </a:cubicBezTo>
                  <a:cubicBezTo>
                    <a:pt x="1934" y="3650"/>
                    <a:pt x="1953" y="3650"/>
                    <a:pt x="1973" y="3650"/>
                  </a:cubicBezTo>
                  <a:cubicBezTo>
                    <a:pt x="3012" y="3650"/>
                    <a:pt x="3891" y="2841"/>
                    <a:pt x="3891" y="1856"/>
                  </a:cubicBezTo>
                  <a:cubicBezTo>
                    <a:pt x="3921" y="853"/>
                    <a:pt x="3040" y="2"/>
                    <a:pt x="1976" y="2"/>
                  </a:cubicBezTo>
                  <a:cubicBezTo>
                    <a:pt x="1957" y="1"/>
                    <a:pt x="1938" y="1"/>
                    <a:pt x="1919"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84"/>
            <p:cNvSpPr/>
            <p:nvPr/>
          </p:nvSpPr>
          <p:spPr>
            <a:xfrm>
              <a:off x="6892516" y="1654258"/>
              <a:ext cx="19294" cy="22518"/>
            </a:xfrm>
            <a:custGeom>
              <a:avLst/>
              <a:gdLst/>
              <a:ahLst/>
              <a:cxnLst/>
              <a:rect l="l" t="t" r="r" b="b"/>
              <a:pathLst>
                <a:path w="365" h="426" extrusionOk="0">
                  <a:moveTo>
                    <a:pt x="182" y="0"/>
                  </a:moveTo>
                  <a:cubicBezTo>
                    <a:pt x="91" y="0"/>
                    <a:pt x="0" y="92"/>
                    <a:pt x="0" y="213"/>
                  </a:cubicBezTo>
                  <a:cubicBezTo>
                    <a:pt x="0" y="335"/>
                    <a:pt x="91" y="426"/>
                    <a:pt x="182" y="426"/>
                  </a:cubicBezTo>
                  <a:cubicBezTo>
                    <a:pt x="274" y="426"/>
                    <a:pt x="365" y="335"/>
                    <a:pt x="365" y="213"/>
                  </a:cubicBezTo>
                  <a:cubicBezTo>
                    <a:pt x="365" y="92"/>
                    <a:pt x="274" y="0"/>
                    <a:pt x="182"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84"/>
            <p:cNvSpPr/>
            <p:nvPr/>
          </p:nvSpPr>
          <p:spPr>
            <a:xfrm>
              <a:off x="6956740" y="1718535"/>
              <a:ext cx="19347" cy="20933"/>
            </a:xfrm>
            <a:custGeom>
              <a:avLst/>
              <a:gdLst/>
              <a:ahLst/>
              <a:cxnLst/>
              <a:rect l="l" t="t" r="r" b="b"/>
              <a:pathLst>
                <a:path w="366" h="396" extrusionOk="0">
                  <a:moveTo>
                    <a:pt x="183" y="0"/>
                  </a:moveTo>
                  <a:cubicBezTo>
                    <a:pt x="92" y="0"/>
                    <a:pt x="1" y="91"/>
                    <a:pt x="1" y="183"/>
                  </a:cubicBezTo>
                  <a:cubicBezTo>
                    <a:pt x="1" y="304"/>
                    <a:pt x="92" y="395"/>
                    <a:pt x="183" y="395"/>
                  </a:cubicBezTo>
                  <a:cubicBezTo>
                    <a:pt x="305" y="395"/>
                    <a:pt x="366" y="304"/>
                    <a:pt x="366" y="213"/>
                  </a:cubicBezTo>
                  <a:cubicBezTo>
                    <a:pt x="366" y="91"/>
                    <a:pt x="305" y="0"/>
                    <a:pt x="18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84"/>
            <p:cNvSpPr/>
            <p:nvPr/>
          </p:nvSpPr>
          <p:spPr>
            <a:xfrm>
              <a:off x="6876447" y="1758708"/>
              <a:ext cx="19294" cy="22518"/>
            </a:xfrm>
            <a:custGeom>
              <a:avLst/>
              <a:gdLst/>
              <a:ahLst/>
              <a:cxnLst/>
              <a:rect l="l" t="t" r="r" b="b"/>
              <a:pathLst>
                <a:path w="365" h="426" extrusionOk="0">
                  <a:moveTo>
                    <a:pt x="183" y="0"/>
                  </a:moveTo>
                  <a:cubicBezTo>
                    <a:pt x="91" y="0"/>
                    <a:pt x="0" y="91"/>
                    <a:pt x="0" y="213"/>
                  </a:cubicBezTo>
                  <a:cubicBezTo>
                    <a:pt x="0" y="334"/>
                    <a:pt x="91" y="426"/>
                    <a:pt x="183" y="426"/>
                  </a:cubicBezTo>
                  <a:cubicBezTo>
                    <a:pt x="274" y="426"/>
                    <a:pt x="365" y="334"/>
                    <a:pt x="365" y="213"/>
                  </a:cubicBezTo>
                  <a:cubicBezTo>
                    <a:pt x="365" y="91"/>
                    <a:pt x="274" y="0"/>
                    <a:pt x="18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84"/>
            <p:cNvSpPr/>
            <p:nvPr/>
          </p:nvSpPr>
          <p:spPr>
            <a:xfrm>
              <a:off x="7004948" y="1641414"/>
              <a:ext cx="20933" cy="20933"/>
            </a:xfrm>
            <a:custGeom>
              <a:avLst/>
              <a:gdLst/>
              <a:ahLst/>
              <a:cxnLst/>
              <a:rect l="l" t="t" r="r" b="b"/>
              <a:pathLst>
                <a:path w="396" h="396" extrusionOk="0">
                  <a:moveTo>
                    <a:pt x="214" y="0"/>
                  </a:moveTo>
                  <a:cubicBezTo>
                    <a:pt x="92" y="0"/>
                    <a:pt x="1" y="91"/>
                    <a:pt x="1" y="183"/>
                  </a:cubicBezTo>
                  <a:cubicBezTo>
                    <a:pt x="1" y="304"/>
                    <a:pt x="92" y="395"/>
                    <a:pt x="183" y="395"/>
                  </a:cubicBezTo>
                  <a:cubicBezTo>
                    <a:pt x="305" y="395"/>
                    <a:pt x="366" y="304"/>
                    <a:pt x="366" y="213"/>
                  </a:cubicBezTo>
                  <a:cubicBezTo>
                    <a:pt x="396" y="91"/>
                    <a:pt x="305" y="0"/>
                    <a:pt x="214"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84"/>
            <p:cNvSpPr/>
            <p:nvPr/>
          </p:nvSpPr>
          <p:spPr>
            <a:xfrm>
              <a:off x="7061190" y="1741000"/>
              <a:ext cx="19347" cy="22571"/>
            </a:xfrm>
            <a:custGeom>
              <a:avLst/>
              <a:gdLst/>
              <a:ahLst/>
              <a:cxnLst/>
              <a:rect l="l" t="t" r="r" b="b"/>
              <a:pathLst>
                <a:path w="366" h="427" extrusionOk="0">
                  <a:moveTo>
                    <a:pt x="183" y="1"/>
                  </a:moveTo>
                  <a:cubicBezTo>
                    <a:pt x="61" y="1"/>
                    <a:pt x="1" y="92"/>
                    <a:pt x="1" y="213"/>
                  </a:cubicBezTo>
                  <a:cubicBezTo>
                    <a:pt x="1" y="335"/>
                    <a:pt x="61" y="426"/>
                    <a:pt x="183" y="426"/>
                  </a:cubicBezTo>
                  <a:cubicBezTo>
                    <a:pt x="274" y="426"/>
                    <a:pt x="365" y="335"/>
                    <a:pt x="365" y="213"/>
                  </a:cubicBezTo>
                  <a:cubicBezTo>
                    <a:pt x="365" y="92"/>
                    <a:pt x="274" y="1"/>
                    <a:pt x="183"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84"/>
            <p:cNvSpPr/>
            <p:nvPr/>
          </p:nvSpPr>
          <p:spPr>
            <a:xfrm>
              <a:off x="7382521" y="1662293"/>
              <a:ext cx="19347" cy="22518"/>
            </a:xfrm>
            <a:custGeom>
              <a:avLst/>
              <a:gdLst/>
              <a:ahLst/>
              <a:cxnLst/>
              <a:rect l="l" t="t" r="r" b="b"/>
              <a:pathLst>
                <a:path w="366" h="426" extrusionOk="0">
                  <a:moveTo>
                    <a:pt x="183" y="0"/>
                  </a:moveTo>
                  <a:cubicBezTo>
                    <a:pt x="92" y="0"/>
                    <a:pt x="1" y="91"/>
                    <a:pt x="1" y="213"/>
                  </a:cubicBezTo>
                  <a:cubicBezTo>
                    <a:pt x="1" y="304"/>
                    <a:pt x="92" y="426"/>
                    <a:pt x="183" y="426"/>
                  </a:cubicBezTo>
                  <a:cubicBezTo>
                    <a:pt x="274" y="426"/>
                    <a:pt x="366" y="335"/>
                    <a:pt x="366" y="213"/>
                  </a:cubicBezTo>
                  <a:cubicBezTo>
                    <a:pt x="366" y="91"/>
                    <a:pt x="274" y="0"/>
                    <a:pt x="18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84"/>
            <p:cNvSpPr/>
            <p:nvPr/>
          </p:nvSpPr>
          <p:spPr>
            <a:xfrm>
              <a:off x="7419469" y="1766743"/>
              <a:ext cx="19347" cy="22518"/>
            </a:xfrm>
            <a:custGeom>
              <a:avLst/>
              <a:gdLst/>
              <a:ahLst/>
              <a:cxnLst/>
              <a:rect l="l" t="t" r="r" b="b"/>
              <a:pathLst>
                <a:path w="366" h="426" extrusionOk="0">
                  <a:moveTo>
                    <a:pt x="183" y="0"/>
                  </a:moveTo>
                  <a:cubicBezTo>
                    <a:pt x="92" y="0"/>
                    <a:pt x="1" y="91"/>
                    <a:pt x="1" y="213"/>
                  </a:cubicBezTo>
                  <a:cubicBezTo>
                    <a:pt x="1" y="334"/>
                    <a:pt x="92" y="426"/>
                    <a:pt x="183" y="426"/>
                  </a:cubicBezTo>
                  <a:cubicBezTo>
                    <a:pt x="274" y="426"/>
                    <a:pt x="366" y="334"/>
                    <a:pt x="366" y="213"/>
                  </a:cubicBezTo>
                  <a:cubicBezTo>
                    <a:pt x="366" y="122"/>
                    <a:pt x="305" y="0"/>
                    <a:pt x="18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84"/>
            <p:cNvSpPr/>
            <p:nvPr/>
          </p:nvSpPr>
          <p:spPr>
            <a:xfrm>
              <a:off x="7501454" y="1670328"/>
              <a:ext cx="19294" cy="20933"/>
            </a:xfrm>
            <a:custGeom>
              <a:avLst/>
              <a:gdLst/>
              <a:ahLst/>
              <a:cxnLst/>
              <a:rect l="l" t="t" r="r" b="b"/>
              <a:pathLst>
                <a:path w="365" h="396" extrusionOk="0">
                  <a:moveTo>
                    <a:pt x="182" y="0"/>
                  </a:moveTo>
                  <a:cubicBezTo>
                    <a:pt x="91" y="0"/>
                    <a:pt x="0" y="91"/>
                    <a:pt x="0" y="213"/>
                  </a:cubicBezTo>
                  <a:cubicBezTo>
                    <a:pt x="0" y="304"/>
                    <a:pt x="91" y="395"/>
                    <a:pt x="182" y="395"/>
                  </a:cubicBezTo>
                  <a:cubicBezTo>
                    <a:pt x="274" y="395"/>
                    <a:pt x="365" y="335"/>
                    <a:pt x="365" y="213"/>
                  </a:cubicBezTo>
                  <a:cubicBezTo>
                    <a:pt x="365" y="91"/>
                    <a:pt x="304" y="0"/>
                    <a:pt x="182"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84"/>
            <p:cNvSpPr/>
            <p:nvPr/>
          </p:nvSpPr>
          <p:spPr>
            <a:xfrm>
              <a:off x="7557643" y="1749035"/>
              <a:ext cx="19347" cy="20933"/>
            </a:xfrm>
            <a:custGeom>
              <a:avLst/>
              <a:gdLst/>
              <a:ahLst/>
              <a:cxnLst/>
              <a:rect l="l" t="t" r="r" b="b"/>
              <a:pathLst>
                <a:path w="366" h="396" extrusionOk="0">
                  <a:moveTo>
                    <a:pt x="183" y="1"/>
                  </a:moveTo>
                  <a:cubicBezTo>
                    <a:pt x="92" y="1"/>
                    <a:pt x="1" y="92"/>
                    <a:pt x="1" y="213"/>
                  </a:cubicBezTo>
                  <a:cubicBezTo>
                    <a:pt x="1" y="305"/>
                    <a:pt x="92" y="396"/>
                    <a:pt x="183" y="396"/>
                  </a:cubicBezTo>
                  <a:cubicBezTo>
                    <a:pt x="274" y="396"/>
                    <a:pt x="366" y="335"/>
                    <a:pt x="366" y="213"/>
                  </a:cubicBezTo>
                  <a:cubicBezTo>
                    <a:pt x="366" y="92"/>
                    <a:pt x="305" y="1"/>
                    <a:pt x="183"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84"/>
            <p:cNvSpPr/>
            <p:nvPr/>
          </p:nvSpPr>
          <p:spPr>
            <a:xfrm>
              <a:off x="7480522" y="1737776"/>
              <a:ext cx="19347" cy="20933"/>
            </a:xfrm>
            <a:custGeom>
              <a:avLst/>
              <a:gdLst/>
              <a:ahLst/>
              <a:cxnLst/>
              <a:rect l="l" t="t" r="r" b="b"/>
              <a:pathLst>
                <a:path w="366" h="396" extrusionOk="0">
                  <a:moveTo>
                    <a:pt x="183" y="1"/>
                  </a:moveTo>
                  <a:cubicBezTo>
                    <a:pt x="62" y="1"/>
                    <a:pt x="1" y="62"/>
                    <a:pt x="1" y="183"/>
                  </a:cubicBezTo>
                  <a:cubicBezTo>
                    <a:pt x="1" y="305"/>
                    <a:pt x="62" y="396"/>
                    <a:pt x="153" y="396"/>
                  </a:cubicBezTo>
                  <a:cubicBezTo>
                    <a:pt x="274" y="396"/>
                    <a:pt x="335" y="305"/>
                    <a:pt x="335" y="183"/>
                  </a:cubicBezTo>
                  <a:cubicBezTo>
                    <a:pt x="366" y="92"/>
                    <a:pt x="274" y="1"/>
                    <a:pt x="183"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84"/>
            <p:cNvSpPr/>
            <p:nvPr/>
          </p:nvSpPr>
          <p:spPr>
            <a:xfrm>
              <a:off x="6555116" y="777007"/>
              <a:ext cx="570412" cy="678088"/>
            </a:xfrm>
            <a:custGeom>
              <a:avLst/>
              <a:gdLst/>
              <a:ahLst/>
              <a:cxnLst/>
              <a:rect l="l" t="t" r="r" b="b"/>
              <a:pathLst>
                <a:path w="10791" h="12828" extrusionOk="0">
                  <a:moveTo>
                    <a:pt x="10790" y="0"/>
                  </a:moveTo>
                  <a:lnTo>
                    <a:pt x="10790" y="0"/>
                  </a:lnTo>
                  <a:cubicBezTo>
                    <a:pt x="10000" y="31"/>
                    <a:pt x="9180" y="183"/>
                    <a:pt x="8328" y="456"/>
                  </a:cubicBezTo>
                  <a:cubicBezTo>
                    <a:pt x="6110" y="3982"/>
                    <a:pt x="3374" y="7113"/>
                    <a:pt x="0" y="9545"/>
                  </a:cubicBezTo>
                  <a:cubicBezTo>
                    <a:pt x="274" y="10426"/>
                    <a:pt x="699" y="11368"/>
                    <a:pt x="1337" y="12432"/>
                  </a:cubicBezTo>
                  <a:lnTo>
                    <a:pt x="2371" y="12827"/>
                  </a:lnTo>
                  <a:cubicBezTo>
                    <a:pt x="2371" y="12827"/>
                    <a:pt x="2553" y="12827"/>
                    <a:pt x="2888" y="12766"/>
                  </a:cubicBezTo>
                  <a:cubicBezTo>
                    <a:pt x="6839" y="9484"/>
                    <a:pt x="9240" y="4955"/>
                    <a:pt x="10790"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84"/>
            <p:cNvSpPr/>
            <p:nvPr/>
          </p:nvSpPr>
          <p:spPr>
            <a:xfrm>
              <a:off x="6709306" y="775950"/>
              <a:ext cx="541551" cy="675921"/>
            </a:xfrm>
            <a:custGeom>
              <a:avLst/>
              <a:gdLst/>
              <a:ahLst/>
              <a:cxnLst/>
              <a:rect l="l" t="t" r="r" b="b"/>
              <a:pathLst>
                <a:path w="10245" h="12787" extrusionOk="0">
                  <a:moveTo>
                    <a:pt x="8424" y="1"/>
                  </a:moveTo>
                  <a:cubicBezTo>
                    <a:pt x="8244" y="1"/>
                    <a:pt x="8060" y="7"/>
                    <a:pt x="7873" y="20"/>
                  </a:cubicBezTo>
                  <a:cubicBezTo>
                    <a:pt x="6323" y="4975"/>
                    <a:pt x="3922" y="9504"/>
                    <a:pt x="1" y="12786"/>
                  </a:cubicBezTo>
                  <a:cubicBezTo>
                    <a:pt x="1126" y="12634"/>
                    <a:pt x="3892" y="12057"/>
                    <a:pt x="6779" y="10081"/>
                  </a:cubicBezTo>
                  <a:lnTo>
                    <a:pt x="6779" y="10081"/>
                  </a:lnTo>
                  <a:cubicBezTo>
                    <a:pt x="6779" y="10081"/>
                    <a:pt x="6658" y="11115"/>
                    <a:pt x="6050" y="11510"/>
                  </a:cubicBezTo>
                  <a:cubicBezTo>
                    <a:pt x="5928" y="11601"/>
                    <a:pt x="6141" y="11662"/>
                    <a:pt x="6566" y="11662"/>
                  </a:cubicBezTo>
                  <a:cubicBezTo>
                    <a:pt x="8481" y="8106"/>
                    <a:pt x="9636" y="4185"/>
                    <a:pt x="10244" y="172"/>
                  </a:cubicBezTo>
                  <a:cubicBezTo>
                    <a:pt x="9675" y="77"/>
                    <a:pt x="9068" y="1"/>
                    <a:pt x="8424" y="1"/>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84"/>
            <p:cNvSpPr/>
            <p:nvPr/>
          </p:nvSpPr>
          <p:spPr>
            <a:xfrm>
              <a:off x="7056380" y="785042"/>
              <a:ext cx="305319" cy="607573"/>
            </a:xfrm>
            <a:custGeom>
              <a:avLst/>
              <a:gdLst/>
              <a:ahLst/>
              <a:cxnLst/>
              <a:rect l="l" t="t" r="r" b="b"/>
              <a:pathLst>
                <a:path w="5776" h="11494" extrusionOk="0">
                  <a:moveTo>
                    <a:pt x="3678" y="0"/>
                  </a:moveTo>
                  <a:cubicBezTo>
                    <a:pt x="3070" y="4013"/>
                    <a:pt x="1915" y="7934"/>
                    <a:pt x="0" y="11490"/>
                  </a:cubicBezTo>
                  <a:cubicBezTo>
                    <a:pt x="61" y="11492"/>
                    <a:pt x="126" y="11494"/>
                    <a:pt x="195" y="11494"/>
                  </a:cubicBezTo>
                  <a:cubicBezTo>
                    <a:pt x="980" y="11494"/>
                    <a:pt x="2240" y="11327"/>
                    <a:pt x="3526" y="10852"/>
                  </a:cubicBezTo>
                  <a:cubicBezTo>
                    <a:pt x="4377" y="7478"/>
                    <a:pt x="5289" y="4043"/>
                    <a:pt x="5776" y="608"/>
                  </a:cubicBezTo>
                  <a:cubicBezTo>
                    <a:pt x="5137" y="365"/>
                    <a:pt x="4438" y="152"/>
                    <a:pt x="3678"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84"/>
            <p:cNvSpPr/>
            <p:nvPr/>
          </p:nvSpPr>
          <p:spPr>
            <a:xfrm>
              <a:off x="7242761" y="739900"/>
              <a:ext cx="621845" cy="721592"/>
            </a:xfrm>
            <a:custGeom>
              <a:avLst/>
              <a:gdLst/>
              <a:ahLst/>
              <a:cxnLst/>
              <a:rect l="l" t="t" r="r" b="b"/>
              <a:pathLst>
                <a:path w="11764" h="13651" extrusionOk="0">
                  <a:moveTo>
                    <a:pt x="3558" y="0"/>
                  </a:moveTo>
                  <a:cubicBezTo>
                    <a:pt x="3547" y="0"/>
                    <a:pt x="3537" y="1"/>
                    <a:pt x="3526" y="3"/>
                  </a:cubicBezTo>
                  <a:cubicBezTo>
                    <a:pt x="3162" y="94"/>
                    <a:pt x="3496" y="1310"/>
                    <a:pt x="3800" y="2161"/>
                  </a:cubicBezTo>
                  <a:cubicBezTo>
                    <a:pt x="3374" y="1949"/>
                    <a:pt x="2858" y="1675"/>
                    <a:pt x="2250" y="1462"/>
                  </a:cubicBezTo>
                  <a:cubicBezTo>
                    <a:pt x="1763" y="4897"/>
                    <a:pt x="851" y="8362"/>
                    <a:pt x="0" y="11706"/>
                  </a:cubicBezTo>
                  <a:cubicBezTo>
                    <a:pt x="1399" y="11189"/>
                    <a:pt x="2827" y="10338"/>
                    <a:pt x="3526" y="8940"/>
                  </a:cubicBezTo>
                  <a:lnTo>
                    <a:pt x="4438" y="7481"/>
                  </a:lnTo>
                  <a:cubicBezTo>
                    <a:pt x="4438" y="7481"/>
                    <a:pt x="7083" y="12830"/>
                    <a:pt x="10001" y="13651"/>
                  </a:cubicBezTo>
                  <a:cubicBezTo>
                    <a:pt x="10001" y="13651"/>
                    <a:pt x="10730" y="12526"/>
                    <a:pt x="11247" y="9669"/>
                  </a:cubicBezTo>
                  <a:cubicBezTo>
                    <a:pt x="11764" y="6964"/>
                    <a:pt x="9849" y="3590"/>
                    <a:pt x="5411" y="2830"/>
                  </a:cubicBezTo>
                  <a:cubicBezTo>
                    <a:pt x="5928" y="2040"/>
                    <a:pt x="6809" y="1158"/>
                    <a:pt x="5958" y="1158"/>
                  </a:cubicBezTo>
                  <a:cubicBezTo>
                    <a:pt x="5624" y="1158"/>
                    <a:pt x="5046" y="2009"/>
                    <a:pt x="4772" y="2526"/>
                  </a:cubicBezTo>
                  <a:cubicBezTo>
                    <a:pt x="4654" y="1873"/>
                    <a:pt x="4012" y="0"/>
                    <a:pt x="3558"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84"/>
            <p:cNvSpPr/>
            <p:nvPr/>
          </p:nvSpPr>
          <p:spPr>
            <a:xfrm>
              <a:off x="6453890" y="801111"/>
              <a:ext cx="541498" cy="480445"/>
            </a:xfrm>
            <a:custGeom>
              <a:avLst/>
              <a:gdLst/>
              <a:ahLst/>
              <a:cxnLst/>
              <a:rect l="l" t="t" r="r" b="b"/>
              <a:pathLst>
                <a:path w="10244" h="9089" extrusionOk="0">
                  <a:moveTo>
                    <a:pt x="10243" y="0"/>
                  </a:moveTo>
                  <a:lnTo>
                    <a:pt x="10243" y="0"/>
                  </a:lnTo>
                  <a:cubicBezTo>
                    <a:pt x="10213" y="31"/>
                    <a:pt x="10183" y="31"/>
                    <a:pt x="10152" y="31"/>
                  </a:cubicBezTo>
                  <a:cubicBezTo>
                    <a:pt x="5745" y="1581"/>
                    <a:pt x="0" y="3192"/>
                    <a:pt x="1885" y="9089"/>
                  </a:cubicBezTo>
                  <a:cubicBezTo>
                    <a:pt x="5289" y="6657"/>
                    <a:pt x="8025" y="3526"/>
                    <a:pt x="10243"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84"/>
            <p:cNvSpPr/>
            <p:nvPr/>
          </p:nvSpPr>
          <p:spPr>
            <a:xfrm>
              <a:off x="7726370" y="1911313"/>
              <a:ext cx="337458" cy="419391"/>
            </a:xfrm>
            <a:custGeom>
              <a:avLst/>
              <a:gdLst/>
              <a:ahLst/>
              <a:cxnLst/>
              <a:rect l="l" t="t" r="r" b="b"/>
              <a:pathLst>
                <a:path w="6384" h="7934" extrusionOk="0">
                  <a:moveTo>
                    <a:pt x="6384" y="1"/>
                  </a:moveTo>
                  <a:cubicBezTo>
                    <a:pt x="4854" y="861"/>
                    <a:pt x="3193" y="1402"/>
                    <a:pt x="1445" y="1402"/>
                  </a:cubicBezTo>
                  <a:cubicBezTo>
                    <a:pt x="970" y="1402"/>
                    <a:pt x="488" y="1362"/>
                    <a:pt x="0" y="1277"/>
                  </a:cubicBezTo>
                  <a:lnTo>
                    <a:pt x="0" y="1277"/>
                  </a:lnTo>
                  <a:lnTo>
                    <a:pt x="973" y="7934"/>
                  </a:lnTo>
                  <a:cubicBezTo>
                    <a:pt x="2493" y="6718"/>
                    <a:pt x="4712" y="3496"/>
                    <a:pt x="6384"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84"/>
            <p:cNvSpPr/>
            <p:nvPr/>
          </p:nvSpPr>
          <p:spPr>
            <a:xfrm>
              <a:off x="7723145" y="1217166"/>
              <a:ext cx="506187" cy="767633"/>
            </a:xfrm>
            <a:custGeom>
              <a:avLst/>
              <a:gdLst/>
              <a:ahLst/>
              <a:cxnLst/>
              <a:rect l="l" t="t" r="r" b="b"/>
              <a:pathLst>
                <a:path w="9576" h="14522" extrusionOk="0">
                  <a:moveTo>
                    <a:pt x="6059" y="1"/>
                  </a:moveTo>
                  <a:cubicBezTo>
                    <a:pt x="5467" y="1"/>
                    <a:pt x="5259" y="2585"/>
                    <a:pt x="5259" y="2585"/>
                  </a:cubicBezTo>
                  <a:cubicBezTo>
                    <a:pt x="5259" y="2585"/>
                    <a:pt x="5195" y="1751"/>
                    <a:pt x="4780" y="1751"/>
                  </a:cubicBezTo>
                  <a:cubicBezTo>
                    <a:pt x="4700" y="1751"/>
                    <a:pt x="4607" y="1782"/>
                    <a:pt x="4499" y="1856"/>
                  </a:cubicBezTo>
                  <a:cubicBezTo>
                    <a:pt x="3831" y="2312"/>
                    <a:pt x="5046" y="4531"/>
                    <a:pt x="5046" y="4531"/>
                  </a:cubicBezTo>
                  <a:cubicBezTo>
                    <a:pt x="5046" y="4531"/>
                    <a:pt x="5016" y="4926"/>
                    <a:pt x="4347" y="6993"/>
                  </a:cubicBezTo>
                  <a:cubicBezTo>
                    <a:pt x="3679" y="9060"/>
                    <a:pt x="1" y="13892"/>
                    <a:pt x="1" y="13892"/>
                  </a:cubicBezTo>
                  <a:lnTo>
                    <a:pt x="61" y="14409"/>
                  </a:lnTo>
                  <a:cubicBezTo>
                    <a:pt x="537" y="14485"/>
                    <a:pt x="1008" y="14522"/>
                    <a:pt x="1472" y="14522"/>
                  </a:cubicBezTo>
                  <a:cubicBezTo>
                    <a:pt x="3233" y="14522"/>
                    <a:pt x="4905" y="13998"/>
                    <a:pt x="6445" y="13133"/>
                  </a:cubicBezTo>
                  <a:cubicBezTo>
                    <a:pt x="7113" y="11765"/>
                    <a:pt x="7691" y="10336"/>
                    <a:pt x="8086" y="8999"/>
                  </a:cubicBezTo>
                  <a:cubicBezTo>
                    <a:pt x="9575" y="4196"/>
                    <a:pt x="8937" y="518"/>
                    <a:pt x="8420" y="458"/>
                  </a:cubicBezTo>
                  <a:cubicBezTo>
                    <a:pt x="8413" y="457"/>
                    <a:pt x="8405" y="456"/>
                    <a:pt x="8398" y="456"/>
                  </a:cubicBezTo>
                  <a:cubicBezTo>
                    <a:pt x="7922" y="456"/>
                    <a:pt x="7538" y="2347"/>
                    <a:pt x="7478" y="2646"/>
                  </a:cubicBezTo>
                  <a:cubicBezTo>
                    <a:pt x="7539" y="2312"/>
                    <a:pt x="7934" y="154"/>
                    <a:pt x="7356" y="32"/>
                  </a:cubicBezTo>
                  <a:cubicBezTo>
                    <a:pt x="7342" y="29"/>
                    <a:pt x="7328" y="28"/>
                    <a:pt x="7314" y="28"/>
                  </a:cubicBezTo>
                  <a:cubicBezTo>
                    <a:pt x="6754" y="28"/>
                    <a:pt x="6262" y="2312"/>
                    <a:pt x="6262" y="2312"/>
                  </a:cubicBezTo>
                  <a:cubicBezTo>
                    <a:pt x="6262" y="2312"/>
                    <a:pt x="6688" y="63"/>
                    <a:pt x="6080" y="2"/>
                  </a:cubicBezTo>
                  <a:cubicBezTo>
                    <a:pt x="6073" y="1"/>
                    <a:pt x="6066" y="1"/>
                    <a:pt x="6059"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84"/>
            <p:cNvSpPr/>
            <p:nvPr/>
          </p:nvSpPr>
          <p:spPr>
            <a:xfrm>
              <a:off x="6780032" y="1940227"/>
              <a:ext cx="1002648" cy="560792"/>
            </a:xfrm>
            <a:custGeom>
              <a:avLst/>
              <a:gdLst/>
              <a:ahLst/>
              <a:cxnLst/>
              <a:rect l="l" t="t" r="r" b="b"/>
              <a:pathLst>
                <a:path w="18968" h="10609" extrusionOk="0">
                  <a:moveTo>
                    <a:pt x="17782" y="1"/>
                  </a:moveTo>
                  <a:cubicBezTo>
                    <a:pt x="17782" y="1"/>
                    <a:pt x="14013" y="1460"/>
                    <a:pt x="13496" y="1885"/>
                  </a:cubicBezTo>
                  <a:lnTo>
                    <a:pt x="11399" y="2220"/>
                  </a:lnTo>
                  <a:cubicBezTo>
                    <a:pt x="11399" y="2220"/>
                    <a:pt x="10362" y="2732"/>
                    <a:pt x="9084" y="2732"/>
                  </a:cubicBezTo>
                  <a:cubicBezTo>
                    <a:pt x="8274" y="2732"/>
                    <a:pt x="7367" y="2527"/>
                    <a:pt x="6566" y="1855"/>
                  </a:cubicBezTo>
                  <a:cubicBezTo>
                    <a:pt x="6566" y="1855"/>
                    <a:pt x="6287" y="1775"/>
                    <a:pt x="5819" y="1775"/>
                  </a:cubicBezTo>
                  <a:cubicBezTo>
                    <a:pt x="5132" y="1775"/>
                    <a:pt x="4039" y="1947"/>
                    <a:pt x="2827" y="2797"/>
                  </a:cubicBezTo>
                  <a:cubicBezTo>
                    <a:pt x="2523" y="3040"/>
                    <a:pt x="2189" y="3314"/>
                    <a:pt x="1855" y="3648"/>
                  </a:cubicBezTo>
                  <a:cubicBezTo>
                    <a:pt x="1459" y="4074"/>
                    <a:pt x="1064" y="4560"/>
                    <a:pt x="669" y="5077"/>
                  </a:cubicBezTo>
                  <a:cubicBezTo>
                    <a:pt x="426" y="5381"/>
                    <a:pt x="213" y="5685"/>
                    <a:pt x="0" y="6019"/>
                  </a:cubicBezTo>
                  <a:cubicBezTo>
                    <a:pt x="4773" y="9028"/>
                    <a:pt x="10609" y="10426"/>
                    <a:pt x="16475" y="10609"/>
                  </a:cubicBezTo>
                  <a:cubicBezTo>
                    <a:pt x="16444" y="10457"/>
                    <a:pt x="16444" y="10366"/>
                    <a:pt x="16444" y="10366"/>
                  </a:cubicBezTo>
                  <a:cubicBezTo>
                    <a:pt x="16444" y="10366"/>
                    <a:pt x="17265" y="9667"/>
                    <a:pt x="17995" y="8846"/>
                  </a:cubicBezTo>
                  <a:cubicBezTo>
                    <a:pt x="18268" y="8511"/>
                    <a:pt x="18542" y="8177"/>
                    <a:pt x="18724" y="7843"/>
                  </a:cubicBezTo>
                  <a:cubicBezTo>
                    <a:pt x="18967" y="7417"/>
                    <a:pt x="18937" y="6353"/>
                    <a:pt x="18785" y="5138"/>
                  </a:cubicBezTo>
                  <a:cubicBezTo>
                    <a:pt x="18663" y="4165"/>
                    <a:pt x="18451" y="3101"/>
                    <a:pt x="18268" y="2220"/>
                  </a:cubicBezTo>
                  <a:cubicBezTo>
                    <a:pt x="18025" y="973"/>
                    <a:pt x="17782" y="1"/>
                    <a:pt x="177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84"/>
            <p:cNvSpPr/>
            <p:nvPr/>
          </p:nvSpPr>
          <p:spPr>
            <a:xfrm>
              <a:off x="6707720" y="2258386"/>
              <a:ext cx="1044144" cy="857283"/>
            </a:xfrm>
            <a:custGeom>
              <a:avLst/>
              <a:gdLst/>
              <a:ahLst/>
              <a:cxnLst/>
              <a:rect l="l" t="t" r="r" b="b"/>
              <a:pathLst>
                <a:path w="19753" h="16218" extrusionOk="0">
                  <a:moveTo>
                    <a:pt x="1368" y="0"/>
                  </a:moveTo>
                  <a:cubicBezTo>
                    <a:pt x="1064" y="486"/>
                    <a:pt x="760" y="973"/>
                    <a:pt x="487" y="1459"/>
                  </a:cubicBezTo>
                  <a:cubicBezTo>
                    <a:pt x="305" y="1763"/>
                    <a:pt x="122" y="2067"/>
                    <a:pt x="1" y="2371"/>
                  </a:cubicBezTo>
                  <a:cubicBezTo>
                    <a:pt x="1" y="2371"/>
                    <a:pt x="1368" y="4316"/>
                    <a:pt x="3678" y="4681"/>
                  </a:cubicBezTo>
                  <a:cubicBezTo>
                    <a:pt x="3678" y="4681"/>
                    <a:pt x="4165" y="5684"/>
                    <a:pt x="4043" y="6930"/>
                  </a:cubicBezTo>
                  <a:cubicBezTo>
                    <a:pt x="3952" y="7903"/>
                    <a:pt x="3861" y="9058"/>
                    <a:pt x="3770" y="10183"/>
                  </a:cubicBezTo>
                  <a:cubicBezTo>
                    <a:pt x="3678" y="11338"/>
                    <a:pt x="3587" y="12432"/>
                    <a:pt x="3526" y="13222"/>
                  </a:cubicBezTo>
                  <a:cubicBezTo>
                    <a:pt x="3466" y="13708"/>
                    <a:pt x="3466" y="14073"/>
                    <a:pt x="3435" y="14256"/>
                  </a:cubicBezTo>
                  <a:cubicBezTo>
                    <a:pt x="3407" y="15380"/>
                    <a:pt x="7536" y="16218"/>
                    <a:pt x="10730" y="16218"/>
                  </a:cubicBezTo>
                  <a:cubicBezTo>
                    <a:pt x="10990" y="16218"/>
                    <a:pt x="11245" y="16212"/>
                    <a:pt x="11490" y="16201"/>
                  </a:cubicBezTo>
                  <a:cubicBezTo>
                    <a:pt x="14736" y="16081"/>
                    <a:pt x="19497" y="14772"/>
                    <a:pt x="19722" y="14772"/>
                  </a:cubicBezTo>
                  <a:cubicBezTo>
                    <a:pt x="19724" y="14772"/>
                    <a:pt x="19726" y="14772"/>
                    <a:pt x="19727" y="14772"/>
                  </a:cubicBezTo>
                  <a:cubicBezTo>
                    <a:pt x="19728" y="14773"/>
                    <a:pt x="19728" y="14773"/>
                    <a:pt x="19729" y="14773"/>
                  </a:cubicBezTo>
                  <a:cubicBezTo>
                    <a:pt x="19753" y="14773"/>
                    <a:pt x="19602" y="13931"/>
                    <a:pt x="19393" y="12766"/>
                  </a:cubicBezTo>
                  <a:cubicBezTo>
                    <a:pt x="19241" y="11885"/>
                    <a:pt x="19059" y="10790"/>
                    <a:pt x="18846" y="9696"/>
                  </a:cubicBezTo>
                  <a:cubicBezTo>
                    <a:pt x="18633" y="8602"/>
                    <a:pt x="18420" y="7477"/>
                    <a:pt x="18238" y="6535"/>
                  </a:cubicBezTo>
                  <a:cubicBezTo>
                    <a:pt x="18056" y="5654"/>
                    <a:pt x="17934" y="4955"/>
                    <a:pt x="17843" y="4590"/>
                  </a:cubicBezTo>
                  <a:cubicBezTo>
                    <a:pt x="11977" y="4407"/>
                    <a:pt x="6141" y="3009"/>
                    <a:pt x="13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84"/>
            <p:cNvSpPr/>
            <p:nvPr/>
          </p:nvSpPr>
          <p:spPr>
            <a:xfrm>
              <a:off x="6938133" y="2193739"/>
              <a:ext cx="702774" cy="614392"/>
            </a:xfrm>
            <a:custGeom>
              <a:avLst/>
              <a:gdLst/>
              <a:ahLst/>
              <a:cxnLst/>
              <a:rect l="l" t="t" r="r" b="b"/>
              <a:pathLst>
                <a:path w="13295" h="11623" extrusionOk="0">
                  <a:moveTo>
                    <a:pt x="10402" y="1"/>
                  </a:moveTo>
                  <a:cubicBezTo>
                    <a:pt x="10356" y="1"/>
                    <a:pt x="10310" y="3"/>
                    <a:pt x="10262" y="7"/>
                  </a:cubicBezTo>
                  <a:cubicBezTo>
                    <a:pt x="7222" y="281"/>
                    <a:pt x="6888" y="4962"/>
                    <a:pt x="6888" y="4962"/>
                  </a:cubicBezTo>
                  <a:cubicBezTo>
                    <a:pt x="6888" y="4962"/>
                    <a:pt x="5856" y="2217"/>
                    <a:pt x="4178" y="2217"/>
                  </a:cubicBezTo>
                  <a:cubicBezTo>
                    <a:pt x="3643" y="2217"/>
                    <a:pt x="3043" y="2495"/>
                    <a:pt x="2389" y="3229"/>
                  </a:cubicBezTo>
                  <a:cubicBezTo>
                    <a:pt x="0" y="7470"/>
                    <a:pt x="6560" y="11622"/>
                    <a:pt x="7021" y="11622"/>
                  </a:cubicBezTo>
                  <a:cubicBezTo>
                    <a:pt x="7029" y="11622"/>
                    <a:pt x="7036" y="11621"/>
                    <a:pt x="7040" y="11618"/>
                  </a:cubicBezTo>
                  <a:cubicBezTo>
                    <a:pt x="12067" y="8446"/>
                    <a:pt x="13294" y="1"/>
                    <a:pt x="104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84"/>
            <p:cNvSpPr/>
            <p:nvPr/>
          </p:nvSpPr>
          <p:spPr>
            <a:xfrm>
              <a:off x="6098782" y="2594148"/>
              <a:ext cx="2064712" cy="441910"/>
            </a:xfrm>
            <a:custGeom>
              <a:avLst/>
              <a:gdLst/>
              <a:ahLst/>
              <a:cxnLst/>
              <a:rect l="l" t="t" r="r" b="b"/>
              <a:pathLst>
                <a:path w="39060" h="8360" extrusionOk="0">
                  <a:moveTo>
                    <a:pt x="8511" y="1"/>
                  </a:moveTo>
                  <a:lnTo>
                    <a:pt x="1" y="8360"/>
                  </a:lnTo>
                  <a:lnTo>
                    <a:pt x="34105" y="8360"/>
                  </a:lnTo>
                  <a:lnTo>
                    <a:pt x="39059" y="609"/>
                  </a:lnTo>
                  <a:lnTo>
                    <a:pt x="8511" y="1"/>
                  </a:lnTo>
                  <a:close/>
                </a:path>
              </a:pathLst>
            </a:custGeom>
            <a:solidFill>
              <a:srgbClr val="FFC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84"/>
            <p:cNvSpPr/>
            <p:nvPr/>
          </p:nvSpPr>
          <p:spPr>
            <a:xfrm>
              <a:off x="7874164" y="2626286"/>
              <a:ext cx="282854" cy="578500"/>
            </a:xfrm>
            <a:custGeom>
              <a:avLst/>
              <a:gdLst/>
              <a:ahLst/>
              <a:cxnLst/>
              <a:rect l="l" t="t" r="r" b="b"/>
              <a:pathLst>
                <a:path w="5351" h="10944" extrusionOk="0">
                  <a:moveTo>
                    <a:pt x="5351" y="1"/>
                  </a:moveTo>
                  <a:lnTo>
                    <a:pt x="426" y="7752"/>
                  </a:lnTo>
                  <a:lnTo>
                    <a:pt x="1" y="10943"/>
                  </a:lnTo>
                  <a:lnTo>
                    <a:pt x="5351" y="2827"/>
                  </a:lnTo>
                  <a:lnTo>
                    <a:pt x="5351"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84"/>
            <p:cNvSpPr/>
            <p:nvPr/>
          </p:nvSpPr>
          <p:spPr>
            <a:xfrm>
              <a:off x="6702910" y="3121154"/>
              <a:ext cx="155884" cy="1044408"/>
            </a:xfrm>
            <a:custGeom>
              <a:avLst/>
              <a:gdLst/>
              <a:ahLst/>
              <a:cxnLst/>
              <a:rect l="l" t="t" r="r" b="b"/>
              <a:pathLst>
                <a:path w="2949" h="19758" extrusionOk="0">
                  <a:moveTo>
                    <a:pt x="0" y="0"/>
                  </a:moveTo>
                  <a:lnTo>
                    <a:pt x="1034" y="19758"/>
                  </a:lnTo>
                  <a:lnTo>
                    <a:pt x="2949" y="19758"/>
                  </a:lnTo>
                  <a:lnTo>
                    <a:pt x="2371" y="0"/>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84"/>
            <p:cNvSpPr/>
            <p:nvPr/>
          </p:nvSpPr>
          <p:spPr>
            <a:xfrm>
              <a:off x="6828239" y="3121154"/>
              <a:ext cx="101280" cy="1044408"/>
            </a:xfrm>
            <a:custGeom>
              <a:avLst/>
              <a:gdLst/>
              <a:ahLst/>
              <a:cxnLst/>
              <a:rect l="l" t="t" r="r" b="b"/>
              <a:pathLst>
                <a:path w="1916" h="19758" extrusionOk="0">
                  <a:moveTo>
                    <a:pt x="0" y="0"/>
                  </a:moveTo>
                  <a:lnTo>
                    <a:pt x="578" y="19758"/>
                  </a:lnTo>
                  <a:lnTo>
                    <a:pt x="1915" y="18694"/>
                  </a:lnTo>
                  <a:lnTo>
                    <a:pt x="1246"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84"/>
            <p:cNvSpPr/>
            <p:nvPr/>
          </p:nvSpPr>
          <p:spPr>
            <a:xfrm>
              <a:off x="7911113" y="3105085"/>
              <a:ext cx="130247" cy="1060477"/>
            </a:xfrm>
            <a:custGeom>
              <a:avLst/>
              <a:gdLst/>
              <a:ahLst/>
              <a:cxnLst/>
              <a:rect l="l" t="t" r="r" b="b"/>
              <a:pathLst>
                <a:path w="2464" h="20062" extrusionOk="0">
                  <a:moveTo>
                    <a:pt x="1" y="1"/>
                  </a:moveTo>
                  <a:lnTo>
                    <a:pt x="578" y="20062"/>
                  </a:lnTo>
                  <a:lnTo>
                    <a:pt x="2463" y="20062"/>
                  </a:lnTo>
                  <a:lnTo>
                    <a:pt x="1886" y="304"/>
                  </a:lnTo>
                  <a:lnTo>
                    <a:pt x="1"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84"/>
            <p:cNvSpPr/>
            <p:nvPr/>
          </p:nvSpPr>
          <p:spPr>
            <a:xfrm>
              <a:off x="8010752" y="3015118"/>
              <a:ext cx="101280" cy="1150445"/>
            </a:xfrm>
            <a:custGeom>
              <a:avLst/>
              <a:gdLst/>
              <a:ahLst/>
              <a:cxnLst/>
              <a:rect l="l" t="t" r="r" b="b"/>
              <a:pathLst>
                <a:path w="1916" h="21764" extrusionOk="0">
                  <a:moveTo>
                    <a:pt x="1368" y="0"/>
                  </a:moveTo>
                  <a:lnTo>
                    <a:pt x="1" y="2006"/>
                  </a:lnTo>
                  <a:lnTo>
                    <a:pt x="578" y="21764"/>
                  </a:lnTo>
                  <a:lnTo>
                    <a:pt x="1915" y="20700"/>
                  </a:lnTo>
                  <a:lnTo>
                    <a:pt x="1368"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84"/>
            <p:cNvSpPr/>
            <p:nvPr/>
          </p:nvSpPr>
          <p:spPr>
            <a:xfrm>
              <a:off x="6220887" y="3204724"/>
              <a:ext cx="1669425" cy="173539"/>
            </a:xfrm>
            <a:custGeom>
              <a:avLst/>
              <a:gdLst/>
              <a:ahLst/>
              <a:cxnLst/>
              <a:rect l="l" t="t" r="r" b="b"/>
              <a:pathLst>
                <a:path w="31582" h="3283" extrusionOk="0">
                  <a:moveTo>
                    <a:pt x="1" y="0"/>
                  </a:moveTo>
                  <a:lnTo>
                    <a:pt x="1" y="3283"/>
                  </a:lnTo>
                  <a:lnTo>
                    <a:pt x="31582" y="3283"/>
                  </a:lnTo>
                  <a:lnTo>
                    <a:pt x="31278"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84"/>
            <p:cNvSpPr/>
            <p:nvPr/>
          </p:nvSpPr>
          <p:spPr>
            <a:xfrm>
              <a:off x="7874164" y="2825512"/>
              <a:ext cx="250715" cy="552757"/>
            </a:xfrm>
            <a:custGeom>
              <a:avLst/>
              <a:gdLst/>
              <a:ahLst/>
              <a:cxnLst/>
              <a:rect l="l" t="t" r="r" b="b"/>
              <a:pathLst>
                <a:path w="4743" h="10457" extrusionOk="0">
                  <a:moveTo>
                    <a:pt x="4743" y="1"/>
                  </a:moveTo>
                  <a:lnTo>
                    <a:pt x="1" y="7174"/>
                  </a:lnTo>
                  <a:lnTo>
                    <a:pt x="305" y="10457"/>
                  </a:lnTo>
                  <a:lnTo>
                    <a:pt x="4743" y="2767"/>
                  </a:lnTo>
                  <a:lnTo>
                    <a:pt x="4743"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84"/>
            <p:cNvSpPr/>
            <p:nvPr/>
          </p:nvSpPr>
          <p:spPr>
            <a:xfrm>
              <a:off x="6286750" y="3378208"/>
              <a:ext cx="155937" cy="1044408"/>
            </a:xfrm>
            <a:custGeom>
              <a:avLst/>
              <a:gdLst/>
              <a:ahLst/>
              <a:cxnLst/>
              <a:rect l="l" t="t" r="r" b="b"/>
              <a:pathLst>
                <a:path w="2950" h="19758" extrusionOk="0">
                  <a:moveTo>
                    <a:pt x="1" y="1"/>
                  </a:moveTo>
                  <a:lnTo>
                    <a:pt x="1034" y="19758"/>
                  </a:lnTo>
                  <a:lnTo>
                    <a:pt x="2949" y="19758"/>
                  </a:lnTo>
                  <a:lnTo>
                    <a:pt x="2372"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84"/>
            <p:cNvSpPr/>
            <p:nvPr/>
          </p:nvSpPr>
          <p:spPr>
            <a:xfrm>
              <a:off x="6412079" y="3378208"/>
              <a:ext cx="101280" cy="1044408"/>
            </a:xfrm>
            <a:custGeom>
              <a:avLst/>
              <a:gdLst/>
              <a:ahLst/>
              <a:cxnLst/>
              <a:rect l="l" t="t" r="r" b="b"/>
              <a:pathLst>
                <a:path w="1916" h="19758" extrusionOk="0">
                  <a:moveTo>
                    <a:pt x="1" y="1"/>
                  </a:moveTo>
                  <a:lnTo>
                    <a:pt x="578" y="19758"/>
                  </a:lnTo>
                  <a:lnTo>
                    <a:pt x="1916" y="18724"/>
                  </a:lnTo>
                  <a:lnTo>
                    <a:pt x="1247"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84"/>
            <p:cNvSpPr/>
            <p:nvPr/>
          </p:nvSpPr>
          <p:spPr>
            <a:xfrm>
              <a:off x="7647662" y="3378208"/>
              <a:ext cx="155884" cy="1044408"/>
            </a:xfrm>
            <a:custGeom>
              <a:avLst/>
              <a:gdLst/>
              <a:ahLst/>
              <a:cxnLst/>
              <a:rect l="l" t="t" r="r" b="b"/>
              <a:pathLst>
                <a:path w="2949" h="19758" extrusionOk="0">
                  <a:moveTo>
                    <a:pt x="0" y="1"/>
                  </a:moveTo>
                  <a:lnTo>
                    <a:pt x="1034" y="19758"/>
                  </a:lnTo>
                  <a:lnTo>
                    <a:pt x="2948" y="19758"/>
                  </a:lnTo>
                  <a:lnTo>
                    <a:pt x="2371"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84"/>
            <p:cNvSpPr/>
            <p:nvPr/>
          </p:nvSpPr>
          <p:spPr>
            <a:xfrm>
              <a:off x="7772939" y="3378208"/>
              <a:ext cx="101280" cy="1044408"/>
            </a:xfrm>
            <a:custGeom>
              <a:avLst/>
              <a:gdLst/>
              <a:ahLst/>
              <a:cxnLst/>
              <a:rect l="l" t="t" r="r" b="b"/>
              <a:pathLst>
                <a:path w="1916" h="19758" extrusionOk="0">
                  <a:moveTo>
                    <a:pt x="1" y="1"/>
                  </a:moveTo>
                  <a:lnTo>
                    <a:pt x="578" y="19758"/>
                  </a:lnTo>
                  <a:lnTo>
                    <a:pt x="1916" y="18724"/>
                  </a:lnTo>
                  <a:lnTo>
                    <a:pt x="1247"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84"/>
            <p:cNvSpPr/>
            <p:nvPr/>
          </p:nvSpPr>
          <p:spPr>
            <a:xfrm>
              <a:off x="6093972" y="3035998"/>
              <a:ext cx="464375" cy="168782"/>
            </a:xfrm>
            <a:custGeom>
              <a:avLst/>
              <a:gdLst/>
              <a:ahLst/>
              <a:cxnLst/>
              <a:rect l="l" t="t" r="r" b="b"/>
              <a:pathLst>
                <a:path w="8785" h="3193" extrusionOk="0">
                  <a:moveTo>
                    <a:pt x="0" y="1"/>
                  </a:moveTo>
                  <a:lnTo>
                    <a:pt x="578" y="3192"/>
                  </a:lnTo>
                  <a:lnTo>
                    <a:pt x="8785" y="3192"/>
                  </a:lnTo>
                  <a:cubicBezTo>
                    <a:pt x="8055" y="2341"/>
                    <a:pt x="7295" y="943"/>
                    <a:pt x="6596" y="1"/>
                  </a:cubicBez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84"/>
            <p:cNvSpPr/>
            <p:nvPr/>
          </p:nvSpPr>
          <p:spPr>
            <a:xfrm>
              <a:off x="6442631" y="3035998"/>
              <a:ext cx="245852" cy="168782"/>
            </a:xfrm>
            <a:custGeom>
              <a:avLst/>
              <a:gdLst/>
              <a:ahLst/>
              <a:cxnLst/>
              <a:rect l="l" t="t" r="r" b="b"/>
              <a:pathLst>
                <a:path w="4651" h="3193" extrusionOk="0">
                  <a:moveTo>
                    <a:pt x="0" y="1"/>
                  </a:moveTo>
                  <a:cubicBezTo>
                    <a:pt x="699" y="943"/>
                    <a:pt x="1459" y="2341"/>
                    <a:pt x="2189" y="3192"/>
                  </a:cubicBezTo>
                  <a:lnTo>
                    <a:pt x="4651" y="3192"/>
                  </a:lnTo>
                  <a:cubicBezTo>
                    <a:pt x="3982" y="2280"/>
                    <a:pt x="3070" y="912"/>
                    <a:pt x="2310" y="1"/>
                  </a:cubicBezTo>
                  <a:close/>
                </a:path>
              </a:pathLst>
            </a:custGeom>
            <a:solidFill>
              <a:srgbClr val="FFBB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84"/>
            <p:cNvSpPr/>
            <p:nvPr/>
          </p:nvSpPr>
          <p:spPr>
            <a:xfrm>
              <a:off x="6566322" y="3035998"/>
              <a:ext cx="273233" cy="168782"/>
            </a:xfrm>
            <a:custGeom>
              <a:avLst/>
              <a:gdLst/>
              <a:ahLst/>
              <a:cxnLst/>
              <a:rect l="l" t="t" r="r" b="b"/>
              <a:pathLst>
                <a:path w="5169" h="3193" extrusionOk="0">
                  <a:moveTo>
                    <a:pt x="1" y="1"/>
                  </a:moveTo>
                  <a:cubicBezTo>
                    <a:pt x="730" y="912"/>
                    <a:pt x="1642" y="2280"/>
                    <a:pt x="2311" y="3192"/>
                  </a:cubicBezTo>
                  <a:lnTo>
                    <a:pt x="5168" y="3192"/>
                  </a:lnTo>
                  <a:cubicBezTo>
                    <a:pt x="4651" y="2250"/>
                    <a:pt x="3831" y="912"/>
                    <a:pt x="3344" y="1"/>
                  </a:cubicBez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84"/>
            <p:cNvSpPr/>
            <p:nvPr/>
          </p:nvSpPr>
          <p:spPr>
            <a:xfrm>
              <a:off x="6976034" y="3035998"/>
              <a:ext cx="920715" cy="168782"/>
            </a:xfrm>
            <a:custGeom>
              <a:avLst/>
              <a:gdLst/>
              <a:ahLst/>
              <a:cxnLst/>
              <a:rect l="l" t="t" r="r" b="b"/>
              <a:pathLst>
                <a:path w="17418" h="3193" extrusionOk="0">
                  <a:moveTo>
                    <a:pt x="1" y="1"/>
                  </a:moveTo>
                  <a:cubicBezTo>
                    <a:pt x="457" y="973"/>
                    <a:pt x="1277" y="2250"/>
                    <a:pt x="1885" y="3192"/>
                  </a:cubicBezTo>
                  <a:lnTo>
                    <a:pt x="16992" y="3192"/>
                  </a:lnTo>
                  <a:lnTo>
                    <a:pt x="17417"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84"/>
            <p:cNvSpPr/>
            <p:nvPr/>
          </p:nvSpPr>
          <p:spPr>
            <a:xfrm>
              <a:off x="6743083" y="3035998"/>
              <a:ext cx="332648" cy="168782"/>
            </a:xfrm>
            <a:custGeom>
              <a:avLst/>
              <a:gdLst/>
              <a:ahLst/>
              <a:cxnLst/>
              <a:rect l="l" t="t" r="r" b="b"/>
              <a:pathLst>
                <a:path w="6293" h="3193" extrusionOk="0">
                  <a:moveTo>
                    <a:pt x="0" y="1"/>
                  </a:moveTo>
                  <a:cubicBezTo>
                    <a:pt x="487" y="912"/>
                    <a:pt x="1307" y="2250"/>
                    <a:pt x="1824" y="3192"/>
                  </a:cubicBezTo>
                  <a:lnTo>
                    <a:pt x="6292" y="3192"/>
                  </a:lnTo>
                  <a:cubicBezTo>
                    <a:pt x="5684" y="2250"/>
                    <a:pt x="4864" y="973"/>
                    <a:pt x="4408" y="1"/>
                  </a:cubicBezTo>
                  <a:close/>
                </a:path>
              </a:pathLst>
            </a:custGeom>
            <a:solidFill>
              <a:srgbClr val="FFBB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84"/>
            <p:cNvSpPr/>
            <p:nvPr/>
          </p:nvSpPr>
          <p:spPr>
            <a:xfrm>
              <a:off x="6662737" y="2404595"/>
              <a:ext cx="263560" cy="212127"/>
            </a:xfrm>
            <a:custGeom>
              <a:avLst/>
              <a:gdLst/>
              <a:ahLst/>
              <a:cxnLst/>
              <a:rect l="l" t="t" r="r" b="b"/>
              <a:pathLst>
                <a:path w="4986" h="4013" extrusionOk="0">
                  <a:moveTo>
                    <a:pt x="1156" y="0"/>
                  </a:moveTo>
                  <a:cubicBezTo>
                    <a:pt x="1156" y="0"/>
                    <a:pt x="548" y="1125"/>
                    <a:pt x="1" y="2492"/>
                  </a:cubicBezTo>
                  <a:cubicBezTo>
                    <a:pt x="1642" y="2766"/>
                    <a:pt x="3192" y="3526"/>
                    <a:pt x="4803" y="4012"/>
                  </a:cubicBezTo>
                  <a:cubicBezTo>
                    <a:pt x="4833" y="3100"/>
                    <a:pt x="4985" y="2037"/>
                    <a:pt x="4985" y="2037"/>
                  </a:cubicBezTo>
                  <a:cubicBezTo>
                    <a:pt x="4985" y="2037"/>
                    <a:pt x="2159" y="973"/>
                    <a:pt x="1156"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84"/>
            <p:cNvSpPr/>
            <p:nvPr/>
          </p:nvSpPr>
          <p:spPr>
            <a:xfrm>
              <a:off x="6624203" y="2695373"/>
              <a:ext cx="772866" cy="154298"/>
            </a:xfrm>
            <a:custGeom>
              <a:avLst/>
              <a:gdLst/>
              <a:ahLst/>
              <a:cxnLst/>
              <a:rect l="l" t="t" r="r" b="b"/>
              <a:pathLst>
                <a:path w="14621" h="2919" extrusionOk="0">
                  <a:moveTo>
                    <a:pt x="0" y="1"/>
                  </a:moveTo>
                  <a:cubicBezTo>
                    <a:pt x="0" y="761"/>
                    <a:pt x="152" y="1368"/>
                    <a:pt x="638" y="1764"/>
                  </a:cubicBezTo>
                  <a:cubicBezTo>
                    <a:pt x="1775" y="2638"/>
                    <a:pt x="5745" y="2918"/>
                    <a:pt x="9094" y="2918"/>
                  </a:cubicBezTo>
                  <a:cubicBezTo>
                    <a:pt x="11568" y="2918"/>
                    <a:pt x="13703" y="2765"/>
                    <a:pt x="14104" y="2584"/>
                  </a:cubicBezTo>
                  <a:cubicBezTo>
                    <a:pt x="14620" y="2341"/>
                    <a:pt x="14438" y="2128"/>
                    <a:pt x="14134" y="1976"/>
                  </a:cubicBezTo>
                  <a:lnTo>
                    <a:pt x="14134" y="1976"/>
                  </a:lnTo>
                  <a:cubicBezTo>
                    <a:pt x="12964" y="2164"/>
                    <a:pt x="11779" y="2253"/>
                    <a:pt x="10592" y="2253"/>
                  </a:cubicBezTo>
                  <a:cubicBezTo>
                    <a:pt x="6967" y="2253"/>
                    <a:pt x="3320" y="1420"/>
                    <a:pt x="0" y="1"/>
                  </a:cubicBezTo>
                  <a:close/>
                </a:path>
              </a:pathLst>
            </a:custGeom>
            <a:solidFill>
              <a:srgbClr val="F4B2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84"/>
            <p:cNvSpPr/>
            <p:nvPr/>
          </p:nvSpPr>
          <p:spPr>
            <a:xfrm>
              <a:off x="6895688" y="2626286"/>
              <a:ext cx="633104" cy="359977"/>
            </a:xfrm>
            <a:custGeom>
              <a:avLst/>
              <a:gdLst/>
              <a:ahLst/>
              <a:cxnLst/>
              <a:rect l="l" t="t" r="r" b="b"/>
              <a:pathLst>
                <a:path w="11977" h="6810" extrusionOk="0">
                  <a:moveTo>
                    <a:pt x="10822" y="578"/>
                  </a:moveTo>
                  <a:cubicBezTo>
                    <a:pt x="11004" y="578"/>
                    <a:pt x="11156" y="700"/>
                    <a:pt x="11156" y="852"/>
                  </a:cubicBezTo>
                  <a:cubicBezTo>
                    <a:pt x="11156" y="1004"/>
                    <a:pt x="11004" y="1125"/>
                    <a:pt x="10822" y="1125"/>
                  </a:cubicBezTo>
                  <a:cubicBezTo>
                    <a:pt x="10639" y="1125"/>
                    <a:pt x="10487" y="1004"/>
                    <a:pt x="10487" y="852"/>
                  </a:cubicBezTo>
                  <a:cubicBezTo>
                    <a:pt x="10487" y="700"/>
                    <a:pt x="10639" y="578"/>
                    <a:pt x="10822" y="578"/>
                  </a:cubicBezTo>
                  <a:close/>
                  <a:moveTo>
                    <a:pt x="10153" y="2858"/>
                  </a:moveTo>
                  <a:cubicBezTo>
                    <a:pt x="10366" y="2858"/>
                    <a:pt x="10487" y="2979"/>
                    <a:pt x="10487" y="3131"/>
                  </a:cubicBezTo>
                  <a:cubicBezTo>
                    <a:pt x="10487" y="3283"/>
                    <a:pt x="10335" y="3405"/>
                    <a:pt x="10153" y="3405"/>
                  </a:cubicBezTo>
                  <a:cubicBezTo>
                    <a:pt x="9971" y="3405"/>
                    <a:pt x="9819" y="3283"/>
                    <a:pt x="9819" y="3131"/>
                  </a:cubicBezTo>
                  <a:cubicBezTo>
                    <a:pt x="9819" y="2979"/>
                    <a:pt x="9971" y="2858"/>
                    <a:pt x="10153" y="2858"/>
                  </a:cubicBezTo>
                  <a:close/>
                  <a:moveTo>
                    <a:pt x="9180" y="5593"/>
                  </a:moveTo>
                  <a:cubicBezTo>
                    <a:pt x="9363" y="5593"/>
                    <a:pt x="9515" y="5715"/>
                    <a:pt x="9515" y="5867"/>
                  </a:cubicBezTo>
                  <a:cubicBezTo>
                    <a:pt x="9515" y="6019"/>
                    <a:pt x="9363" y="6141"/>
                    <a:pt x="9180" y="6141"/>
                  </a:cubicBezTo>
                  <a:cubicBezTo>
                    <a:pt x="8998" y="6141"/>
                    <a:pt x="8846" y="6019"/>
                    <a:pt x="8846" y="5867"/>
                  </a:cubicBezTo>
                  <a:cubicBezTo>
                    <a:pt x="8846" y="5715"/>
                    <a:pt x="8998" y="5593"/>
                    <a:pt x="9180" y="5593"/>
                  </a:cubicBezTo>
                  <a:close/>
                  <a:moveTo>
                    <a:pt x="3132" y="1"/>
                  </a:moveTo>
                  <a:lnTo>
                    <a:pt x="1" y="6809"/>
                  </a:lnTo>
                  <a:lnTo>
                    <a:pt x="9819" y="6809"/>
                  </a:lnTo>
                  <a:lnTo>
                    <a:pt x="11977" y="1"/>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84"/>
            <p:cNvSpPr/>
            <p:nvPr/>
          </p:nvSpPr>
          <p:spPr>
            <a:xfrm>
              <a:off x="7321468" y="2639448"/>
              <a:ext cx="110266" cy="327203"/>
            </a:xfrm>
            <a:custGeom>
              <a:avLst/>
              <a:gdLst/>
              <a:ahLst/>
              <a:cxnLst/>
              <a:rect l="l" t="t" r="r" b="b"/>
              <a:pathLst>
                <a:path w="2086" h="6190" extrusionOk="0">
                  <a:moveTo>
                    <a:pt x="1996" y="1"/>
                  </a:moveTo>
                  <a:cubicBezTo>
                    <a:pt x="1962" y="1"/>
                    <a:pt x="1928" y="17"/>
                    <a:pt x="1916" y="56"/>
                  </a:cubicBezTo>
                  <a:cubicBezTo>
                    <a:pt x="1156" y="2001"/>
                    <a:pt x="548" y="4098"/>
                    <a:pt x="1" y="6104"/>
                  </a:cubicBezTo>
                  <a:cubicBezTo>
                    <a:pt x="1" y="6157"/>
                    <a:pt x="42" y="6190"/>
                    <a:pt x="82" y="6190"/>
                  </a:cubicBezTo>
                  <a:cubicBezTo>
                    <a:pt x="111" y="6190"/>
                    <a:pt x="140" y="6173"/>
                    <a:pt x="153" y="6135"/>
                  </a:cubicBezTo>
                  <a:cubicBezTo>
                    <a:pt x="913" y="4189"/>
                    <a:pt x="1581" y="2122"/>
                    <a:pt x="2068" y="86"/>
                  </a:cubicBezTo>
                  <a:cubicBezTo>
                    <a:pt x="2085" y="33"/>
                    <a:pt x="2041" y="1"/>
                    <a:pt x="1996" y="1"/>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84"/>
            <p:cNvSpPr/>
            <p:nvPr/>
          </p:nvSpPr>
          <p:spPr>
            <a:xfrm>
              <a:off x="6958379" y="2876627"/>
              <a:ext cx="438685" cy="18025"/>
            </a:xfrm>
            <a:custGeom>
              <a:avLst/>
              <a:gdLst/>
              <a:ahLst/>
              <a:cxnLst/>
              <a:rect l="l" t="t" r="r" b="b"/>
              <a:pathLst>
                <a:path w="8299" h="341" extrusionOk="0">
                  <a:moveTo>
                    <a:pt x="5202" y="1"/>
                  </a:moveTo>
                  <a:cubicBezTo>
                    <a:pt x="3381" y="1"/>
                    <a:pt x="1388" y="53"/>
                    <a:pt x="92" y="128"/>
                  </a:cubicBezTo>
                  <a:cubicBezTo>
                    <a:pt x="0" y="128"/>
                    <a:pt x="31" y="250"/>
                    <a:pt x="122" y="250"/>
                  </a:cubicBezTo>
                  <a:cubicBezTo>
                    <a:pt x="1155" y="310"/>
                    <a:pt x="2652" y="341"/>
                    <a:pt x="4153" y="341"/>
                  </a:cubicBezTo>
                  <a:cubicBezTo>
                    <a:pt x="5654" y="341"/>
                    <a:pt x="7159" y="310"/>
                    <a:pt x="8207" y="250"/>
                  </a:cubicBezTo>
                  <a:cubicBezTo>
                    <a:pt x="8298" y="219"/>
                    <a:pt x="8298" y="67"/>
                    <a:pt x="8177" y="67"/>
                  </a:cubicBezTo>
                  <a:cubicBezTo>
                    <a:pt x="7387" y="21"/>
                    <a:pt x="6327" y="1"/>
                    <a:pt x="5202" y="1"/>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84"/>
            <p:cNvSpPr/>
            <p:nvPr/>
          </p:nvSpPr>
          <p:spPr>
            <a:xfrm>
              <a:off x="6974448" y="2815522"/>
              <a:ext cx="437046" cy="17920"/>
            </a:xfrm>
            <a:custGeom>
              <a:avLst/>
              <a:gdLst/>
              <a:ahLst/>
              <a:cxnLst/>
              <a:rect l="l" t="t" r="r" b="b"/>
              <a:pathLst>
                <a:path w="8268" h="339" extrusionOk="0">
                  <a:moveTo>
                    <a:pt x="5020" y="0"/>
                  </a:moveTo>
                  <a:cubicBezTo>
                    <a:pt x="3239" y="0"/>
                    <a:pt x="1332" y="44"/>
                    <a:pt x="91" y="99"/>
                  </a:cubicBezTo>
                  <a:cubicBezTo>
                    <a:pt x="0" y="99"/>
                    <a:pt x="0" y="220"/>
                    <a:pt x="91" y="250"/>
                  </a:cubicBezTo>
                  <a:cubicBezTo>
                    <a:pt x="1067" y="308"/>
                    <a:pt x="2463" y="338"/>
                    <a:pt x="3883" y="338"/>
                  </a:cubicBezTo>
                  <a:cubicBezTo>
                    <a:pt x="5470" y="338"/>
                    <a:pt x="7086" y="300"/>
                    <a:pt x="8177" y="220"/>
                  </a:cubicBezTo>
                  <a:cubicBezTo>
                    <a:pt x="8268" y="220"/>
                    <a:pt x="8268" y="68"/>
                    <a:pt x="8177" y="68"/>
                  </a:cubicBezTo>
                  <a:cubicBezTo>
                    <a:pt x="7338" y="19"/>
                    <a:pt x="6207" y="0"/>
                    <a:pt x="5020"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84"/>
            <p:cNvSpPr/>
            <p:nvPr/>
          </p:nvSpPr>
          <p:spPr>
            <a:xfrm>
              <a:off x="7014621" y="2764196"/>
              <a:ext cx="408132" cy="17127"/>
            </a:xfrm>
            <a:custGeom>
              <a:avLst/>
              <a:gdLst/>
              <a:ahLst/>
              <a:cxnLst/>
              <a:rect l="l" t="t" r="r" b="b"/>
              <a:pathLst>
                <a:path w="7721" h="324" extrusionOk="0">
                  <a:moveTo>
                    <a:pt x="4845" y="0"/>
                  </a:moveTo>
                  <a:cubicBezTo>
                    <a:pt x="3146" y="0"/>
                    <a:pt x="1294" y="52"/>
                    <a:pt x="91" y="127"/>
                  </a:cubicBezTo>
                  <a:cubicBezTo>
                    <a:pt x="0" y="127"/>
                    <a:pt x="31" y="249"/>
                    <a:pt x="91" y="249"/>
                  </a:cubicBezTo>
                  <a:cubicBezTo>
                    <a:pt x="903" y="300"/>
                    <a:pt x="2017" y="324"/>
                    <a:pt x="3179" y="324"/>
                  </a:cubicBezTo>
                  <a:cubicBezTo>
                    <a:pt x="4800" y="324"/>
                    <a:pt x="6514" y="277"/>
                    <a:pt x="7629" y="188"/>
                  </a:cubicBezTo>
                  <a:cubicBezTo>
                    <a:pt x="7721" y="188"/>
                    <a:pt x="7721" y="66"/>
                    <a:pt x="7629" y="66"/>
                  </a:cubicBezTo>
                  <a:cubicBezTo>
                    <a:pt x="6886" y="20"/>
                    <a:pt x="5895" y="0"/>
                    <a:pt x="4845"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84"/>
            <p:cNvSpPr/>
            <p:nvPr/>
          </p:nvSpPr>
          <p:spPr>
            <a:xfrm>
              <a:off x="7024241" y="2714772"/>
              <a:ext cx="408185" cy="16862"/>
            </a:xfrm>
            <a:custGeom>
              <a:avLst/>
              <a:gdLst/>
              <a:ahLst/>
              <a:cxnLst/>
              <a:rect l="l" t="t" r="r" b="b"/>
              <a:pathLst>
                <a:path w="7722" h="319" extrusionOk="0">
                  <a:moveTo>
                    <a:pt x="5130" y="1"/>
                  </a:moveTo>
                  <a:cubicBezTo>
                    <a:pt x="3355" y="1"/>
                    <a:pt x="1345" y="60"/>
                    <a:pt x="92" y="120"/>
                  </a:cubicBezTo>
                  <a:cubicBezTo>
                    <a:pt x="1" y="120"/>
                    <a:pt x="1" y="242"/>
                    <a:pt x="92" y="242"/>
                  </a:cubicBezTo>
                  <a:cubicBezTo>
                    <a:pt x="931" y="295"/>
                    <a:pt x="2110" y="319"/>
                    <a:pt x="3333" y="319"/>
                  </a:cubicBezTo>
                  <a:cubicBezTo>
                    <a:pt x="4899" y="319"/>
                    <a:pt x="6537" y="279"/>
                    <a:pt x="7630" y="211"/>
                  </a:cubicBezTo>
                  <a:cubicBezTo>
                    <a:pt x="7721" y="181"/>
                    <a:pt x="7721" y="59"/>
                    <a:pt x="7599" y="59"/>
                  </a:cubicBezTo>
                  <a:cubicBezTo>
                    <a:pt x="6938" y="17"/>
                    <a:pt x="6067" y="1"/>
                    <a:pt x="5130" y="1"/>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84"/>
            <p:cNvSpPr/>
            <p:nvPr/>
          </p:nvSpPr>
          <p:spPr>
            <a:xfrm>
              <a:off x="7040310" y="2664556"/>
              <a:ext cx="406546" cy="17179"/>
            </a:xfrm>
            <a:custGeom>
              <a:avLst/>
              <a:gdLst/>
              <a:ahLst/>
              <a:cxnLst/>
              <a:rect l="l" t="t" r="r" b="b"/>
              <a:pathLst>
                <a:path w="7691" h="325" extrusionOk="0">
                  <a:moveTo>
                    <a:pt x="4815" y="1"/>
                  </a:moveTo>
                  <a:cubicBezTo>
                    <a:pt x="3116" y="1"/>
                    <a:pt x="1264" y="53"/>
                    <a:pt x="61" y="128"/>
                  </a:cubicBezTo>
                  <a:cubicBezTo>
                    <a:pt x="1" y="128"/>
                    <a:pt x="1" y="249"/>
                    <a:pt x="61" y="249"/>
                  </a:cubicBezTo>
                  <a:cubicBezTo>
                    <a:pt x="873" y="300"/>
                    <a:pt x="1987" y="324"/>
                    <a:pt x="3149" y="324"/>
                  </a:cubicBezTo>
                  <a:cubicBezTo>
                    <a:pt x="4770" y="324"/>
                    <a:pt x="6484" y="277"/>
                    <a:pt x="7599" y="189"/>
                  </a:cubicBezTo>
                  <a:cubicBezTo>
                    <a:pt x="7691" y="189"/>
                    <a:pt x="7691" y="67"/>
                    <a:pt x="7599" y="67"/>
                  </a:cubicBezTo>
                  <a:cubicBezTo>
                    <a:pt x="6856" y="20"/>
                    <a:pt x="5865" y="1"/>
                    <a:pt x="4815" y="1"/>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84"/>
            <p:cNvSpPr/>
            <p:nvPr/>
          </p:nvSpPr>
          <p:spPr>
            <a:xfrm>
              <a:off x="6164645" y="2674494"/>
              <a:ext cx="807066" cy="306958"/>
            </a:xfrm>
            <a:custGeom>
              <a:avLst/>
              <a:gdLst/>
              <a:ahLst/>
              <a:cxnLst/>
              <a:rect l="l" t="t" r="r" b="b"/>
              <a:pathLst>
                <a:path w="15268" h="5807" extrusionOk="0">
                  <a:moveTo>
                    <a:pt x="4864" y="1"/>
                  </a:moveTo>
                  <a:cubicBezTo>
                    <a:pt x="4074" y="1703"/>
                    <a:pt x="1" y="4377"/>
                    <a:pt x="1" y="4377"/>
                  </a:cubicBezTo>
                  <a:lnTo>
                    <a:pt x="9545" y="5806"/>
                  </a:lnTo>
                  <a:cubicBezTo>
                    <a:pt x="10031" y="5411"/>
                    <a:pt x="14256" y="3678"/>
                    <a:pt x="14864" y="2219"/>
                  </a:cubicBezTo>
                  <a:cubicBezTo>
                    <a:pt x="15267" y="1298"/>
                    <a:pt x="14288" y="1128"/>
                    <a:pt x="13512" y="1128"/>
                  </a:cubicBezTo>
                  <a:cubicBezTo>
                    <a:pt x="13060" y="1128"/>
                    <a:pt x="12676" y="1186"/>
                    <a:pt x="12676" y="1186"/>
                  </a:cubicBezTo>
                  <a:lnTo>
                    <a:pt x="486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84"/>
            <p:cNvSpPr/>
            <p:nvPr/>
          </p:nvSpPr>
          <p:spPr>
            <a:xfrm>
              <a:off x="6209628" y="2674494"/>
              <a:ext cx="731107" cy="266784"/>
            </a:xfrm>
            <a:custGeom>
              <a:avLst/>
              <a:gdLst/>
              <a:ahLst/>
              <a:cxnLst/>
              <a:rect l="l" t="t" r="r" b="b"/>
              <a:pathLst>
                <a:path w="13831" h="5047" extrusionOk="0">
                  <a:moveTo>
                    <a:pt x="4013" y="1"/>
                  </a:moveTo>
                  <a:lnTo>
                    <a:pt x="1" y="3678"/>
                  </a:lnTo>
                  <a:lnTo>
                    <a:pt x="9272" y="5046"/>
                  </a:lnTo>
                  <a:cubicBezTo>
                    <a:pt x="11491" y="4560"/>
                    <a:pt x="13831" y="2159"/>
                    <a:pt x="13831" y="2159"/>
                  </a:cubicBezTo>
                  <a:lnTo>
                    <a:pt x="11825" y="1642"/>
                  </a:lnTo>
                  <a:lnTo>
                    <a:pt x="4013" y="1"/>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84"/>
            <p:cNvSpPr/>
            <p:nvPr/>
          </p:nvSpPr>
          <p:spPr>
            <a:xfrm>
              <a:off x="6203232" y="2647165"/>
              <a:ext cx="731107" cy="268370"/>
            </a:xfrm>
            <a:custGeom>
              <a:avLst/>
              <a:gdLst/>
              <a:ahLst/>
              <a:cxnLst/>
              <a:rect l="l" t="t" r="r" b="b"/>
              <a:pathLst>
                <a:path w="13831" h="5077" extrusionOk="0">
                  <a:moveTo>
                    <a:pt x="4013" y="1"/>
                  </a:moveTo>
                  <a:lnTo>
                    <a:pt x="0" y="3709"/>
                  </a:lnTo>
                  <a:lnTo>
                    <a:pt x="9271" y="5077"/>
                  </a:lnTo>
                  <a:cubicBezTo>
                    <a:pt x="11490" y="4560"/>
                    <a:pt x="13830" y="2189"/>
                    <a:pt x="13830" y="2189"/>
                  </a:cubicBezTo>
                  <a:lnTo>
                    <a:pt x="11824" y="1642"/>
                  </a:lnTo>
                  <a:lnTo>
                    <a:pt x="4013" y="1"/>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84"/>
            <p:cNvSpPr/>
            <p:nvPr/>
          </p:nvSpPr>
          <p:spPr>
            <a:xfrm>
              <a:off x="6166284" y="2626603"/>
              <a:ext cx="790521" cy="268053"/>
            </a:xfrm>
            <a:custGeom>
              <a:avLst/>
              <a:gdLst/>
              <a:ahLst/>
              <a:cxnLst/>
              <a:rect l="l" t="t" r="r" b="b"/>
              <a:pathLst>
                <a:path w="14955" h="5071" extrusionOk="0">
                  <a:moveTo>
                    <a:pt x="6067" y="1"/>
                  </a:moveTo>
                  <a:cubicBezTo>
                    <a:pt x="5725" y="1"/>
                    <a:pt x="5464" y="26"/>
                    <a:pt x="5319" y="86"/>
                  </a:cubicBezTo>
                  <a:cubicBezTo>
                    <a:pt x="4164" y="572"/>
                    <a:pt x="0" y="3642"/>
                    <a:pt x="0" y="3642"/>
                  </a:cubicBezTo>
                  <a:lnTo>
                    <a:pt x="9696" y="5071"/>
                  </a:lnTo>
                  <a:cubicBezTo>
                    <a:pt x="10122" y="4828"/>
                    <a:pt x="14073" y="3004"/>
                    <a:pt x="14529" y="2062"/>
                  </a:cubicBezTo>
                  <a:cubicBezTo>
                    <a:pt x="14955" y="1089"/>
                    <a:pt x="13314" y="967"/>
                    <a:pt x="13314" y="967"/>
                  </a:cubicBezTo>
                  <a:cubicBezTo>
                    <a:pt x="13314" y="967"/>
                    <a:pt x="8165" y="1"/>
                    <a:pt x="60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84"/>
            <p:cNvSpPr/>
            <p:nvPr/>
          </p:nvSpPr>
          <p:spPr>
            <a:xfrm>
              <a:off x="6137370" y="2819116"/>
              <a:ext cx="568826" cy="162333"/>
            </a:xfrm>
            <a:custGeom>
              <a:avLst/>
              <a:gdLst/>
              <a:ahLst/>
              <a:cxnLst/>
              <a:rect l="l" t="t" r="r" b="b"/>
              <a:pathLst>
                <a:path w="10761" h="3071" extrusionOk="0">
                  <a:moveTo>
                    <a:pt x="547" y="0"/>
                  </a:moveTo>
                  <a:cubicBezTo>
                    <a:pt x="0" y="1307"/>
                    <a:pt x="517" y="1641"/>
                    <a:pt x="517" y="1641"/>
                  </a:cubicBezTo>
                  <a:lnTo>
                    <a:pt x="10061" y="3070"/>
                  </a:lnTo>
                  <a:cubicBezTo>
                    <a:pt x="10760" y="2584"/>
                    <a:pt x="10243" y="1429"/>
                    <a:pt x="10243" y="1429"/>
                  </a:cubicBezTo>
                  <a:lnTo>
                    <a:pt x="547" y="0"/>
                  </a:lnTo>
                  <a:close/>
                </a:path>
              </a:pathLst>
            </a:custGeom>
            <a:solidFill>
              <a:srgbClr val="0095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84"/>
            <p:cNvSpPr/>
            <p:nvPr/>
          </p:nvSpPr>
          <p:spPr>
            <a:xfrm>
              <a:off x="7867768" y="2751615"/>
              <a:ext cx="16122" cy="16122"/>
            </a:xfrm>
            <a:custGeom>
              <a:avLst/>
              <a:gdLst/>
              <a:ahLst/>
              <a:cxnLst/>
              <a:rect l="l" t="t" r="r" b="b"/>
              <a:pathLst>
                <a:path w="305" h="305" extrusionOk="0">
                  <a:moveTo>
                    <a:pt x="91" y="0"/>
                  </a:moveTo>
                  <a:lnTo>
                    <a:pt x="0" y="61"/>
                  </a:lnTo>
                  <a:lnTo>
                    <a:pt x="183" y="304"/>
                  </a:lnTo>
                  <a:lnTo>
                    <a:pt x="274" y="304"/>
                  </a:lnTo>
                  <a:cubicBezTo>
                    <a:pt x="304" y="304"/>
                    <a:pt x="304" y="274"/>
                    <a:pt x="274" y="244"/>
                  </a:cubicBezTo>
                  <a:lnTo>
                    <a:pt x="91"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84"/>
            <p:cNvSpPr/>
            <p:nvPr/>
          </p:nvSpPr>
          <p:spPr>
            <a:xfrm>
              <a:off x="7817975" y="2778943"/>
              <a:ext cx="16069" cy="16122"/>
            </a:xfrm>
            <a:custGeom>
              <a:avLst/>
              <a:gdLst/>
              <a:ahLst/>
              <a:cxnLst/>
              <a:rect l="l" t="t" r="r" b="b"/>
              <a:pathLst>
                <a:path w="304" h="305" extrusionOk="0">
                  <a:moveTo>
                    <a:pt x="91" y="0"/>
                  </a:moveTo>
                  <a:lnTo>
                    <a:pt x="0" y="61"/>
                  </a:lnTo>
                  <a:lnTo>
                    <a:pt x="213" y="304"/>
                  </a:lnTo>
                  <a:lnTo>
                    <a:pt x="274" y="304"/>
                  </a:lnTo>
                  <a:cubicBezTo>
                    <a:pt x="304" y="304"/>
                    <a:pt x="304" y="274"/>
                    <a:pt x="274" y="243"/>
                  </a:cubicBezTo>
                  <a:lnTo>
                    <a:pt x="91"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84"/>
            <p:cNvSpPr/>
            <p:nvPr/>
          </p:nvSpPr>
          <p:spPr>
            <a:xfrm>
              <a:off x="7769767" y="2806219"/>
              <a:ext cx="14484" cy="16862"/>
            </a:xfrm>
            <a:custGeom>
              <a:avLst/>
              <a:gdLst/>
              <a:ahLst/>
              <a:cxnLst/>
              <a:rect l="l" t="t" r="r" b="b"/>
              <a:pathLst>
                <a:path w="274" h="319" extrusionOk="0">
                  <a:moveTo>
                    <a:pt x="61" y="1"/>
                  </a:moveTo>
                  <a:lnTo>
                    <a:pt x="0" y="62"/>
                  </a:lnTo>
                  <a:lnTo>
                    <a:pt x="183" y="305"/>
                  </a:lnTo>
                  <a:cubicBezTo>
                    <a:pt x="203" y="305"/>
                    <a:pt x="223" y="318"/>
                    <a:pt x="234" y="318"/>
                  </a:cubicBezTo>
                  <a:cubicBezTo>
                    <a:pt x="240" y="318"/>
                    <a:pt x="243" y="315"/>
                    <a:pt x="243" y="305"/>
                  </a:cubicBezTo>
                  <a:cubicBezTo>
                    <a:pt x="274" y="305"/>
                    <a:pt x="274" y="275"/>
                    <a:pt x="274" y="244"/>
                  </a:cubicBezTo>
                  <a:lnTo>
                    <a:pt x="6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84"/>
            <p:cNvSpPr/>
            <p:nvPr/>
          </p:nvSpPr>
          <p:spPr>
            <a:xfrm>
              <a:off x="7719921" y="2833547"/>
              <a:ext cx="14537" cy="16862"/>
            </a:xfrm>
            <a:custGeom>
              <a:avLst/>
              <a:gdLst/>
              <a:ahLst/>
              <a:cxnLst/>
              <a:rect l="l" t="t" r="r" b="b"/>
              <a:pathLst>
                <a:path w="275" h="319" extrusionOk="0">
                  <a:moveTo>
                    <a:pt x="62" y="1"/>
                  </a:moveTo>
                  <a:lnTo>
                    <a:pt x="1" y="61"/>
                  </a:lnTo>
                  <a:lnTo>
                    <a:pt x="183" y="305"/>
                  </a:lnTo>
                  <a:cubicBezTo>
                    <a:pt x="204" y="305"/>
                    <a:pt x="224" y="318"/>
                    <a:pt x="235" y="318"/>
                  </a:cubicBezTo>
                  <a:cubicBezTo>
                    <a:pt x="241" y="318"/>
                    <a:pt x="244" y="315"/>
                    <a:pt x="244" y="305"/>
                  </a:cubicBezTo>
                  <a:cubicBezTo>
                    <a:pt x="274" y="305"/>
                    <a:pt x="274" y="274"/>
                    <a:pt x="274" y="244"/>
                  </a:cubicBezTo>
                  <a:lnTo>
                    <a:pt x="62"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84"/>
            <p:cNvSpPr/>
            <p:nvPr/>
          </p:nvSpPr>
          <p:spPr>
            <a:xfrm>
              <a:off x="7670128" y="2860875"/>
              <a:ext cx="16122" cy="16809"/>
            </a:xfrm>
            <a:custGeom>
              <a:avLst/>
              <a:gdLst/>
              <a:ahLst/>
              <a:cxnLst/>
              <a:rect l="l" t="t" r="r" b="b"/>
              <a:pathLst>
                <a:path w="305" h="318" extrusionOk="0">
                  <a:moveTo>
                    <a:pt x="92" y="0"/>
                  </a:moveTo>
                  <a:lnTo>
                    <a:pt x="1" y="61"/>
                  </a:lnTo>
                  <a:lnTo>
                    <a:pt x="183" y="304"/>
                  </a:lnTo>
                  <a:cubicBezTo>
                    <a:pt x="203" y="304"/>
                    <a:pt x="224" y="318"/>
                    <a:pt x="244" y="318"/>
                  </a:cubicBezTo>
                  <a:cubicBezTo>
                    <a:pt x="254" y="318"/>
                    <a:pt x="264" y="314"/>
                    <a:pt x="274" y="304"/>
                  </a:cubicBezTo>
                  <a:cubicBezTo>
                    <a:pt x="274" y="304"/>
                    <a:pt x="305" y="274"/>
                    <a:pt x="274" y="244"/>
                  </a:cubicBezTo>
                  <a:lnTo>
                    <a:pt x="92"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84"/>
            <p:cNvSpPr/>
            <p:nvPr/>
          </p:nvSpPr>
          <p:spPr>
            <a:xfrm>
              <a:off x="7620334" y="2888203"/>
              <a:ext cx="16122" cy="16809"/>
            </a:xfrm>
            <a:custGeom>
              <a:avLst/>
              <a:gdLst/>
              <a:ahLst/>
              <a:cxnLst/>
              <a:rect l="l" t="t" r="r" b="b"/>
              <a:pathLst>
                <a:path w="305" h="318" extrusionOk="0">
                  <a:moveTo>
                    <a:pt x="92" y="0"/>
                  </a:moveTo>
                  <a:lnTo>
                    <a:pt x="0" y="61"/>
                  </a:lnTo>
                  <a:lnTo>
                    <a:pt x="183" y="304"/>
                  </a:lnTo>
                  <a:cubicBezTo>
                    <a:pt x="203" y="304"/>
                    <a:pt x="223" y="318"/>
                    <a:pt x="244" y="318"/>
                  </a:cubicBezTo>
                  <a:cubicBezTo>
                    <a:pt x="254" y="318"/>
                    <a:pt x="264" y="314"/>
                    <a:pt x="274" y="304"/>
                  </a:cubicBezTo>
                  <a:cubicBezTo>
                    <a:pt x="304" y="304"/>
                    <a:pt x="304" y="274"/>
                    <a:pt x="274" y="243"/>
                  </a:cubicBezTo>
                  <a:lnTo>
                    <a:pt x="92"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84"/>
            <p:cNvSpPr/>
            <p:nvPr/>
          </p:nvSpPr>
          <p:spPr>
            <a:xfrm>
              <a:off x="7570541" y="2915479"/>
              <a:ext cx="16122" cy="16862"/>
            </a:xfrm>
            <a:custGeom>
              <a:avLst/>
              <a:gdLst/>
              <a:ahLst/>
              <a:cxnLst/>
              <a:rect l="l" t="t" r="r" b="b"/>
              <a:pathLst>
                <a:path w="305" h="319" extrusionOk="0">
                  <a:moveTo>
                    <a:pt x="91" y="1"/>
                  </a:moveTo>
                  <a:lnTo>
                    <a:pt x="0" y="62"/>
                  </a:lnTo>
                  <a:lnTo>
                    <a:pt x="213" y="305"/>
                  </a:lnTo>
                  <a:cubicBezTo>
                    <a:pt x="213" y="305"/>
                    <a:pt x="226" y="318"/>
                    <a:pt x="244" y="318"/>
                  </a:cubicBezTo>
                  <a:cubicBezTo>
                    <a:pt x="253" y="318"/>
                    <a:pt x="264" y="315"/>
                    <a:pt x="274" y="305"/>
                  </a:cubicBezTo>
                  <a:cubicBezTo>
                    <a:pt x="304" y="305"/>
                    <a:pt x="304" y="274"/>
                    <a:pt x="274" y="244"/>
                  </a:cubicBezTo>
                  <a:lnTo>
                    <a:pt x="9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84"/>
            <p:cNvSpPr/>
            <p:nvPr/>
          </p:nvSpPr>
          <p:spPr>
            <a:xfrm>
              <a:off x="7859734" y="2756425"/>
              <a:ext cx="9673" cy="11312"/>
            </a:xfrm>
            <a:custGeom>
              <a:avLst/>
              <a:gdLst/>
              <a:ahLst/>
              <a:cxnLst/>
              <a:rect l="l" t="t" r="r" b="b"/>
              <a:pathLst>
                <a:path w="183" h="214" extrusionOk="0">
                  <a:moveTo>
                    <a:pt x="61" y="1"/>
                  </a:moveTo>
                  <a:lnTo>
                    <a:pt x="0" y="31"/>
                  </a:lnTo>
                  <a:lnTo>
                    <a:pt x="152" y="183"/>
                  </a:lnTo>
                  <a:cubicBezTo>
                    <a:pt x="152" y="213"/>
                    <a:pt x="152" y="213"/>
                    <a:pt x="183" y="213"/>
                  </a:cubicBezTo>
                  <a:cubicBezTo>
                    <a:pt x="183" y="183"/>
                    <a:pt x="183" y="183"/>
                    <a:pt x="183" y="183"/>
                  </a:cubicBezTo>
                  <a:lnTo>
                    <a:pt x="6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84"/>
            <p:cNvSpPr/>
            <p:nvPr/>
          </p:nvSpPr>
          <p:spPr>
            <a:xfrm>
              <a:off x="7811526" y="2783754"/>
              <a:ext cx="8088" cy="11312"/>
            </a:xfrm>
            <a:custGeom>
              <a:avLst/>
              <a:gdLst/>
              <a:ahLst/>
              <a:cxnLst/>
              <a:rect l="l" t="t" r="r" b="b"/>
              <a:pathLst>
                <a:path w="153" h="214" extrusionOk="0">
                  <a:moveTo>
                    <a:pt x="31" y="0"/>
                  </a:moveTo>
                  <a:lnTo>
                    <a:pt x="0" y="31"/>
                  </a:lnTo>
                  <a:lnTo>
                    <a:pt x="122" y="183"/>
                  </a:lnTo>
                  <a:cubicBezTo>
                    <a:pt x="122" y="213"/>
                    <a:pt x="152" y="213"/>
                    <a:pt x="152" y="213"/>
                  </a:cubicBezTo>
                  <a:cubicBezTo>
                    <a:pt x="152" y="213"/>
                    <a:pt x="152" y="183"/>
                    <a:pt x="152" y="183"/>
                  </a:cubicBezTo>
                  <a:lnTo>
                    <a:pt x="31"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84"/>
            <p:cNvSpPr/>
            <p:nvPr/>
          </p:nvSpPr>
          <p:spPr>
            <a:xfrm>
              <a:off x="7761733" y="2812668"/>
              <a:ext cx="8088" cy="9673"/>
            </a:xfrm>
            <a:custGeom>
              <a:avLst/>
              <a:gdLst/>
              <a:ahLst/>
              <a:cxnLst/>
              <a:rect l="l" t="t" r="r" b="b"/>
              <a:pathLst>
                <a:path w="153" h="183" extrusionOk="0">
                  <a:moveTo>
                    <a:pt x="0" y="1"/>
                  </a:moveTo>
                  <a:lnTo>
                    <a:pt x="122" y="153"/>
                  </a:lnTo>
                  <a:cubicBezTo>
                    <a:pt x="122" y="183"/>
                    <a:pt x="152" y="183"/>
                    <a:pt x="152" y="183"/>
                  </a:cubicBezTo>
                  <a:cubicBezTo>
                    <a:pt x="152" y="183"/>
                    <a:pt x="152" y="153"/>
                    <a:pt x="152" y="153"/>
                  </a:cubicBezTo>
                  <a:lnTo>
                    <a:pt x="3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84"/>
            <p:cNvSpPr/>
            <p:nvPr/>
          </p:nvSpPr>
          <p:spPr>
            <a:xfrm>
              <a:off x="7711886" y="2839996"/>
              <a:ext cx="9726" cy="9673"/>
            </a:xfrm>
            <a:custGeom>
              <a:avLst/>
              <a:gdLst/>
              <a:ahLst/>
              <a:cxnLst/>
              <a:rect l="l" t="t" r="r" b="b"/>
              <a:pathLst>
                <a:path w="184" h="183" extrusionOk="0">
                  <a:moveTo>
                    <a:pt x="1" y="0"/>
                  </a:moveTo>
                  <a:lnTo>
                    <a:pt x="122" y="152"/>
                  </a:lnTo>
                  <a:cubicBezTo>
                    <a:pt x="153" y="183"/>
                    <a:pt x="153" y="183"/>
                    <a:pt x="153" y="183"/>
                  </a:cubicBezTo>
                  <a:cubicBezTo>
                    <a:pt x="183" y="183"/>
                    <a:pt x="183" y="152"/>
                    <a:pt x="153" y="152"/>
                  </a:cubicBezTo>
                  <a:lnTo>
                    <a:pt x="31"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84"/>
            <p:cNvSpPr/>
            <p:nvPr/>
          </p:nvSpPr>
          <p:spPr>
            <a:xfrm>
              <a:off x="7612300" y="2894599"/>
              <a:ext cx="9673" cy="9726"/>
            </a:xfrm>
            <a:custGeom>
              <a:avLst/>
              <a:gdLst/>
              <a:ahLst/>
              <a:cxnLst/>
              <a:rect l="l" t="t" r="r" b="b"/>
              <a:pathLst>
                <a:path w="183" h="184" extrusionOk="0">
                  <a:moveTo>
                    <a:pt x="0" y="1"/>
                  </a:moveTo>
                  <a:lnTo>
                    <a:pt x="152" y="183"/>
                  </a:lnTo>
                  <a:lnTo>
                    <a:pt x="183" y="183"/>
                  </a:lnTo>
                  <a:cubicBezTo>
                    <a:pt x="183" y="183"/>
                    <a:pt x="183" y="153"/>
                    <a:pt x="183" y="153"/>
                  </a:cubicBezTo>
                  <a:lnTo>
                    <a:pt x="6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84"/>
            <p:cNvSpPr/>
            <p:nvPr/>
          </p:nvSpPr>
          <p:spPr>
            <a:xfrm>
              <a:off x="7564092" y="2921928"/>
              <a:ext cx="8088" cy="9673"/>
            </a:xfrm>
            <a:custGeom>
              <a:avLst/>
              <a:gdLst/>
              <a:ahLst/>
              <a:cxnLst/>
              <a:rect l="l" t="t" r="r" b="b"/>
              <a:pathLst>
                <a:path w="153" h="183" extrusionOk="0">
                  <a:moveTo>
                    <a:pt x="1" y="0"/>
                  </a:moveTo>
                  <a:lnTo>
                    <a:pt x="122" y="183"/>
                  </a:lnTo>
                  <a:lnTo>
                    <a:pt x="152" y="183"/>
                  </a:lnTo>
                  <a:cubicBezTo>
                    <a:pt x="152" y="183"/>
                    <a:pt x="152" y="152"/>
                    <a:pt x="152" y="152"/>
                  </a:cubicBezTo>
                  <a:lnTo>
                    <a:pt x="31"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84"/>
            <p:cNvSpPr/>
            <p:nvPr/>
          </p:nvSpPr>
          <p:spPr>
            <a:xfrm>
              <a:off x="7851699" y="2761236"/>
              <a:ext cx="9673" cy="11312"/>
            </a:xfrm>
            <a:custGeom>
              <a:avLst/>
              <a:gdLst/>
              <a:ahLst/>
              <a:cxnLst/>
              <a:rect l="l" t="t" r="r" b="b"/>
              <a:pathLst>
                <a:path w="183" h="214" extrusionOk="0">
                  <a:moveTo>
                    <a:pt x="31" y="1"/>
                  </a:moveTo>
                  <a:lnTo>
                    <a:pt x="0" y="31"/>
                  </a:lnTo>
                  <a:lnTo>
                    <a:pt x="152" y="183"/>
                  </a:lnTo>
                  <a:cubicBezTo>
                    <a:pt x="152" y="214"/>
                    <a:pt x="152" y="214"/>
                    <a:pt x="183" y="214"/>
                  </a:cubicBezTo>
                  <a:cubicBezTo>
                    <a:pt x="183" y="183"/>
                    <a:pt x="183" y="183"/>
                    <a:pt x="183" y="183"/>
                  </a:cubicBezTo>
                  <a:lnTo>
                    <a:pt x="3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84"/>
            <p:cNvSpPr/>
            <p:nvPr/>
          </p:nvSpPr>
          <p:spPr>
            <a:xfrm>
              <a:off x="7801906" y="2788564"/>
              <a:ext cx="9673" cy="11312"/>
            </a:xfrm>
            <a:custGeom>
              <a:avLst/>
              <a:gdLst/>
              <a:ahLst/>
              <a:cxnLst/>
              <a:rect l="l" t="t" r="r" b="b"/>
              <a:pathLst>
                <a:path w="183" h="214" extrusionOk="0">
                  <a:moveTo>
                    <a:pt x="61" y="1"/>
                  </a:moveTo>
                  <a:lnTo>
                    <a:pt x="0" y="31"/>
                  </a:lnTo>
                  <a:lnTo>
                    <a:pt x="152" y="183"/>
                  </a:lnTo>
                  <a:cubicBezTo>
                    <a:pt x="152" y="213"/>
                    <a:pt x="152" y="213"/>
                    <a:pt x="182" y="213"/>
                  </a:cubicBezTo>
                  <a:cubicBezTo>
                    <a:pt x="182" y="183"/>
                    <a:pt x="182" y="183"/>
                    <a:pt x="182" y="183"/>
                  </a:cubicBezTo>
                  <a:lnTo>
                    <a:pt x="6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84"/>
            <p:cNvSpPr/>
            <p:nvPr/>
          </p:nvSpPr>
          <p:spPr>
            <a:xfrm>
              <a:off x="7753698" y="2817478"/>
              <a:ext cx="8088" cy="9726"/>
            </a:xfrm>
            <a:custGeom>
              <a:avLst/>
              <a:gdLst/>
              <a:ahLst/>
              <a:cxnLst/>
              <a:rect l="l" t="t" r="r" b="b"/>
              <a:pathLst>
                <a:path w="153" h="184" extrusionOk="0">
                  <a:moveTo>
                    <a:pt x="0" y="1"/>
                  </a:moveTo>
                  <a:lnTo>
                    <a:pt x="122" y="153"/>
                  </a:lnTo>
                  <a:cubicBezTo>
                    <a:pt x="122" y="183"/>
                    <a:pt x="152" y="183"/>
                    <a:pt x="152" y="183"/>
                  </a:cubicBezTo>
                  <a:cubicBezTo>
                    <a:pt x="152" y="183"/>
                    <a:pt x="152" y="153"/>
                    <a:pt x="152" y="153"/>
                  </a:cubicBezTo>
                  <a:lnTo>
                    <a:pt x="3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84"/>
            <p:cNvSpPr/>
            <p:nvPr/>
          </p:nvSpPr>
          <p:spPr>
            <a:xfrm>
              <a:off x="7703852" y="2843220"/>
              <a:ext cx="8088" cy="11259"/>
            </a:xfrm>
            <a:custGeom>
              <a:avLst/>
              <a:gdLst/>
              <a:ahLst/>
              <a:cxnLst/>
              <a:rect l="l" t="t" r="r" b="b"/>
              <a:pathLst>
                <a:path w="153" h="213" extrusionOk="0">
                  <a:moveTo>
                    <a:pt x="31" y="0"/>
                  </a:moveTo>
                  <a:lnTo>
                    <a:pt x="1" y="30"/>
                  </a:lnTo>
                  <a:lnTo>
                    <a:pt x="123" y="182"/>
                  </a:lnTo>
                  <a:cubicBezTo>
                    <a:pt x="123" y="213"/>
                    <a:pt x="153" y="213"/>
                    <a:pt x="153" y="213"/>
                  </a:cubicBezTo>
                  <a:cubicBezTo>
                    <a:pt x="153" y="213"/>
                    <a:pt x="153" y="182"/>
                    <a:pt x="153" y="182"/>
                  </a:cubicBezTo>
                  <a:lnTo>
                    <a:pt x="31"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84"/>
            <p:cNvSpPr/>
            <p:nvPr/>
          </p:nvSpPr>
          <p:spPr>
            <a:xfrm>
              <a:off x="7654058" y="2870496"/>
              <a:ext cx="9726" cy="11312"/>
            </a:xfrm>
            <a:custGeom>
              <a:avLst/>
              <a:gdLst/>
              <a:ahLst/>
              <a:cxnLst/>
              <a:rect l="l" t="t" r="r" b="b"/>
              <a:pathLst>
                <a:path w="184" h="214" extrusionOk="0">
                  <a:moveTo>
                    <a:pt x="31" y="1"/>
                  </a:moveTo>
                  <a:lnTo>
                    <a:pt x="1" y="31"/>
                  </a:lnTo>
                  <a:lnTo>
                    <a:pt x="122" y="183"/>
                  </a:lnTo>
                  <a:cubicBezTo>
                    <a:pt x="153" y="214"/>
                    <a:pt x="153" y="214"/>
                    <a:pt x="153" y="214"/>
                  </a:cubicBezTo>
                  <a:cubicBezTo>
                    <a:pt x="183" y="214"/>
                    <a:pt x="183" y="183"/>
                    <a:pt x="153" y="183"/>
                  </a:cubicBezTo>
                  <a:lnTo>
                    <a:pt x="3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84"/>
            <p:cNvSpPr/>
            <p:nvPr/>
          </p:nvSpPr>
          <p:spPr>
            <a:xfrm>
              <a:off x="7604265" y="2899409"/>
              <a:ext cx="9673" cy="9726"/>
            </a:xfrm>
            <a:custGeom>
              <a:avLst/>
              <a:gdLst/>
              <a:ahLst/>
              <a:cxnLst/>
              <a:rect l="l" t="t" r="r" b="b"/>
              <a:pathLst>
                <a:path w="183" h="184" extrusionOk="0">
                  <a:moveTo>
                    <a:pt x="0" y="1"/>
                  </a:moveTo>
                  <a:lnTo>
                    <a:pt x="122" y="183"/>
                  </a:lnTo>
                  <a:lnTo>
                    <a:pt x="152" y="183"/>
                  </a:lnTo>
                  <a:cubicBezTo>
                    <a:pt x="183" y="183"/>
                    <a:pt x="183" y="153"/>
                    <a:pt x="183" y="153"/>
                  </a:cubicBezTo>
                  <a:lnTo>
                    <a:pt x="3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84"/>
            <p:cNvSpPr/>
            <p:nvPr/>
          </p:nvSpPr>
          <p:spPr>
            <a:xfrm>
              <a:off x="7556057" y="2926738"/>
              <a:ext cx="8088" cy="9673"/>
            </a:xfrm>
            <a:custGeom>
              <a:avLst/>
              <a:gdLst/>
              <a:ahLst/>
              <a:cxnLst/>
              <a:rect l="l" t="t" r="r" b="b"/>
              <a:pathLst>
                <a:path w="153" h="183" extrusionOk="0">
                  <a:moveTo>
                    <a:pt x="1" y="1"/>
                  </a:moveTo>
                  <a:lnTo>
                    <a:pt x="122" y="183"/>
                  </a:lnTo>
                  <a:lnTo>
                    <a:pt x="153" y="183"/>
                  </a:lnTo>
                  <a:cubicBezTo>
                    <a:pt x="153" y="183"/>
                    <a:pt x="153" y="153"/>
                    <a:pt x="153" y="153"/>
                  </a:cubicBezTo>
                  <a:lnTo>
                    <a:pt x="3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84"/>
            <p:cNvSpPr/>
            <p:nvPr/>
          </p:nvSpPr>
          <p:spPr>
            <a:xfrm>
              <a:off x="7843664" y="2766099"/>
              <a:ext cx="9673" cy="10361"/>
            </a:xfrm>
            <a:custGeom>
              <a:avLst/>
              <a:gdLst/>
              <a:ahLst/>
              <a:cxnLst/>
              <a:rect l="l" t="t" r="r" b="b"/>
              <a:pathLst>
                <a:path w="183" h="196" extrusionOk="0">
                  <a:moveTo>
                    <a:pt x="31" y="0"/>
                  </a:moveTo>
                  <a:lnTo>
                    <a:pt x="0" y="30"/>
                  </a:lnTo>
                  <a:lnTo>
                    <a:pt x="122" y="182"/>
                  </a:lnTo>
                  <a:cubicBezTo>
                    <a:pt x="142" y="182"/>
                    <a:pt x="149" y="196"/>
                    <a:pt x="151" y="196"/>
                  </a:cubicBezTo>
                  <a:cubicBezTo>
                    <a:pt x="152" y="196"/>
                    <a:pt x="152" y="193"/>
                    <a:pt x="152" y="182"/>
                  </a:cubicBezTo>
                  <a:cubicBezTo>
                    <a:pt x="183" y="182"/>
                    <a:pt x="183" y="182"/>
                    <a:pt x="183" y="152"/>
                  </a:cubicBezTo>
                  <a:lnTo>
                    <a:pt x="31"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84"/>
            <p:cNvSpPr/>
            <p:nvPr/>
          </p:nvSpPr>
          <p:spPr>
            <a:xfrm>
              <a:off x="7793871" y="2793374"/>
              <a:ext cx="9673" cy="10413"/>
            </a:xfrm>
            <a:custGeom>
              <a:avLst/>
              <a:gdLst/>
              <a:ahLst/>
              <a:cxnLst/>
              <a:rect l="l" t="t" r="r" b="b"/>
              <a:pathLst>
                <a:path w="183" h="197" extrusionOk="0">
                  <a:moveTo>
                    <a:pt x="61" y="1"/>
                  </a:moveTo>
                  <a:lnTo>
                    <a:pt x="0" y="31"/>
                  </a:lnTo>
                  <a:lnTo>
                    <a:pt x="152" y="183"/>
                  </a:lnTo>
                  <a:cubicBezTo>
                    <a:pt x="152" y="183"/>
                    <a:pt x="152" y="197"/>
                    <a:pt x="161" y="197"/>
                  </a:cubicBezTo>
                  <a:cubicBezTo>
                    <a:pt x="166" y="197"/>
                    <a:pt x="172" y="193"/>
                    <a:pt x="182" y="183"/>
                  </a:cubicBezTo>
                  <a:lnTo>
                    <a:pt x="6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84"/>
            <p:cNvSpPr/>
            <p:nvPr/>
          </p:nvSpPr>
          <p:spPr>
            <a:xfrm>
              <a:off x="7745663" y="2820702"/>
              <a:ext cx="8088" cy="10889"/>
            </a:xfrm>
            <a:custGeom>
              <a:avLst/>
              <a:gdLst/>
              <a:ahLst/>
              <a:cxnLst/>
              <a:rect l="l" t="t" r="r" b="b"/>
              <a:pathLst>
                <a:path w="153" h="206" extrusionOk="0">
                  <a:moveTo>
                    <a:pt x="31" y="1"/>
                  </a:moveTo>
                  <a:lnTo>
                    <a:pt x="0" y="31"/>
                  </a:lnTo>
                  <a:lnTo>
                    <a:pt x="122" y="183"/>
                  </a:lnTo>
                  <a:cubicBezTo>
                    <a:pt x="122" y="198"/>
                    <a:pt x="129" y="206"/>
                    <a:pt x="137" y="206"/>
                  </a:cubicBezTo>
                  <a:cubicBezTo>
                    <a:pt x="145" y="206"/>
                    <a:pt x="152" y="198"/>
                    <a:pt x="152" y="183"/>
                  </a:cubicBezTo>
                  <a:lnTo>
                    <a:pt x="3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84"/>
            <p:cNvSpPr/>
            <p:nvPr/>
          </p:nvSpPr>
          <p:spPr>
            <a:xfrm>
              <a:off x="7695817" y="2848030"/>
              <a:ext cx="8088" cy="10889"/>
            </a:xfrm>
            <a:custGeom>
              <a:avLst/>
              <a:gdLst/>
              <a:ahLst/>
              <a:cxnLst/>
              <a:rect l="l" t="t" r="r" b="b"/>
              <a:pathLst>
                <a:path w="153" h="206" extrusionOk="0">
                  <a:moveTo>
                    <a:pt x="31" y="0"/>
                  </a:moveTo>
                  <a:lnTo>
                    <a:pt x="1" y="31"/>
                  </a:lnTo>
                  <a:lnTo>
                    <a:pt x="123" y="183"/>
                  </a:lnTo>
                  <a:cubicBezTo>
                    <a:pt x="123" y="198"/>
                    <a:pt x="130" y="205"/>
                    <a:pt x="138" y="205"/>
                  </a:cubicBezTo>
                  <a:cubicBezTo>
                    <a:pt x="145" y="205"/>
                    <a:pt x="153" y="198"/>
                    <a:pt x="153" y="183"/>
                  </a:cubicBezTo>
                  <a:lnTo>
                    <a:pt x="31"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84"/>
            <p:cNvSpPr/>
            <p:nvPr/>
          </p:nvSpPr>
          <p:spPr>
            <a:xfrm>
              <a:off x="7596230" y="2902634"/>
              <a:ext cx="9673" cy="11312"/>
            </a:xfrm>
            <a:custGeom>
              <a:avLst/>
              <a:gdLst/>
              <a:ahLst/>
              <a:cxnLst/>
              <a:rect l="l" t="t" r="r" b="b"/>
              <a:pathLst>
                <a:path w="183" h="214" extrusionOk="0">
                  <a:moveTo>
                    <a:pt x="31" y="1"/>
                  </a:moveTo>
                  <a:lnTo>
                    <a:pt x="0" y="31"/>
                  </a:lnTo>
                  <a:lnTo>
                    <a:pt x="122" y="183"/>
                  </a:lnTo>
                  <a:cubicBezTo>
                    <a:pt x="152" y="213"/>
                    <a:pt x="152" y="213"/>
                    <a:pt x="152" y="213"/>
                  </a:cubicBezTo>
                  <a:cubicBezTo>
                    <a:pt x="183" y="183"/>
                    <a:pt x="183" y="183"/>
                    <a:pt x="183" y="183"/>
                  </a:cubicBezTo>
                  <a:lnTo>
                    <a:pt x="3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84"/>
            <p:cNvSpPr/>
            <p:nvPr/>
          </p:nvSpPr>
          <p:spPr>
            <a:xfrm>
              <a:off x="7546437" y="2929962"/>
              <a:ext cx="9673" cy="11312"/>
            </a:xfrm>
            <a:custGeom>
              <a:avLst/>
              <a:gdLst/>
              <a:ahLst/>
              <a:cxnLst/>
              <a:rect l="l" t="t" r="r" b="b"/>
              <a:pathLst>
                <a:path w="183" h="214" extrusionOk="0">
                  <a:moveTo>
                    <a:pt x="61" y="0"/>
                  </a:moveTo>
                  <a:lnTo>
                    <a:pt x="0" y="31"/>
                  </a:lnTo>
                  <a:lnTo>
                    <a:pt x="152" y="183"/>
                  </a:lnTo>
                  <a:cubicBezTo>
                    <a:pt x="152" y="213"/>
                    <a:pt x="152" y="213"/>
                    <a:pt x="183" y="213"/>
                  </a:cubicBezTo>
                  <a:cubicBezTo>
                    <a:pt x="183" y="183"/>
                    <a:pt x="183" y="183"/>
                    <a:pt x="183" y="183"/>
                  </a:cubicBezTo>
                  <a:lnTo>
                    <a:pt x="61"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84"/>
            <p:cNvSpPr/>
            <p:nvPr/>
          </p:nvSpPr>
          <p:spPr>
            <a:xfrm>
              <a:off x="7837216" y="2770909"/>
              <a:ext cx="8088" cy="9673"/>
            </a:xfrm>
            <a:custGeom>
              <a:avLst/>
              <a:gdLst/>
              <a:ahLst/>
              <a:cxnLst/>
              <a:rect l="l" t="t" r="r" b="b"/>
              <a:pathLst>
                <a:path w="153" h="183" extrusionOk="0">
                  <a:moveTo>
                    <a:pt x="1" y="0"/>
                  </a:moveTo>
                  <a:lnTo>
                    <a:pt x="122" y="183"/>
                  </a:lnTo>
                  <a:lnTo>
                    <a:pt x="153" y="183"/>
                  </a:lnTo>
                  <a:cubicBezTo>
                    <a:pt x="153" y="183"/>
                    <a:pt x="153" y="152"/>
                    <a:pt x="153" y="152"/>
                  </a:cubicBezTo>
                  <a:lnTo>
                    <a:pt x="31"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84"/>
            <p:cNvSpPr/>
            <p:nvPr/>
          </p:nvSpPr>
          <p:spPr>
            <a:xfrm>
              <a:off x="7787422" y="2798184"/>
              <a:ext cx="8088" cy="9726"/>
            </a:xfrm>
            <a:custGeom>
              <a:avLst/>
              <a:gdLst/>
              <a:ahLst/>
              <a:cxnLst/>
              <a:rect l="l" t="t" r="r" b="b"/>
              <a:pathLst>
                <a:path w="153" h="184" extrusionOk="0">
                  <a:moveTo>
                    <a:pt x="1" y="1"/>
                  </a:moveTo>
                  <a:lnTo>
                    <a:pt x="122" y="183"/>
                  </a:lnTo>
                  <a:lnTo>
                    <a:pt x="152" y="183"/>
                  </a:lnTo>
                  <a:cubicBezTo>
                    <a:pt x="152" y="183"/>
                    <a:pt x="152" y="153"/>
                    <a:pt x="152" y="153"/>
                  </a:cubicBezTo>
                  <a:lnTo>
                    <a:pt x="3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84"/>
            <p:cNvSpPr/>
            <p:nvPr/>
          </p:nvSpPr>
          <p:spPr>
            <a:xfrm>
              <a:off x="7737629" y="2825512"/>
              <a:ext cx="8088" cy="9726"/>
            </a:xfrm>
            <a:custGeom>
              <a:avLst/>
              <a:gdLst/>
              <a:ahLst/>
              <a:cxnLst/>
              <a:rect l="l" t="t" r="r" b="b"/>
              <a:pathLst>
                <a:path w="153" h="184" extrusionOk="0">
                  <a:moveTo>
                    <a:pt x="0" y="1"/>
                  </a:moveTo>
                  <a:lnTo>
                    <a:pt x="122" y="183"/>
                  </a:lnTo>
                  <a:lnTo>
                    <a:pt x="152" y="183"/>
                  </a:lnTo>
                  <a:cubicBezTo>
                    <a:pt x="152" y="183"/>
                    <a:pt x="152" y="153"/>
                    <a:pt x="152" y="153"/>
                  </a:cubicBezTo>
                  <a:lnTo>
                    <a:pt x="3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84"/>
            <p:cNvSpPr/>
            <p:nvPr/>
          </p:nvSpPr>
          <p:spPr>
            <a:xfrm>
              <a:off x="7687783" y="2852841"/>
              <a:ext cx="9726" cy="9673"/>
            </a:xfrm>
            <a:custGeom>
              <a:avLst/>
              <a:gdLst/>
              <a:ahLst/>
              <a:cxnLst/>
              <a:rect l="l" t="t" r="r" b="b"/>
              <a:pathLst>
                <a:path w="184" h="183" extrusionOk="0">
                  <a:moveTo>
                    <a:pt x="1" y="0"/>
                  </a:moveTo>
                  <a:lnTo>
                    <a:pt x="123" y="183"/>
                  </a:lnTo>
                  <a:lnTo>
                    <a:pt x="153" y="183"/>
                  </a:lnTo>
                  <a:cubicBezTo>
                    <a:pt x="183" y="183"/>
                    <a:pt x="183" y="152"/>
                    <a:pt x="153" y="152"/>
                  </a:cubicBezTo>
                  <a:lnTo>
                    <a:pt x="31"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84"/>
            <p:cNvSpPr/>
            <p:nvPr/>
          </p:nvSpPr>
          <p:spPr>
            <a:xfrm>
              <a:off x="7589782" y="2907444"/>
              <a:ext cx="8088" cy="9726"/>
            </a:xfrm>
            <a:custGeom>
              <a:avLst/>
              <a:gdLst/>
              <a:ahLst/>
              <a:cxnLst/>
              <a:rect l="l" t="t" r="r" b="b"/>
              <a:pathLst>
                <a:path w="153" h="184" extrusionOk="0">
                  <a:moveTo>
                    <a:pt x="31" y="1"/>
                  </a:moveTo>
                  <a:lnTo>
                    <a:pt x="1" y="31"/>
                  </a:lnTo>
                  <a:lnTo>
                    <a:pt x="122" y="183"/>
                  </a:lnTo>
                  <a:lnTo>
                    <a:pt x="153" y="183"/>
                  </a:lnTo>
                  <a:cubicBezTo>
                    <a:pt x="153" y="183"/>
                    <a:pt x="153" y="183"/>
                    <a:pt x="153" y="153"/>
                  </a:cubicBezTo>
                  <a:lnTo>
                    <a:pt x="3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84"/>
            <p:cNvSpPr/>
            <p:nvPr/>
          </p:nvSpPr>
          <p:spPr>
            <a:xfrm>
              <a:off x="7829181" y="2774133"/>
              <a:ext cx="8088" cy="10361"/>
            </a:xfrm>
            <a:custGeom>
              <a:avLst/>
              <a:gdLst/>
              <a:ahLst/>
              <a:cxnLst/>
              <a:rect l="l" t="t" r="r" b="b"/>
              <a:pathLst>
                <a:path w="153" h="196" extrusionOk="0">
                  <a:moveTo>
                    <a:pt x="31" y="0"/>
                  </a:moveTo>
                  <a:lnTo>
                    <a:pt x="1" y="30"/>
                  </a:lnTo>
                  <a:lnTo>
                    <a:pt x="122" y="182"/>
                  </a:lnTo>
                  <a:cubicBezTo>
                    <a:pt x="143" y="182"/>
                    <a:pt x="149" y="196"/>
                    <a:pt x="152" y="196"/>
                  </a:cubicBezTo>
                  <a:cubicBezTo>
                    <a:pt x="153" y="196"/>
                    <a:pt x="153" y="193"/>
                    <a:pt x="153" y="182"/>
                  </a:cubicBezTo>
                  <a:lnTo>
                    <a:pt x="31"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84"/>
            <p:cNvSpPr/>
            <p:nvPr/>
          </p:nvSpPr>
          <p:spPr>
            <a:xfrm>
              <a:off x="7891872" y="2740356"/>
              <a:ext cx="9673" cy="9726"/>
            </a:xfrm>
            <a:custGeom>
              <a:avLst/>
              <a:gdLst/>
              <a:ahLst/>
              <a:cxnLst/>
              <a:rect l="l" t="t" r="r" b="b"/>
              <a:pathLst>
                <a:path w="183" h="184" extrusionOk="0">
                  <a:moveTo>
                    <a:pt x="0" y="1"/>
                  </a:moveTo>
                  <a:lnTo>
                    <a:pt x="122" y="183"/>
                  </a:lnTo>
                  <a:lnTo>
                    <a:pt x="152" y="183"/>
                  </a:lnTo>
                  <a:cubicBezTo>
                    <a:pt x="183" y="183"/>
                    <a:pt x="183" y="153"/>
                    <a:pt x="152" y="153"/>
                  </a:cubicBezTo>
                  <a:lnTo>
                    <a:pt x="3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84"/>
            <p:cNvSpPr/>
            <p:nvPr/>
          </p:nvSpPr>
          <p:spPr>
            <a:xfrm>
              <a:off x="7883837" y="2743581"/>
              <a:ext cx="9673" cy="10889"/>
            </a:xfrm>
            <a:custGeom>
              <a:avLst/>
              <a:gdLst/>
              <a:ahLst/>
              <a:cxnLst/>
              <a:rect l="l" t="t" r="r" b="b"/>
              <a:pathLst>
                <a:path w="183" h="206" extrusionOk="0">
                  <a:moveTo>
                    <a:pt x="61" y="1"/>
                  </a:moveTo>
                  <a:lnTo>
                    <a:pt x="0" y="31"/>
                  </a:lnTo>
                  <a:lnTo>
                    <a:pt x="152" y="183"/>
                  </a:lnTo>
                  <a:cubicBezTo>
                    <a:pt x="152" y="198"/>
                    <a:pt x="152" y="206"/>
                    <a:pt x="156" y="206"/>
                  </a:cubicBezTo>
                  <a:cubicBezTo>
                    <a:pt x="160" y="206"/>
                    <a:pt x="167" y="198"/>
                    <a:pt x="183" y="183"/>
                  </a:cubicBezTo>
                  <a:lnTo>
                    <a:pt x="6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84"/>
            <p:cNvSpPr/>
            <p:nvPr/>
          </p:nvSpPr>
          <p:spPr>
            <a:xfrm>
              <a:off x="7877388" y="2748391"/>
              <a:ext cx="8088" cy="9726"/>
            </a:xfrm>
            <a:custGeom>
              <a:avLst/>
              <a:gdLst/>
              <a:ahLst/>
              <a:cxnLst/>
              <a:rect l="l" t="t" r="r" b="b"/>
              <a:pathLst>
                <a:path w="153" h="184" extrusionOk="0">
                  <a:moveTo>
                    <a:pt x="1" y="1"/>
                  </a:moveTo>
                  <a:lnTo>
                    <a:pt x="122" y="183"/>
                  </a:lnTo>
                  <a:lnTo>
                    <a:pt x="153" y="183"/>
                  </a:lnTo>
                  <a:cubicBezTo>
                    <a:pt x="153" y="183"/>
                    <a:pt x="153" y="153"/>
                    <a:pt x="153" y="153"/>
                  </a:cubicBezTo>
                  <a:lnTo>
                    <a:pt x="3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84"/>
            <p:cNvSpPr/>
            <p:nvPr/>
          </p:nvSpPr>
          <p:spPr>
            <a:xfrm>
              <a:off x="7779388" y="2801409"/>
              <a:ext cx="9673" cy="10889"/>
            </a:xfrm>
            <a:custGeom>
              <a:avLst/>
              <a:gdLst/>
              <a:ahLst/>
              <a:cxnLst/>
              <a:rect l="l" t="t" r="r" b="b"/>
              <a:pathLst>
                <a:path w="183" h="206" extrusionOk="0">
                  <a:moveTo>
                    <a:pt x="31" y="1"/>
                  </a:moveTo>
                  <a:lnTo>
                    <a:pt x="1" y="31"/>
                  </a:lnTo>
                  <a:lnTo>
                    <a:pt x="122" y="183"/>
                  </a:lnTo>
                  <a:cubicBezTo>
                    <a:pt x="137" y="198"/>
                    <a:pt x="145" y="206"/>
                    <a:pt x="153" y="206"/>
                  </a:cubicBezTo>
                  <a:cubicBezTo>
                    <a:pt x="160" y="206"/>
                    <a:pt x="168" y="198"/>
                    <a:pt x="183" y="183"/>
                  </a:cubicBezTo>
                  <a:lnTo>
                    <a:pt x="3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84"/>
            <p:cNvSpPr/>
            <p:nvPr/>
          </p:nvSpPr>
          <p:spPr>
            <a:xfrm>
              <a:off x="7729594" y="2828737"/>
              <a:ext cx="9673" cy="10889"/>
            </a:xfrm>
            <a:custGeom>
              <a:avLst/>
              <a:gdLst/>
              <a:ahLst/>
              <a:cxnLst/>
              <a:rect l="l" t="t" r="r" b="b"/>
              <a:pathLst>
                <a:path w="183" h="206" extrusionOk="0">
                  <a:moveTo>
                    <a:pt x="61" y="0"/>
                  </a:moveTo>
                  <a:lnTo>
                    <a:pt x="0" y="31"/>
                  </a:lnTo>
                  <a:lnTo>
                    <a:pt x="152" y="183"/>
                  </a:lnTo>
                  <a:cubicBezTo>
                    <a:pt x="152" y="198"/>
                    <a:pt x="152" y="206"/>
                    <a:pt x="156" y="206"/>
                  </a:cubicBezTo>
                  <a:cubicBezTo>
                    <a:pt x="160" y="206"/>
                    <a:pt x="167" y="198"/>
                    <a:pt x="183" y="183"/>
                  </a:cubicBezTo>
                  <a:lnTo>
                    <a:pt x="61"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84"/>
            <p:cNvSpPr/>
            <p:nvPr/>
          </p:nvSpPr>
          <p:spPr>
            <a:xfrm>
              <a:off x="7681387" y="2856065"/>
              <a:ext cx="8088" cy="11259"/>
            </a:xfrm>
            <a:custGeom>
              <a:avLst/>
              <a:gdLst/>
              <a:ahLst/>
              <a:cxnLst/>
              <a:rect l="l" t="t" r="r" b="b"/>
              <a:pathLst>
                <a:path w="153" h="213" extrusionOk="0">
                  <a:moveTo>
                    <a:pt x="31" y="0"/>
                  </a:moveTo>
                  <a:lnTo>
                    <a:pt x="0" y="31"/>
                  </a:lnTo>
                  <a:lnTo>
                    <a:pt x="122" y="183"/>
                  </a:lnTo>
                  <a:cubicBezTo>
                    <a:pt x="122" y="213"/>
                    <a:pt x="122" y="213"/>
                    <a:pt x="152" y="213"/>
                  </a:cubicBezTo>
                  <a:cubicBezTo>
                    <a:pt x="152" y="183"/>
                    <a:pt x="152" y="183"/>
                    <a:pt x="152" y="183"/>
                  </a:cubicBezTo>
                  <a:lnTo>
                    <a:pt x="31"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84"/>
            <p:cNvSpPr/>
            <p:nvPr/>
          </p:nvSpPr>
          <p:spPr>
            <a:xfrm>
              <a:off x="7631593" y="2883340"/>
              <a:ext cx="8088" cy="11312"/>
            </a:xfrm>
            <a:custGeom>
              <a:avLst/>
              <a:gdLst/>
              <a:ahLst/>
              <a:cxnLst/>
              <a:rect l="l" t="t" r="r" b="b"/>
              <a:pathLst>
                <a:path w="153" h="214" extrusionOk="0">
                  <a:moveTo>
                    <a:pt x="31" y="1"/>
                  </a:moveTo>
                  <a:lnTo>
                    <a:pt x="0" y="31"/>
                  </a:lnTo>
                  <a:lnTo>
                    <a:pt x="122" y="183"/>
                  </a:lnTo>
                  <a:cubicBezTo>
                    <a:pt x="122" y="214"/>
                    <a:pt x="152" y="214"/>
                    <a:pt x="152" y="214"/>
                  </a:cubicBezTo>
                  <a:cubicBezTo>
                    <a:pt x="152" y="183"/>
                    <a:pt x="152" y="183"/>
                    <a:pt x="152" y="183"/>
                  </a:cubicBezTo>
                  <a:lnTo>
                    <a:pt x="3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84"/>
            <p:cNvSpPr/>
            <p:nvPr/>
          </p:nvSpPr>
          <p:spPr>
            <a:xfrm>
              <a:off x="7581747" y="2910668"/>
              <a:ext cx="9726" cy="11312"/>
            </a:xfrm>
            <a:custGeom>
              <a:avLst/>
              <a:gdLst/>
              <a:ahLst/>
              <a:cxnLst/>
              <a:rect l="l" t="t" r="r" b="b"/>
              <a:pathLst>
                <a:path w="184" h="214" extrusionOk="0">
                  <a:moveTo>
                    <a:pt x="31" y="1"/>
                  </a:moveTo>
                  <a:lnTo>
                    <a:pt x="1" y="31"/>
                  </a:lnTo>
                  <a:lnTo>
                    <a:pt x="122" y="183"/>
                  </a:lnTo>
                  <a:cubicBezTo>
                    <a:pt x="153" y="213"/>
                    <a:pt x="153" y="213"/>
                    <a:pt x="153" y="213"/>
                  </a:cubicBezTo>
                  <a:cubicBezTo>
                    <a:pt x="183" y="183"/>
                    <a:pt x="183" y="183"/>
                    <a:pt x="153" y="183"/>
                  </a:cubicBezTo>
                  <a:lnTo>
                    <a:pt x="3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84"/>
            <p:cNvSpPr/>
            <p:nvPr/>
          </p:nvSpPr>
          <p:spPr>
            <a:xfrm>
              <a:off x="7528729" y="2733960"/>
              <a:ext cx="17761" cy="22518"/>
            </a:xfrm>
            <a:custGeom>
              <a:avLst/>
              <a:gdLst/>
              <a:ahLst/>
              <a:cxnLst/>
              <a:rect l="l" t="t" r="r" b="b"/>
              <a:pathLst>
                <a:path w="336" h="426" extrusionOk="0">
                  <a:moveTo>
                    <a:pt x="335" y="0"/>
                  </a:moveTo>
                  <a:lnTo>
                    <a:pt x="335" y="0"/>
                  </a:lnTo>
                  <a:cubicBezTo>
                    <a:pt x="183" y="31"/>
                    <a:pt x="62" y="61"/>
                    <a:pt x="31" y="152"/>
                  </a:cubicBezTo>
                  <a:cubicBezTo>
                    <a:pt x="1" y="213"/>
                    <a:pt x="62" y="334"/>
                    <a:pt x="122" y="426"/>
                  </a:cubicBezTo>
                  <a:cubicBezTo>
                    <a:pt x="244" y="304"/>
                    <a:pt x="305" y="122"/>
                    <a:pt x="3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84"/>
            <p:cNvSpPr/>
            <p:nvPr/>
          </p:nvSpPr>
          <p:spPr>
            <a:xfrm>
              <a:off x="7556057" y="2774133"/>
              <a:ext cx="199282" cy="73951"/>
            </a:xfrm>
            <a:custGeom>
              <a:avLst/>
              <a:gdLst/>
              <a:ahLst/>
              <a:cxnLst/>
              <a:rect l="l" t="t" r="r" b="b"/>
              <a:pathLst>
                <a:path w="3770" h="1399" extrusionOk="0">
                  <a:moveTo>
                    <a:pt x="31" y="0"/>
                  </a:moveTo>
                  <a:cubicBezTo>
                    <a:pt x="31" y="30"/>
                    <a:pt x="31" y="61"/>
                    <a:pt x="1" y="122"/>
                  </a:cubicBezTo>
                  <a:lnTo>
                    <a:pt x="31" y="122"/>
                  </a:lnTo>
                  <a:lnTo>
                    <a:pt x="3405" y="1398"/>
                  </a:lnTo>
                  <a:lnTo>
                    <a:pt x="3770" y="486"/>
                  </a:lnTo>
                  <a:lnTo>
                    <a:pt x="3587" y="426"/>
                  </a:lnTo>
                  <a:cubicBezTo>
                    <a:pt x="3466" y="669"/>
                    <a:pt x="3283" y="882"/>
                    <a:pt x="2979" y="882"/>
                  </a:cubicBezTo>
                  <a:cubicBezTo>
                    <a:pt x="2007" y="821"/>
                    <a:pt x="912" y="365"/>
                    <a:pt x="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84"/>
            <p:cNvSpPr/>
            <p:nvPr/>
          </p:nvSpPr>
          <p:spPr>
            <a:xfrm>
              <a:off x="7557643" y="2730736"/>
              <a:ext cx="188076" cy="90021"/>
            </a:xfrm>
            <a:custGeom>
              <a:avLst/>
              <a:gdLst/>
              <a:ahLst/>
              <a:cxnLst/>
              <a:rect l="l" t="t" r="r" b="b"/>
              <a:pathLst>
                <a:path w="3558" h="1703" extrusionOk="0">
                  <a:moveTo>
                    <a:pt x="335" y="0"/>
                  </a:moveTo>
                  <a:cubicBezTo>
                    <a:pt x="366" y="122"/>
                    <a:pt x="335" y="213"/>
                    <a:pt x="183" y="244"/>
                  </a:cubicBezTo>
                  <a:cubicBezTo>
                    <a:pt x="183" y="244"/>
                    <a:pt x="366" y="578"/>
                    <a:pt x="31" y="639"/>
                  </a:cubicBezTo>
                  <a:cubicBezTo>
                    <a:pt x="31" y="639"/>
                    <a:pt x="31" y="730"/>
                    <a:pt x="1" y="791"/>
                  </a:cubicBezTo>
                  <a:cubicBezTo>
                    <a:pt x="882" y="1186"/>
                    <a:pt x="1977" y="1642"/>
                    <a:pt x="2949" y="1703"/>
                  </a:cubicBezTo>
                  <a:cubicBezTo>
                    <a:pt x="3253" y="1703"/>
                    <a:pt x="3436" y="1490"/>
                    <a:pt x="3557" y="1247"/>
                  </a:cubicBezTo>
                  <a:lnTo>
                    <a:pt x="366" y="31"/>
                  </a:lnTo>
                  <a:lnTo>
                    <a:pt x="36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84"/>
            <p:cNvSpPr/>
            <p:nvPr/>
          </p:nvSpPr>
          <p:spPr>
            <a:xfrm>
              <a:off x="7544798" y="2767684"/>
              <a:ext cx="14537" cy="12898"/>
            </a:xfrm>
            <a:custGeom>
              <a:avLst/>
              <a:gdLst/>
              <a:ahLst/>
              <a:cxnLst/>
              <a:rect l="l" t="t" r="r" b="b"/>
              <a:pathLst>
                <a:path w="275" h="244" extrusionOk="0">
                  <a:moveTo>
                    <a:pt x="1" y="0"/>
                  </a:moveTo>
                  <a:lnTo>
                    <a:pt x="1" y="0"/>
                  </a:lnTo>
                  <a:cubicBezTo>
                    <a:pt x="92" y="92"/>
                    <a:pt x="183" y="183"/>
                    <a:pt x="214" y="244"/>
                  </a:cubicBezTo>
                  <a:cubicBezTo>
                    <a:pt x="244" y="183"/>
                    <a:pt x="244" y="152"/>
                    <a:pt x="274" y="92"/>
                  </a:cubicBezTo>
                  <a:lnTo>
                    <a:pt x="1" y="0"/>
                  </a:lnTo>
                  <a:close/>
                </a:path>
              </a:pathLst>
            </a:custGeom>
            <a:solidFill>
              <a:srgbClr val="FFD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84"/>
            <p:cNvSpPr/>
            <p:nvPr/>
          </p:nvSpPr>
          <p:spPr>
            <a:xfrm>
              <a:off x="7535178" y="2730736"/>
              <a:ext cx="41812" cy="43451"/>
            </a:xfrm>
            <a:custGeom>
              <a:avLst/>
              <a:gdLst/>
              <a:ahLst/>
              <a:cxnLst/>
              <a:rect l="l" t="t" r="r" b="b"/>
              <a:pathLst>
                <a:path w="791" h="822" extrusionOk="0">
                  <a:moveTo>
                    <a:pt x="791" y="0"/>
                  </a:moveTo>
                  <a:cubicBezTo>
                    <a:pt x="699" y="0"/>
                    <a:pt x="335" y="31"/>
                    <a:pt x="213" y="61"/>
                  </a:cubicBezTo>
                  <a:cubicBezTo>
                    <a:pt x="183" y="183"/>
                    <a:pt x="122" y="365"/>
                    <a:pt x="0" y="487"/>
                  </a:cubicBezTo>
                  <a:cubicBezTo>
                    <a:pt x="61" y="547"/>
                    <a:pt x="122" y="608"/>
                    <a:pt x="183" y="699"/>
                  </a:cubicBezTo>
                  <a:lnTo>
                    <a:pt x="456" y="821"/>
                  </a:lnTo>
                  <a:cubicBezTo>
                    <a:pt x="456" y="730"/>
                    <a:pt x="456" y="639"/>
                    <a:pt x="456" y="639"/>
                  </a:cubicBezTo>
                  <a:cubicBezTo>
                    <a:pt x="791" y="578"/>
                    <a:pt x="608" y="244"/>
                    <a:pt x="608" y="244"/>
                  </a:cubicBezTo>
                  <a:cubicBezTo>
                    <a:pt x="760" y="213"/>
                    <a:pt x="791" y="122"/>
                    <a:pt x="791" y="0"/>
                  </a:cubicBezTo>
                  <a:close/>
                </a:path>
              </a:pathLst>
            </a:custGeom>
            <a:solidFill>
              <a:srgbClr val="FFE1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84"/>
            <p:cNvSpPr/>
            <p:nvPr/>
          </p:nvSpPr>
          <p:spPr>
            <a:xfrm>
              <a:off x="7740853" y="2836771"/>
              <a:ext cx="32139" cy="19558"/>
            </a:xfrm>
            <a:custGeom>
              <a:avLst/>
              <a:gdLst/>
              <a:ahLst/>
              <a:cxnLst/>
              <a:rect l="l" t="t" r="r" b="b"/>
              <a:pathLst>
                <a:path w="608" h="370" extrusionOk="0">
                  <a:moveTo>
                    <a:pt x="608" y="0"/>
                  </a:moveTo>
                  <a:lnTo>
                    <a:pt x="608" y="0"/>
                  </a:lnTo>
                  <a:cubicBezTo>
                    <a:pt x="508" y="51"/>
                    <a:pt x="407" y="73"/>
                    <a:pt x="307" y="73"/>
                  </a:cubicBezTo>
                  <a:cubicBezTo>
                    <a:pt x="225" y="73"/>
                    <a:pt x="143" y="58"/>
                    <a:pt x="61" y="31"/>
                  </a:cubicBezTo>
                  <a:lnTo>
                    <a:pt x="0" y="183"/>
                  </a:lnTo>
                  <a:cubicBezTo>
                    <a:pt x="0" y="213"/>
                    <a:pt x="0" y="274"/>
                    <a:pt x="30" y="274"/>
                  </a:cubicBezTo>
                  <a:lnTo>
                    <a:pt x="304" y="365"/>
                  </a:lnTo>
                  <a:cubicBezTo>
                    <a:pt x="312" y="368"/>
                    <a:pt x="321" y="369"/>
                    <a:pt x="329" y="369"/>
                  </a:cubicBezTo>
                  <a:cubicBezTo>
                    <a:pt x="416" y="369"/>
                    <a:pt x="517" y="241"/>
                    <a:pt x="517" y="213"/>
                  </a:cubicBezTo>
                  <a:lnTo>
                    <a:pt x="60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84"/>
            <p:cNvSpPr/>
            <p:nvPr/>
          </p:nvSpPr>
          <p:spPr>
            <a:xfrm>
              <a:off x="7744025" y="2802413"/>
              <a:ext cx="37002" cy="38905"/>
            </a:xfrm>
            <a:custGeom>
              <a:avLst/>
              <a:gdLst/>
              <a:ahLst/>
              <a:cxnLst/>
              <a:rect l="l" t="t" r="r" b="b"/>
              <a:pathLst>
                <a:path w="700" h="736" extrusionOk="0">
                  <a:moveTo>
                    <a:pt x="311" y="0"/>
                  </a:moveTo>
                  <a:cubicBezTo>
                    <a:pt x="288" y="0"/>
                    <a:pt x="266" y="28"/>
                    <a:pt x="244" y="73"/>
                  </a:cubicBezTo>
                  <a:lnTo>
                    <a:pt x="122" y="407"/>
                  </a:lnTo>
                  <a:lnTo>
                    <a:pt x="92" y="468"/>
                  </a:lnTo>
                  <a:lnTo>
                    <a:pt x="1" y="681"/>
                  </a:lnTo>
                  <a:cubicBezTo>
                    <a:pt x="77" y="719"/>
                    <a:pt x="154" y="736"/>
                    <a:pt x="230" y="736"/>
                  </a:cubicBezTo>
                  <a:cubicBezTo>
                    <a:pt x="336" y="736"/>
                    <a:pt x="442" y="703"/>
                    <a:pt x="548" y="650"/>
                  </a:cubicBezTo>
                  <a:lnTo>
                    <a:pt x="548" y="620"/>
                  </a:lnTo>
                  <a:lnTo>
                    <a:pt x="639" y="377"/>
                  </a:lnTo>
                  <a:cubicBezTo>
                    <a:pt x="670" y="347"/>
                    <a:pt x="700" y="164"/>
                    <a:pt x="578" y="103"/>
                  </a:cubicBezTo>
                  <a:lnTo>
                    <a:pt x="335" y="12"/>
                  </a:lnTo>
                  <a:cubicBezTo>
                    <a:pt x="327" y="4"/>
                    <a:pt x="319" y="0"/>
                    <a:pt x="3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84"/>
            <p:cNvSpPr/>
            <p:nvPr/>
          </p:nvSpPr>
          <p:spPr>
            <a:xfrm>
              <a:off x="7735990" y="2836771"/>
              <a:ext cx="12898" cy="14484"/>
            </a:xfrm>
            <a:custGeom>
              <a:avLst/>
              <a:gdLst/>
              <a:ahLst/>
              <a:cxnLst/>
              <a:rect l="l" t="t" r="r" b="b"/>
              <a:pathLst>
                <a:path w="244" h="274" extrusionOk="0">
                  <a:moveTo>
                    <a:pt x="92" y="0"/>
                  </a:moveTo>
                  <a:lnTo>
                    <a:pt x="1" y="213"/>
                  </a:lnTo>
                  <a:lnTo>
                    <a:pt x="153" y="274"/>
                  </a:lnTo>
                  <a:lnTo>
                    <a:pt x="244" y="61"/>
                  </a:lnTo>
                  <a:cubicBezTo>
                    <a:pt x="183" y="31"/>
                    <a:pt x="153" y="31"/>
                    <a:pt x="92" y="0"/>
                  </a:cubicBezTo>
                  <a:close/>
                </a:path>
              </a:pathLst>
            </a:custGeom>
            <a:solidFill>
              <a:srgbClr val="E3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84"/>
            <p:cNvSpPr/>
            <p:nvPr/>
          </p:nvSpPr>
          <p:spPr>
            <a:xfrm>
              <a:off x="7740853" y="2799823"/>
              <a:ext cx="22518" cy="40226"/>
            </a:xfrm>
            <a:custGeom>
              <a:avLst/>
              <a:gdLst/>
              <a:ahLst/>
              <a:cxnLst/>
              <a:rect l="l" t="t" r="r" b="b"/>
              <a:pathLst>
                <a:path w="426" h="761" extrusionOk="0">
                  <a:moveTo>
                    <a:pt x="274" y="0"/>
                  </a:moveTo>
                  <a:lnTo>
                    <a:pt x="0" y="699"/>
                  </a:lnTo>
                  <a:cubicBezTo>
                    <a:pt x="61" y="730"/>
                    <a:pt x="91" y="730"/>
                    <a:pt x="152" y="760"/>
                  </a:cubicBezTo>
                  <a:lnTo>
                    <a:pt x="426" y="61"/>
                  </a:lnTo>
                  <a:lnTo>
                    <a:pt x="274" y="0"/>
                  </a:lnTo>
                  <a:close/>
                </a:path>
              </a:pathLst>
            </a:custGeom>
            <a:solidFill>
              <a:srgbClr val="F1F3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84"/>
            <p:cNvSpPr/>
            <p:nvPr/>
          </p:nvSpPr>
          <p:spPr>
            <a:xfrm>
              <a:off x="6624203" y="2536320"/>
              <a:ext cx="802732" cy="278202"/>
            </a:xfrm>
            <a:custGeom>
              <a:avLst/>
              <a:gdLst/>
              <a:ahLst/>
              <a:cxnLst/>
              <a:rect l="l" t="t" r="r" b="b"/>
              <a:pathLst>
                <a:path w="15186" h="5263" extrusionOk="0">
                  <a:moveTo>
                    <a:pt x="730" y="0"/>
                  </a:moveTo>
                  <a:cubicBezTo>
                    <a:pt x="365" y="973"/>
                    <a:pt x="30" y="2098"/>
                    <a:pt x="0" y="3010"/>
                  </a:cubicBezTo>
                  <a:cubicBezTo>
                    <a:pt x="3320" y="4429"/>
                    <a:pt x="6985" y="5262"/>
                    <a:pt x="10604" y="5262"/>
                  </a:cubicBezTo>
                  <a:cubicBezTo>
                    <a:pt x="11790" y="5262"/>
                    <a:pt x="12971" y="5173"/>
                    <a:pt x="14134" y="4985"/>
                  </a:cubicBezTo>
                  <a:cubicBezTo>
                    <a:pt x="13891" y="4864"/>
                    <a:pt x="13557" y="4773"/>
                    <a:pt x="13557" y="4773"/>
                  </a:cubicBezTo>
                  <a:cubicBezTo>
                    <a:pt x="13557" y="4773"/>
                    <a:pt x="14347" y="4560"/>
                    <a:pt x="14712" y="4195"/>
                  </a:cubicBezTo>
                  <a:cubicBezTo>
                    <a:pt x="15076" y="3800"/>
                    <a:pt x="13496" y="3374"/>
                    <a:pt x="13496" y="3374"/>
                  </a:cubicBezTo>
                  <a:lnTo>
                    <a:pt x="13496" y="3374"/>
                  </a:lnTo>
                  <a:cubicBezTo>
                    <a:pt x="13496" y="3374"/>
                    <a:pt x="13502" y="3375"/>
                    <a:pt x="13515" y="3375"/>
                  </a:cubicBezTo>
                  <a:cubicBezTo>
                    <a:pt x="13646" y="3375"/>
                    <a:pt x="14414" y="3349"/>
                    <a:pt x="14803" y="2766"/>
                  </a:cubicBezTo>
                  <a:cubicBezTo>
                    <a:pt x="15186" y="2230"/>
                    <a:pt x="13574" y="2187"/>
                    <a:pt x="13049" y="2187"/>
                  </a:cubicBezTo>
                  <a:cubicBezTo>
                    <a:pt x="12948" y="2187"/>
                    <a:pt x="12888" y="2189"/>
                    <a:pt x="12888" y="2189"/>
                  </a:cubicBezTo>
                  <a:cubicBezTo>
                    <a:pt x="12888" y="2189"/>
                    <a:pt x="13472" y="948"/>
                    <a:pt x="12942" y="948"/>
                  </a:cubicBezTo>
                  <a:cubicBezTo>
                    <a:pt x="12879" y="948"/>
                    <a:pt x="12801" y="965"/>
                    <a:pt x="12705" y="1004"/>
                  </a:cubicBezTo>
                  <a:cubicBezTo>
                    <a:pt x="11824" y="1399"/>
                    <a:pt x="11459" y="2007"/>
                    <a:pt x="11459" y="2007"/>
                  </a:cubicBezTo>
                  <a:cubicBezTo>
                    <a:pt x="11459" y="2007"/>
                    <a:pt x="9568" y="2200"/>
                    <a:pt x="7923" y="2200"/>
                  </a:cubicBezTo>
                  <a:cubicBezTo>
                    <a:pt x="6647" y="2200"/>
                    <a:pt x="5519" y="2084"/>
                    <a:pt x="5532" y="1672"/>
                  </a:cubicBezTo>
                  <a:cubicBezTo>
                    <a:pt x="5532" y="1642"/>
                    <a:pt x="5532" y="1581"/>
                    <a:pt x="5532" y="1520"/>
                  </a:cubicBezTo>
                  <a:cubicBezTo>
                    <a:pt x="3921" y="1064"/>
                    <a:pt x="2371" y="274"/>
                    <a:pt x="730"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84"/>
            <p:cNvSpPr/>
            <p:nvPr/>
          </p:nvSpPr>
          <p:spPr>
            <a:xfrm>
              <a:off x="7662093" y="2867271"/>
              <a:ext cx="9726" cy="9726"/>
            </a:xfrm>
            <a:custGeom>
              <a:avLst/>
              <a:gdLst/>
              <a:ahLst/>
              <a:cxnLst/>
              <a:rect l="l" t="t" r="r" b="b"/>
              <a:pathLst>
                <a:path w="184" h="184" extrusionOk="0">
                  <a:moveTo>
                    <a:pt x="1" y="1"/>
                  </a:moveTo>
                  <a:lnTo>
                    <a:pt x="122" y="153"/>
                  </a:lnTo>
                  <a:cubicBezTo>
                    <a:pt x="153" y="183"/>
                    <a:pt x="153" y="183"/>
                    <a:pt x="153" y="183"/>
                  </a:cubicBezTo>
                  <a:cubicBezTo>
                    <a:pt x="183" y="183"/>
                    <a:pt x="183" y="153"/>
                    <a:pt x="153" y="153"/>
                  </a:cubicBezTo>
                  <a:lnTo>
                    <a:pt x="3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84"/>
            <p:cNvSpPr/>
            <p:nvPr/>
          </p:nvSpPr>
          <p:spPr>
            <a:xfrm>
              <a:off x="7584971" y="2778943"/>
              <a:ext cx="364787" cy="221748"/>
            </a:xfrm>
            <a:custGeom>
              <a:avLst/>
              <a:gdLst/>
              <a:ahLst/>
              <a:cxnLst/>
              <a:rect l="l" t="t" r="r" b="b"/>
              <a:pathLst>
                <a:path w="6901" h="4195" extrusionOk="0">
                  <a:moveTo>
                    <a:pt x="6505" y="0"/>
                  </a:moveTo>
                  <a:cubicBezTo>
                    <a:pt x="4682" y="1642"/>
                    <a:pt x="2341" y="2857"/>
                    <a:pt x="1" y="3891"/>
                  </a:cubicBezTo>
                  <a:lnTo>
                    <a:pt x="244" y="4195"/>
                  </a:lnTo>
                  <a:lnTo>
                    <a:pt x="6900" y="517"/>
                  </a:lnTo>
                  <a:lnTo>
                    <a:pt x="6505"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84"/>
            <p:cNvSpPr/>
            <p:nvPr/>
          </p:nvSpPr>
          <p:spPr>
            <a:xfrm>
              <a:off x="7554472" y="2737132"/>
              <a:ext cx="404908" cy="265199"/>
            </a:xfrm>
            <a:custGeom>
              <a:avLst/>
              <a:gdLst/>
              <a:ahLst/>
              <a:cxnLst/>
              <a:rect l="l" t="t" r="r" b="b"/>
              <a:pathLst>
                <a:path w="7660" h="5017" extrusionOk="0">
                  <a:moveTo>
                    <a:pt x="6505" y="1"/>
                  </a:moveTo>
                  <a:lnTo>
                    <a:pt x="6657" y="244"/>
                  </a:lnTo>
                  <a:cubicBezTo>
                    <a:pt x="6657" y="244"/>
                    <a:pt x="6657" y="244"/>
                    <a:pt x="6657" y="274"/>
                  </a:cubicBezTo>
                  <a:cubicBezTo>
                    <a:pt x="6626" y="274"/>
                    <a:pt x="6626" y="274"/>
                    <a:pt x="6626" y="244"/>
                  </a:cubicBezTo>
                  <a:lnTo>
                    <a:pt x="6505" y="92"/>
                  </a:lnTo>
                  <a:lnTo>
                    <a:pt x="6383" y="153"/>
                  </a:lnTo>
                  <a:lnTo>
                    <a:pt x="6505" y="305"/>
                  </a:lnTo>
                  <a:cubicBezTo>
                    <a:pt x="6535" y="335"/>
                    <a:pt x="6505" y="335"/>
                    <a:pt x="6505" y="335"/>
                  </a:cubicBezTo>
                  <a:lnTo>
                    <a:pt x="6474" y="335"/>
                  </a:lnTo>
                  <a:lnTo>
                    <a:pt x="6353" y="183"/>
                  </a:lnTo>
                  <a:lnTo>
                    <a:pt x="6262" y="214"/>
                  </a:lnTo>
                  <a:lnTo>
                    <a:pt x="6383" y="396"/>
                  </a:lnTo>
                  <a:cubicBezTo>
                    <a:pt x="6383" y="396"/>
                    <a:pt x="6383" y="396"/>
                    <a:pt x="6383" y="426"/>
                  </a:cubicBezTo>
                  <a:cubicBezTo>
                    <a:pt x="6353" y="426"/>
                    <a:pt x="6353" y="426"/>
                    <a:pt x="6353" y="396"/>
                  </a:cubicBezTo>
                  <a:lnTo>
                    <a:pt x="6231" y="244"/>
                  </a:lnTo>
                  <a:lnTo>
                    <a:pt x="6140" y="305"/>
                  </a:lnTo>
                  <a:lnTo>
                    <a:pt x="6322" y="548"/>
                  </a:lnTo>
                  <a:cubicBezTo>
                    <a:pt x="6322" y="548"/>
                    <a:pt x="6322" y="578"/>
                    <a:pt x="6322" y="609"/>
                  </a:cubicBezTo>
                  <a:cubicBezTo>
                    <a:pt x="6292" y="609"/>
                    <a:pt x="6262" y="609"/>
                    <a:pt x="6231" y="578"/>
                  </a:cubicBezTo>
                  <a:lnTo>
                    <a:pt x="6049" y="335"/>
                  </a:lnTo>
                  <a:lnTo>
                    <a:pt x="5927" y="396"/>
                  </a:lnTo>
                  <a:lnTo>
                    <a:pt x="6079" y="548"/>
                  </a:lnTo>
                  <a:cubicBezTo>
                    <a:pt x="6079" y="578"/>
                    <a:pt x="6079" y="578"/>
                    <a:pt x="6049" y="578"/>
                  </a:cubicBezTo>
                  <a:lnTo>
                    <a:pt x="6018" y="578"/>
                  </a:lnTo>
                  <a:lnTo>
                    <a:pt x="5897" y="426"/>
                  </a:lnTo>
                  <a:lnTo>
                    <a:pt x="5775" y="487"/>
                  </a:lnTo>
                  <a:lnTo>
                    <a:pt x="5897" y="639"/>
                  </a:lnTo>
                  <a:cubicBezTo>
                    <a:pt x="5927" y="670"/>
                    <a:pt x="5927" y="670"/>
                    <a:pt x="5897" y="670"/>
                  </a:cubicBezTo>
                  <a:lnTo>
                    <a:pt x="5867" y="670"/>
                  </a:lnTo>
                  <a:lnTo>
                    <a:pt x="5745" y="518"/>
                  </a:lnTo>
                  <a:lnTo>
                    <a:pt x="5623" y="578"/>
                  </a:lnTo>
                  <a:lnTo>
                    <a:pt x="5745" y="730"/>
                  </a:lnTo>
                  <a:cubicBezTo>
                    <a:pt x="5775" y="730"/>
                    <a:pt x="5775" y="761"/>
                    <a:pt x="5745" y="761"/>
                  </a:cubicBezTo>
                  <a:lnTo>
                    <a:pt x="5715" y="761"/>
                  </a:lnTo>
                  <a:lnTo>
                    <a:pt x="5593" y="578"/>
                  </a:lnTo>
                  <a:lnTo>
                    <a:pt x="5502" y="639"/>
                  </a:lnTo>
                  <a:lnTo>
                    <a:pt x="5623" y="822"/>
                  </a:lnTo>
                  <a:cubicBezTo>
                    <a:pt x="5623" y="822"/>
                    <a:pt x="5623" y="822"/>
                    <a:pt x="5623" y="852"/>
                  </a:cubicBezTo>
                  <a:cubicBezTo>
                    <a:pt x="5593" y="852"/>
                    <a:pt x="5593" y="852"/>
                    <a:pt x="5593" y="822"/>
                  </a:cubicBezTo>
                  <a:lnTo>
                    <a:pt x="5471" y="670"/>
                  </a:lnTo>
                  <a:lnTo>
                    <a:pt x="5350" y="730"/>
                  </a:lnTo>
                  <a:lnTo>
                    <a:pt x="5471" y="882"/>
                  </a:lnTo>
                  <a:cubicBezTo>
                    <a:pt x="5502" y="913"/>
                    <a:pt x="5502" y="913"/>
                    <a:pt x="5471" y="913"/>
                  </a:cubicBezTo>
                  <a:lnTo>
                    <a:pt x="5441" y="913"/>
                  </a:lnTo>
                  <a:lnTo>
                    <a:pt x="5319" y="730"/>
                  </a:lnTo>
                  <a:lnTo>
                    <a:pt x="5198" y="822"/>
                  </a:lnTo>
                  <a:lnTo>
                    <a:pt x="5380" y="1065"/>
                  </a:lnTo>
                  <a:cubicBezTo>
                    <a:pt x="5411" y="1065"/>
                    <a:pt x="5411" y="1095"/>
                    <a:pt x="5380" y="1126"/>
                  </a:cubicBezTo>
                  <a:cubicBezTo>
                    <a:pt x="5350" y="1126"/>
                    <a:pt x="5319" y="1126"/>
                    <a:pt x="5319" y="1095"/>
                  </a:cubicBezTo>
                  <a:lnTo>
                    <a:pt x="5137" y="852"/>
                  </a:lnTo>
                  <a:lnTo>
                    <a:pt x="5015" y="913"/>
                  </a:lnTo>
                  <a:lnTo>
                    <a:pt x="5137" y="1065"/>
                  </a:lnTo>
                  <a:cubicBezTo>
                    <a:pt x="5137" y="1095"/>
                    <a:pt x="5137" y="1095"/>
                    <a:pt x="5137" y="1095"/>
                  </a:cubicBezTo>
                  <a:lnTo>
                    <a:pt x="5107" y="1095"/>
                  </a:lnTo>
                  <a:lnTo>
                    <a:pt x="4985" y="943"/>
                  </a:lnTo>
                  <a:lnTo>
                    <a:pt x="4863" y="1004"/>
                  </a:lnTo>
                  <a:lnTo>
                    <a:pt x="4985" y="1156"/>
                  </a:lnTo>
                  <a:cubicBezTo>
                    <a:pt x="4985" y="1186"/>
                    <a:pt x="4985" y="1186"/>
                    <a:pt x="4985" y="1186"/>
                  </a:cubicBezTo>
                  <a:lnTo>
                    <a:pt x="4955" y="1186"/>
                  </a:lnTo>
                  <a:lnTo>
                    <a:pt x="4833" y="1034"/>
                  </a:lnTo>
                  <a:lnTo>
                    <a:pt x="4711" y="1095"/>
                  </a:lnTo>
                  <a:lnTo>
                    <a:pt x="4833" y="1247"/>
                  </a:lnTo>
                  <a:cubicBezTo>
                    <a:pt x="4833" y="1247"/>
                    <a:pt x="4833" y="1278"/>
                    <a:pt x="4833" y="1278"/>
                  </a:cubicBezTo>
                  <a:lnTo>
                    <a:pt x="4803" y="1278"/>
                  </a:lnTo>
                  <a:lnTo>
                    <a:pt x="4681" y="1095"/>
                  </a:lnTo>
                  <a:lnTo>
                    <a:pt x="4559" y="1156"/>
                  </a:lnTo>
                  <a:lnTo>
                    <a:pt x="4681" y="1338"/>
                  </a:lnTo>
                  <a:cubicBezTo>
                    <a:pt x="4711" y="1338"/>
                    <a:pt x="4711" y="1338"/>
                    <a:pt x="4681" y="1369"/>
                  </a:cubicBezTo>
                  <a:cubicBezTo>
                    <a:pt x="4681" y="1369"/>
                    <a:pt x="4651" y="1369"/>
                    <a:pt x="4651" y="1338"/>
                  </a:cubicBezTo>
                  <a:lnTo>
                    <a:pt x="4529" y="1186"/>
                  </a:lnTo>
                  <a:lnTo>
                    <a:pt x="4438" y="1247"/>
                  </a:lnTo>
                  <a:lnTo>
                    <a:pt x="4559" y="1399"/>
                  </a:lnTo>
                  <a:cubicBezTo>
                    <a:pt x="4559" y="1430"/>
                    <a:pt x="4559" y="1430"/>
                    <a:pt x="4559" y="1430"/>
                  </a:cubicBezTo>
                  <a:lnTo>
                    <a:pt x="4529" y="1430"/>
                  </a:lnTo>
                  <a:lnTo>
                    <a:pt x="4408" y="1247"/>
                  </a:lnTo>
                  <a:lnTo>
                    <a:pt x="4286" y="1338"/>
                  </a:lnTo>
                  <a:lnTo>
                    <a:pt x="4468" y="1582"/>
                  </a:lnTo>
                  <a:cubicBezTo>
                    <a:pt x="4499" y="1582"/>
                    <a:pt x="4468" y="1612"/>
                    <a:pt x="4468" y="1642"/>
                  </a:cubicBezTo>
                  <a:cubicBezTo>
                    <a:pt x="4438" y="1642"/>
                    <a:pt x="4408" y="1642"/>
                    <a:pt x="4377" y="1612"/>
                  </a:cubicBezTo>
                  <a:lnTo>
                    <a:pt x="4195" y="1369"/>
                  </a:lnTo>
                  <a:lnTo>
                    <a:pt x="4073" y="1430"/>
                  </a:lnTo>
                  <a:lnTo>
                    <a:pt x="4225" y="1582"/>
                  </a:lnTo>
                  <a:cubicBezTo>
                    <a:pt x="4225" y="1612"/>
                    <a:pt x="4225" y="1612"/>
                    <a:pt x="4195" y="1612"/>
                  </a:cubicBezTo>
                  <a:lnTo>
                    <a:pt x="4164" y="1612"/>
                  </a:lnTo>
                  <a:lnTo>
                    <a:pt x="4043" y="1460"/>
                  </a:lnTo>
                  <a:lnTo>
                    <a:pt x="3921" y="1521"/>
                  </a:lnTo>
                  <a:lnTo>
                    <a:pt x="4043" y="1673"/>
                  </a:lnTo>
                  <a:cubicBezTo>
                    <a:pt x="4073" y="1703"/>
                    <a:pt x="4073" y="1703"/>
                    <a:pt x="4043" y="1703"/>
                  </a:cubicBezTo>
                  <a:lnTo>
                    <a:pt x="4012" y="1703"/>
                  </a:lnTo>
                  <a:lnTo>
                    <a:pt x="3891" y="1551"/>
                  </a:lnTo>
                  <a:lnTo>
                    <a:pt x="3769" y="1612"/>
                  </a:lnTo>
                  <a:lnTo>
                    <a:pt x="3891" y="1764"/>
                  </a:lnTo>
                  <a:cubicBezTo>
                    <a:pt x="3921" y="1764"/>
                    <a:pt x="3921" y="1794"/>
                    <a:pt x="3891" y="1794"/>
                  </a:cubicBezTo>
                  <a:lnTo>
                    <a:pt x="3860" y="1794"/>
                  </a:lnTo>
                  <a:lnTo>
                    <a:pt x="3739" y="1612"/>
                  </a:lnTo>
                  <a:lnTo>
                    <a:pt x="3648" y="1673"/>
                  </a:lnTo>
                  <a:lnTo>
                    <a:pt x="3769" y="1855"/>
                  </a:lnTo>
                  <a:cubicBezTo>
                    <a:pt x="3769" y="1855"/>
                    <a:pt x="3769" y="1855"/>
                    <a:pt x="3769" y="1885"/>
                  </a:cubicBezTo>
                  <a:cubicBezTo>
                    <a:pt x="3739" y="1885"/>
                    <a:pt x="3739" y="1885"/>
                    <a:pt x="3739" y="1855"/>
                  </a:cubicBezTo>
                  <a:lnTo>
                    <a:pt x="3617" y="1703"/>
                  </a:lnTo>
                  <a:lnTo>
                    <a:pt x="3496" y="1764"/>
                  </a:lnTo>
                  <a:lnTo>
                    <a:pt x="3617" y="1916"/>
                  </a:lnTo>
                  <a:cubicBezTo>
                    <a:pt x="3648" y="1946"/>
                    <a:pt x="3648" y="1946"/>
                    <a:pt x="3617" y="1946"/>
                  </a:cubicBezTo>
                  <a:lnTo>
                    <a:pt x="3587" y="1946"/>
                  </a:lnTo>
                  <a:lnTo>
                    <a:pt x="3465" y="1764"/>
                  </a:lnTo>
                  <a:lnTo>
                    <a:pt x="3344" y="1855"/>
                  </a:lnTo>
                  <a:lnTo>
                    <a:pt x="3526" y="2098"/>
                  </a:lnTo>
                  <a:cubicBezTo>
                    <a:pt x="3556" y="2098"/>
                    <a:pt x="3556" y="2129"/>
                    <a:pt x="3526" y="2159"/>
                  </a:cubicBezTo>
                  <a:cubicBezTo>
                    <a:pt x="3496" y="2159"/>
                    <a:pt x="3465" y="2159"/>
                    <a:pt x="3465" y="2129"/>
                  </a:cubicBezTo>
                  <a:lnTo>
                    <a:pt x="3283" y="1885"/>
                  </a:lnTo>
                  <a:lnTo>
                    <a:pt x="3161" y="1946"/>
                  </a:lnTo>
                  <a:lnTo>
                    <a:pt x="3283" y="2098"/>
                  </a:lnTo>
                  <a:cubicBezTo>
                    <a:pt x="3283" y="2129"/>
                    <a:pt x="3283" y="2129"/>
                    <a:pt x="3283" y="2129"/>
                  </a:cubicBezTo>
                  <a:lnTo>
                    <a:pt x="3252" y="2129"/>
                  </a:lnTo>
                  <a:lnTo>
                    <a:pt x="3131" y="1977"/>
                  </a:lnTo>
                  <a:lnTo>
                    <a:pt x="3009" y="2037"/>
                  </a:lnTo>
                  <a:lnTo>
                    <a:pt x="3131" y="2189"/>
                  </a:lnTo>
                  <a:cubicBezTo>
                    <a:pt x="3131" y="2220"/>
                    <a:pt x="3131" y="2220"/>
                    <a:pt x="3131" y="2220"/>
                  </a:cubicBezTo>
                  <a:lnTo>
                    <a:pt x="3100" y="2220"/>
                  </a:lnTo>
                  <a:lnTo>
                    <a:pt x="2979" y="2068"/>
                  </a:lnTo>
                  <a:lnTo>
                    <a:pt x="2857" y="2129"/>
                  </a:lnTo>
                  <a:lnTo>
                    <a:pt x="2979" y="2281"/>
                  </a:lnTo>
                  <a:cubicBezTo>
                    <a:pt x="2979" y="2281"/>
                    <a:pt x="2979" y="2311"/>
                    <a:pt x="2979" y="2311"/>
                  </a:cubicBezTo>
                  <a:lnTo>
                    <a:pt x="2949" y="2311"/>
                  </a:lnTo>
                  <a:lnTo>
                    <a:pt x="2827" y="2129"/>
                  </a:lnTo>
                  <a:lnTo>
                    <a:pt x="2705" y="2189"/>
                  </a:lnTo>
                  <a:lnTo>
                    <a:pt x="2827" y="2372"/>
                  </a:lnTo>
                  <a:cubicBezTo>
                    <a:pt x="2857" y="2372"/>
                    <a:pt x="2827" y="2372"/>
                    <a:pt x="2827" y="2402"/>
                  </a:cubicBezTo>
                  <a:cubicBezTo>
                    <a:pt x="2827" y="2402"/>
                    <a:pt x="2797" y="2402"/>
                    <a:pt x="2797" y="2372"/>
                  </a:cubicBezTo>
                  <a:lnTo>
                    <a:pt x="2675" y="2220"/>
                  </a:lnTo>
                  <a:lnTo>
                    <a:pt x="2584" y="2281"/>
                  </a:lnTo>
                  <a:lnTo>
                    <a:pt x="2705" y="2433"/>
                  </a:lnTo>
                  <a:cubicBezTo>
                    <a:pt x="2705" y="2463"/>
                    <a:pt x="2705" y="2463"/>
                    <a:pt x="2705" y="2463"/>
                  </a:cubicBezTo>
                  <a:lnTo>
                    <a:pt x="2675" y="2463"/>
                  </a:lnTo>
                  <a:lnTo>
                    <a:pt x="2553" y="2281"/>
                  </a:lnTo>
                  <a:lnTo>
                    <a:pt x="2432" y="2372"/>
                  </a:lnTo>
                  <a:lnTo>
                    <a:pt x="2614" y="2615"/>
                  </a:lnTo>
                  <a:cubicBezTo>
                    <a:pt x="2614" y="2615"/>
                    <a:pt x="2614" y="2645"/>
                    <a:pt x="2614" y="2676"/>
                  </a:cubicBezTo>
                  <a:cubicBezTo>
                    <a:pt x="2584" y="2676"/>
                    <a:pt x="2553" y="2676"/>
                    <a:pt x="2523" y="2645"/>
                  </a:cubicBezTo>
                  <a:lnTo>
                    <a:pt x="2341" y="2402"/>
                  </a:lnTo>
                  <a:lnTo>
                    <a:pt x="2219" y="2463"/>
                  </a:lnTo>
                  <a:lnTo>
                    <a:pt x="2341" y="2615"/>
                  </a:lnTo>
                  <a:cubicBezTo>
                    <a:pt x="2371" y="2645"/>
                    <a:pt x="2371" y="2645"/>
                    <a:pt x="2341" y="2645"/>
                  </a:cubicBezTo>
                  <a:cubicBezTo>
                    <a:pt x="2341" y="2655"/>
                    <a:pt x="2341" y="2659"/>
                    <a:pt x="2339" y="2659"/>
                  </a:cubicBezTo>
                  <a:cubicBezTo>
                    <a:pt x="2337" y="2659"/>
                    <a:pt x="2330" y="2645"/>
                    <a:pt x="2310" y="2645"/>
                  </a:cubicBezTo>
                  <a:lnTo>
                    <a:pt x="2189" y="2493"/>
                  </a:lnTo>
                  <a:lnTo>
                    <a:pt x="2067" y="2554"/>
                  </a:lnTo>
                  <a:lnTo>
                    <a:pt x="2189" y="2706"/>
                  </a:lnTo>
                  <a:cubicBezTo>
                    <a:pt x="2219" y="2737"/>
                    <a:pt x="2219" y="2737"/>
                    <a:pt x="2189" y="2737"/>
                  </a:cubicBezTo>
                  <a:lnTo>
                    <a:pt x="2158" y="2737"/>
                  </a:lnTo>
                  <a:lnTo>
                    <a:pt x="2037" y="2585"/>
                  </a:lnTo>
                  <a:lnTo>
                    <a:pt x="1915" y="2645"/>
                  </a:lnTo>
                  <a:lnTo>
                    <a:pt x="2037" y="2797"/>
                  </a:lnTo>
                  <a:cubicBezTo>
                    <a:pt x="2067" y="2828"/>
                    <a:pt x="2037" y="2828"/>
                    <a:pt x="2037" y="2828"/>
                  </a:cubicBezTo>
                  <a:lnTo>
                    <a:pt x="2006" y="2828"/>
                  </a:lnTo>
                  <a:lnTo>
                    <a:pt x="1885" y="2645"/>
                  </a:lnTo>
                  <a:lnTo>
                    <a:pt x="1793" y="2706"/>
                  </a:lnTo>
                  <a:lnTo>
                    <a:pt x="1915" y="2889"/>
                  </a:lnTo>
                  <a:cubicBezTo>
                    <a:pt x="1915" y="2889"/>
                    <a:pt x="1915" y="2919"/>
                    <a:pt x="1915" y="2919"/>
                  </a:cubicBezTo>
                  <a:cubicBezTo>
                    <a:pt x="1885" y="2919"/>
                    <a:pt x="1885" y="2919"/>
                    <a:pt x="1885" y="2889"/>
                  </a:cubicBezTo>
                  <a:lnTo>
                    <a:pt x="1733" y="2737"/>
                  </a:lnTo>
                  <a:lnTo>
                    <a:pt x="1642" y="2797"/>
                  </a:lnTo>
                  <a:lnTo>
                    <a:pt x="1763" y="2949"/>
                  </a:lnTo>
                  <a:cubicBezTo>
                    <a:pt x="1793" y="2980"/>
                    <a:pt x="1763" y="2980"/>
                    <a:pt x="1763" y="2980"/>
                  </a:cubicBezTo>
                  <a:lnTo>
                    <a:pt x="1733" y="2980"/>
                  </a:lnTo>
                  <a:lnTo>
                    <a:pt x="1611" y="2828"/>
                  </a:lnTo>
                  <a:lnTo>
                    <a:pt x="1490" y="2889"/>
                  </a:lnTo>
                  <a:lnTo>
                    <a:pt x="1672" y="3132"/>
                  </a:lnTo>
                  <a:cubicBezTo>
                    <a:pt x="1702" y="3162"/>
                    <a:pt x="1702" y="3162"/>
                    <a:pt x="1672" y="3192"/>
                  </a:cubicBezTo>
                  <a:cubicBezTo>
                    <a:pt x="1642" y="3192"/>
                    <a:pt x="1611" y="3192"/>
                    <a:pt x="1611" y="3162"/>
                  </a:cubicBezTo>
                  <a:lnTo>
                    <a:pt x="1398" y="2919"/>
                  </a:lnTo>
                  <a:lnTo>
                    <a:pt x="1307" y="2980"/>
                  </a:lnTo>
                  <a:lnTo>
                    <a:pt x="1429" y="3162"/>
                  </a:lnTo>
                  <a:cubicBezTo>
                    <a:pt x="1414" y="3177"/>
                    <a:pt x="1406" y="3185"/>
                    <a:pt x="1402" y="3185"/>
                  </a:cubicBezTo>
                  <a:cubicBezTo>
                    <a:pt x="1398" y="3185"/>
                    <a:pt x="1398" y="3177"/>
                    <a:pt x="1398" y="3162"/>
                  </a:cubicBezTo>
                  <a:lnTo>
                    <a:pt x="1277" y="3010"/>
                  </a:lnTo>
                  <a:lnTo>
                    <a:pt x="1155" y="3071"/>
                  </a:lnTo>
                  <a:lnTo>
                    <a:pt x="1277" y="3223"/>
                  </a:lnTo>
                  <a:cubicBezTo>
                    <a:pt x="1277" y="3253"/>
                    <a:pt x="1277" y="3253"/>
                    <a:pt x="1277" y="3253"/>
                  </a:cubicBezTo>
                  <a:lnTo>
                    <a:pt x="1246" y="3253"/>
                  </a:lnTo>
                  <a:lnTo>
                    <a:pt x="1125" y="3101"/>
                  </a:lnTo>
                  <a:lnTo>
                    <a:pt x="1003" y="3162"/>
                  </a:lnTo>
                  <a:lnTo>
                    <a:pt x="1125" y="3314"/>
                  </a:lnTo>
                  <a:cubicBezTo>
                    <a:pt x="1125" y="3344"/>
                    <a:pt x="1125" y="3344"/>
                    <a:pt x="1125" y="3344"/>
                  </a:cubicBezTo>
                  <a:lnTo>
                    <a:pt x="1094" y="3344"/>
                  </a:lnTo>
                  <a:lnTo>
                    <a:pt x="973" y="3162"/>
                  </a:lnTo>
                  <a:lnTo>
                    <a:pt x="851" y="3223"/>
                  </a:lnTo>
                  <a:lnTo>
                    <a:pt x="973" y="3405"/>
                  </a:lnTo>
                  <a:cubicBezTo>
                    <a:pt x="973" y="3405"/>
                    <a:pt x="973" y="3405"/>
                    <a:pt x="973" y="3436"/>
                  </a:cubicBezTo>
                  <a:cubicBezTo>
                    <a:pt x="973" y="3436"/>
                    <a:pt x="942" y="3436"/>
                    <a:pt x="942" y="3405"/>
                  </a:cubicBezTo>
                  <a:lnTo>
                    <a:pt x="821" y="3253"/>
                  </a:lnTo>
                  <a:lnTo>
                    <a:pt x="730" y="3314"/>
                  </a:lnTo>
                  <a:lnTo>
                    <a:pt x="851" y="3466"/>
                  </a:lnTo>
                  <a:cubicBezTo>
                    <a:pt x="851" y="3496"/>
                    <a:pt x="851" y="3496"/>
                    <a:pt x="851" y="3496"/>
                  </a:cubicBezTo>
                  <a:lnTo>
                    <a:pt x="821" y="3496"/>
                  </a:lnTo>
                  <a:lnTo>
                    <a:pt x="699" y="3344"/>
                  </a:lnTo>
                  <a:lnTo>
                    <a:pt x="578" y="3405"/>
                  </a:lnTo>
                  <a:lnTo>
                    <a:pt x="760" y="3648"/>
                  </a:lnTo>
                  <a:cubicBezTo>
                    <a:pt x="760" y="3648"/>
                    <a:pt x="760" y="3679"/>
                    <a:pt x="760" y="3709"/>
                  </a:cubicBezTo>
                  <a:cubicBezTo>
                    <a:pt x="730" y="3709"/>
                    <a:pt x="699" y="3709"/>
                    <a:pt x="669" y="3679"/>
                  </a:cubicBezTo>
                  <a:lnTo>
                    <a:pt x="486" y="3436"/>
                  </a:lnTo>
                  <a:lnTo>
                    <a:pt x="365" y="3496"/>
                  </a:lnTo>
                  <a:lnTo>
                    <a:pt x="486" y="3648"/>
                  </a:lnTo>
                  <a:cubicBezTo>
                    <a:pt x="517" y="3679"/>
                    <a:pt x="517" y="3679"/>
                    <a:pt x="486" y="3679"/>
                  </a:cubicBezTo>
                  <a:lnTo>
                    <a:pt x="456" y="3679"/>
                  </a:lnTo>
                  <a:lnTo>
                    <a:pt x="334" y="3527"/>
                  </a:lnTo>
                  <a:lnTo>
                    <a:pt x="213" y="3588"/>
                  </a:lnTo>
                  <a:lnTo>
                    <a:pt x="334" y="3740"/>
                  </a:lnTo>
                  <a:cubicBezTo>
                    <a:pt x="365" y="3770"/>
                    <a:pt x="334" y="3770"/>
                    <a:pt x="334" y="3770"/>
                  </a:cubicBezTo>
                  <a:lnTo>
                    <a:pt x="304" y="3770"/>
                  </a:lnTo>
                  <a:lnTo>
                    <a:pt x="183" y="3618"/>
                  </a:lnTo>
                  <a:lnTo>
                    <a:pt x="61" y="3679"/>
                  </a:lnTo>
                  <a:lnTo>
                    <a:pt x="183" y="3831"/>
                  </a:lnTo>
                  <a:cubicBezTo>
                    <a:pt x="213" y="3831"/>
                    <a:pt x="183" y="3861"/>
                    <a:pt x="183" y="3861"/>
                  </a:cubicBezTo>
                  <a:lnTo>
                    <a:pt x="152" y="3861"/>
                  </a:lnTo>
                  <a:lnTo>
                    <a:pt x="31" y="3679"/>
                  </a:lnTo>
                  <a:lnTo>
                    <a:pt x="0" y="3709"/>
                  </a:lnTo>
                  <a:lnTo>
                    <a:pt x="942" y="5016"/>
                  </a:lnTo>
                  <a:lnTo>
                    <a:pt x="7660" y="1308"/>
                  </a:lnTo>
                  <a:lnTo>
                    <a:pt x="6626" y="31"/>
                  </a:lnTo>
                  <a:lnTo>
                    <a:pt x="6505"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84"/>
            <p:cNvSpPr/>
            <p:nvPr/>
          </p:nvSpPr>
          <p:spPr>
            <a:xfrm>
              <a:off x="7646024" y="2875306"/>
              <a:ext cx="9726" cy="11312"/>
            </a:xfrm>
            <a:custGeom>
              <a:avLst/>
              <a:gdLst/>
              <a:ahLst/>
              <a:cxnLst/>
              <a:rect l="l" t="t" r="r" b="b"/>
              <a:pathLst>
                <a:path w="184" h="214" extrusionOk="0">
                  <a:moveTo>
                    <a:pt x="31" y="1"/>
                  </a:moveTo>
                  <a:lnTo>
                    <a:pt x="1" y="31"/>
                  </a:lnTo>
                  <a:lnTo>
                    <a:pt x="122" y="183"/>
                  </a:lnTo>
                  <a:cubicBezTo>
                    <a:pt x="122" y="214"/>
                    <a:pt x="153" y="214"/>
                    <a:pt x="153" y="214"/>
                  </a:cubicBezTo>
                  <a:cubicBezTo>
                    <a:pt x="183" y="183"/>
                    <a:pt x="183" y="183"/>
                    <a:pt x="153" y="183"/>
                  </a:cubicBezTo>
                  <a:lnTo>
                    <a:pt x="3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84"/>
            <p:cNvSpPr/>
            <p:nvPr/>
          </p:nvSpPr>
          <p:spPr>
            <a:xfrm>
              <a:off x="7548023" y="2737132"/>
              <a:ext cx="380856" cy="245905"/>
            </a:xfrm>
            <a:custGeom>
              <a:avLst/>
              <a:gdLst/>
              <a:ahLst/>
              <a:cxnLst/>
              <a:rect l="l" t="t" r="r" b="b"/>
              <a:pathLst>
                <a:path w="7205" h="4652" extrusionOk="0">
                  <a:moveTo>
                    <a:pt x="6627" y="1"/>
                  </a:moveTo>
                  <a:lnTo>
                    <a:pt x="6536" y="62"/>
                  </a:lnTo>
                  <a:lnTo>
                    <a:pt x="6657" y="214"/>
                  </a:lnTo>
                  <a:cubicBezTo>
                    <a:pt x="6688" y="214"/>
                    <a:pt x="6688" y="244"/>
                    <a:pt x="6657" y="244"/>
                  </a:cubicBezTo>
                  <a:lnTo>
                    <a:pt x="6627" y="244"/>
                  </a:lnTo>
                  <a:lnTo>
                    <a:pt x="6505" y="62"/>
                  </a:lnTo>
                  <a:lnTo>
                    <a:pt x="6414" y="123"/>
                  </a:lnTo>
                  <a:lnTo>
                    <a:pt x="6536" y="305"/>
                  </a:lnTo>
                  <a:cubicBezTo>
                    <a:pt x="6520" y="320"/>
                    <a:pt x="6513" y="328"/>
                    <a:pt x="6509" y="328"/>
                  </a:cubicBezTo>
                  <a:cubicBezTo>
                    <a:pt x="6505" y="328"/>
                    <a:pt x="6505" y="320"/>
                    <a:pt x="6505" y="305"/>
                  </a:cubicBezTo>
                  <a:lnTo>
                    <a:pt x="6353" y="153"/>
                  </a:lnTo>
                  <a:lnTo>
                    <a:pt x="6262" y="214"/>
                  </a:lnTo>
                  <a:lnTo>
                    <a:pt x="6384" y="366"/>
                  </a:lnTo>
                  <a:cubicBezTo>
                    <a:pt x="6414" y="366"/>
                    <a:pt x="6414" y="396"/>
                    <a:pt x="6384" y="396"/>
                  </a:cubicBezTo>
                  <a:lnTo>
                    <a:pt x="6353" y="396"/>
                  </a:lnTo>
                  <a:lnTo>
                    <a:pt x="6232" y="214"/>
                  </a:lnTo>
                  <a:lnTo>
                    <a:pt x="6140" y="274"/>
                  </a:lnTo>
                  <a:lnTo>
                    <a:pt x="6323" y="518"/>
                  </a:lnTo>
                  <a:cubicBezTo>
                    <a:pt x="6353" y="548"/>
                    <a:pt x="6353" y="578"/>
                    <a:pt x="6323" y="578"/>
                  </a:cubicBezTo>
                  <a:cubicBezTo>
                    <a:pt x="6292" y="578"/>
                    <a:pt x="6262" y="578"/>
                    <a:pt x="6262" y="548"/>
                  </a:cubicBezTo>
                  <a:lnTo>
                    <a:pt x="6049" y="305"/>
                  </a:lnTo>
                  <a:lnTo>
                    <a:pt x="5958" y="366"/>
                  </a:lnTo>
                  <a:lnTo>
                    <a:pt x="6080" y="548"/>
                  </a:lnTo>
                  <a:cubicBezTo>
                    <a:pt x="6080" y="548"/>
                    <a:pt x="6080" y="578"/>
                    <a:pt x="6080" y="578"/>
                  </a:cubicBezTo>
                  <a:cubicBezTo>
                    <a:pt x="6080" y="578"/>
                    <a:pt x="6049" y="578"/>
                    <a:pt x="6049" y="548"/>
                  </a:cubicBezTo>
                  <a:lnTo>
                    <a:pt x="5928" y="396"/>
                  </a:lnTo>
                  <a:lnTo>
                    <a:pt x="5806" y="457"/>
                  </a:lnTo>
                  <a:lnTo>
                    <a:pt x="5928" y="639"/>
                  </a:lnTo>
                  <a:cubicBezTo>
                    <a:pt x="5928" y="639"/>
                    <a:pt x="5928" y="639"/>
                    <a:pt x="5928" y="670"/>
                  </a:cubicBezTo>
                  <a:cubicBezTo>
                    <a:pt x="5897" y="670"/>
                    <a:pt x="5897" y="670"/>
                    <a:pt x="5897" y="639"/>
                  </a:cubicBezTo>
                  <a:lnTo>
                    <a:pt x="5776" y="487"/>
                  </a:lnTo>
                  <a:lnTo>
                    <a:pt x="5654" y="548"/>
                  </a:lnTo>
                  <a:lnTo>
                    <a:pt x="5776" y="700"/>
                  </a:lnTo>
                  <a:cubicBezTo>
                    <a:pt x="5776" y="730"/>
                    <a:pt x="5776" y="730"/>
                    <a:pt x="5776" y="730"/>
                  </a:cubicBezTo>
                  <a:lnTo>
                    <a:pt x="5745" y="730"/>
                  </a:lnTo>
                  <a:lnTo>
                    <a:pt x="5624" y="578"/>
                  </a:lnTo>
                  <a:lnTo>
                    <a:pt x="5502" y="639"/>
                  </a:lnTo>
                  <a:lnTo>
                    <a:pt x="5624" y="791"/>
                  </a:lnTo>
                  <a:cubicBezTo>
                    <a:pt x="5624" y="791"/>
                    <a:pt x="5624" y="822"/>
                    <a:pt x="5624" y="822"/>
                  </a:cubicBezTo>
                  <a:lnTo>
                    <a:pt x="5593" y="822"/>
                  </a:lnTo>
                  <a:lnTo>
                    <a:pt x="5472" y="639"/>
                  </a:lnTo>
                  <a:lnTo>
                    <a:pt x="5381" y="700"/>
                  </a:lnTo>
                  <a:lnTo>
                    <a:pt x="5502" y="882"/>
                  </a:lnTo>
                  <a:cubicBezTo>
                    <a:pt x="5487" y="898"/>
                    <a:pt x="5479" y="905"/>
                    <a:pt x="5476" y="905"/>
                  </a:cubicBezTo>
                  <a:cubicBezTo>
                    <a:pt x="5472" y="905"/>
                    <a:pt x="5472" y="898"/>
                    <a:pt x="5472" y="882"/>
                  </a:cubicBezTo>
                  <a:lnTo>
                    <a:pt x="5350" y="730"/>
                  </a:lnTo>
                  <a:lnTo>
                    <a:pt x="5229" y="791"/>
                  </a:lnTo>
                  <a:lnTo>
                    <a:pt x="5411" y="1034"/>
                  </a:lnTo>
                  <a:cubicBezTo>
                    <a:pt x="5411" y="1065"/>
                    <a:pt x="5411" y="1095"/>
                    <a:pt x="5411" y="1095"/>
                  </a:cubicBezTo>
                  <a:cubicBezTo>
                    <a:pt x="5381" y="1095"/>
                    <a:pt x="5350" y="1095"/>
                    <a:pt x="5320" y="1065"/>
                  </a:cubicBezTo>
                  <a:lnTo>
                    <a:pt x="5137" y="822"/>
                  </a:lnTo>
                  <a:lnTo>
                    <a:pt x="5016" y="882"/>
                  </a:lnTo>
                  <a:lnTo>
                    <a:pt x="5137" y="1065"/>
                  </a:lnTo>
                  <a:cubicBezTo>
                    <a:pt x="5168" y="1065"/>
                    <a:pt x="5168" y="1095"/>
                    <a:pt x="5137" y="1095"/>
                  </a:cubicBezTo>
                  <a:cubicBezTo>
                    <a:pt x="5137" y="1095"/>
                    <a:pt x="5137" y="1095"/>
                    <a:pt x="5107" y="1065"/>
                  </a:cubicBezTo>
                  <a:lnTo>
                    <a:pt x="4985" y="913"/>
                  </a:lnTo>
                  <a:lnTo>
                    <a:pt x="4864" y="974"/>
                  </a:lnTo>
                  <a:lnTo>
                    <a:pt x="4985" y="1156"/>
                  </a:lnTo>
                  <a:cubicBezTo>
                    <a:pt x="5016" y="1156"/>
                    <a:pt x="5016" y="1156"/>
                    <a:pt x="4985" y="1186"/>
                  </a:cubicBezTo>
                  <a:cubicBezTo>
                    <a:pt x="4985" y="1186"/>
                    <a:pt x="4955" y="1186"/>
                    <a:pt x="4955" y="1156"/>
                  </a:cubicBezTo>
                  <a:lnTo>
                    <a:pt x="4833" y="1004"/>
                  </a:lnTo>
                  <a:lnTo>
                    <a:pt x="4712" y="1065"/>
                  </a:lnTo>
                  <a:lnTo>
                    <a:pt x="4833" y="1217"/>
                  </a:lnTo>
                  <a:cubicBezTo>
                    <a:pt x="4864" y="1247"/>
                    <a:pt x="4864" y="1247"/>
                    <a:pt x="4833" y="1247"/>
                  </a:cubicBezTo>
                  <a:lnTo>
                    <a:pt x="4803" y="1247"/>
                  </a:lnTo>
                  <a:lnTo>
                    <a:pt x="4681" y="1095"/>
                  </a:lnTo>
                  <a:lnTo>
                    <a:pt x="4590" y="1156"/>
                  </a:lnTo>
                  <a:lnTo>
                    <a:pt x="4712" y="1308"/>
                  </a:lnTo>
                  <a:cubicBezTo>
                    <a:pt x="4712" y="1308"/>
                    <a:pt x="4712" y="1338"/>
                    <a:pt x="4712" y="1338"/>
                  </a:cubicBezTo>
                  <a:lnTo>
                    <a:pt x="4681" y="1338"/>
                  </a:lnTo>
                  <a:lnTo>
                    <a:pt x="4530" y="1156"/>
                  </a:lnTo>
                  <a:lnTo>
                    <a:pt x="4438" y="1217"/>
                  </a:lnTo>
                  <a:lnTo>
                    <a:pt x="4560" y="1399"/>
                  </a:lnTo>
                  <a:cubicBezTo>
                    <a:pt x="4560" y="1409"/>
                    <a:pt x="4557" y="1413"/>
                    <a:pt x="4552" y="1413"/>
                  </a:cubicBezTo>
                  <a:cubicBezTo>
                    <a:pt x="4543" y="1413"/>
                    <a:pt x="4530" y="1399"/>
                    <a:pt x="4530" y="1399"/>
                  </a:cubicBezTo>
                  <a:lnTo>
                    <a:pt x="4408" y="1247"/>
                  </a:lnTo>
                  <a:lnTo>
                    <a:pt x="4286" y="1308"/>
                  </a:lnTo>
                  <a:lnTo>
                    <a:pt x="4469" y="1551"/>
                  </a:lnTo>
                  <a:cubicBezTo>
                    <a:pt x="4499" y="1582"/>
                    <a:pt x="4499" y="1612"/>
                    <a:pt x="4469" y="1612"/>
                  </a:cubicBezTo>
                  <a:cubicBezTo>
                    <a:pt x="4438" y="1612"/>
                    <a:pt x="4408" y="1612"/>
                    <a:pt x="4408" y="1582"/>
                  </a:cubicBezTo>
                  <a:lnTo>
                    <a:pt x="4195" y="1338"/>
                  </a:lnTo>
                  <a:lnTo>
                    <a:pt x="4104" y="1399"/>
                  </a:lnTo>
                  <a:lnTo>
                    <a:pt x="4226" y="1582"/>
                  </a:lnTo>
                  <a:cubicBezTo>
                    <a:pt x="4226" y="1582"/>
                    <a:pt x="4226" y="1612"/>
                    <a:pt x="4226" y="1612"/>
                  </a:cubicBezTo>
                  <a:cubicBezTo>
                    <a:pt x="4195" y="1612"/>
                    <a:pt x="4195" y="1612"/>
                    <a:pt x="4195" y="1582"/>
                  </a:cubicBezTo>
                  <a:lnTo>
                    <a:pt x="4074" y="1430"/>
                  </a:lnTo>
                  <a:lnTo>
                    <a:pt x="3952" y="1490"/>
                  </a:lnTo>
                  <a:lnTo>
                    <a:pt x="4074" y="1673"/>
                  </a:lnTo>
                  <a:cubicBezTo>
                    <a:pt x="4058" y="1688"/>
                    <a:pt x="4051" y="1695"/>
                    <a:pt x="4047" y="1695"/>
                  </a:cubicBezTo>
                  <a:cubicBezTo>
                    <a:pt x="4043" y="1695"/>
                    <a:pt x="4043" y="1688"/>
                    <a:pt x="4043" y="1673"/>
                  </a:cubicBezTo>
                  <a:lnTo>
                    <a:pt x="3922" y="1521"/>
                  </a:lnTo>
                  <a:lnTo>
                    <a:pt x="3800" y="1582"/>
                  </a:lnTo>
                  <a:lnTo>
                    <a:pt x="3922" y="1733"/>
                  </a:lnTo>
                  <a:cubicBezTo>
                    <a:pt x="3922" y="1764"/>
                    <a:pt x="3922" y="1764"/>
                    <a:pt x="3922" y="1764"/>
                  </a:cubicBezTo>
                  <a:lnTo>
                    <a:pt x="3891" y="1764"/>
                  </a:lnTo>
                  <a:lnTo>
                    <a:pt x="3770" y="1612"/>
                  </a:lnTo>
                  <a:lnTo>
                    <a:pt x="3648" y="1673"/>
                  </a:lnTo>
                  <a:lnTo>
                    <a:pt x="3770" y="1825"/>
                  </a:lnTo>
                  <a:cubicBezTo>
                    <a:pt x="3770" y="1825"/>
                    <a:pt x="3770" y="1855"/>
                    <a:pt x="3770" y="1855"/>
                  </a:cubicBezTo>
                  <a:lnTo>
                    <a:pt x="3739" y="1855"/>
                  </a:lnTo>
                  <a:lnTo>
                    <a:pt x="3618" y="1673"/>
                  </a:lnTo>
                  <a:lnTo>
                    <a:pt x="3526" y="1733"/>
                  </a:lnTo>
                  <a:lnTo>
                    <a:pt x="3648" y="1885"/>
                  </a:lnTo>
                  <a:cubicBezTo>
                    <a:pt x="3648" y="1916"/>
                    <a:pt x="3648" y="1916"/>
                    <a:pt x="3648" y="1916"/>
                  </a:cubicBezTo>
                  <a:lnTo>
                    <a:pt x="3618" y="1916"/>
                  </a:lnTo>
                  <a:lnTo>
                    <a:pt x="3496" y="1764"/>
                  </a:lnTo>
                  <a:lnTo>
                    <a:pt x="3374" y="1825"/>
                  </a:lnTo>
                  <a:lnTo>
                    <a:pt x="3557" y="2068"/>
                  </a:lnTo>
                  <a:cubicBezTo>
                    <a:pt x="3557" y="2098"/>
                    <a:pt x="3557" y="2129"/>
                    <a:pt x="3557" y="2129"/>
                  </a:cubicBezTo>
                  <a:cubicBezTo>
                    <a:pt x="3526" y="2129"/>
                    <a:pt x="3496" y="2129"/>
                    <a:pt x="3466" y="2098"/>
                  </a:cubicBezTo>
                  <a:lnTo>
                    <a:pt x="3283" y="1855"/>
                  </a:lnTo>
                  <a:lnTo>
                    <a:pt x="3162" y="1916"/>
                  </a:lnTo>
                  <a:lnTo>
                    <a:pt x="3283" y="2098"/>
                  </a:lnTo>
                  <a:cubicBezTo>
                    <a:pt x="3314" y="2098"/>
                    <a:pt x="3314" y="2098"/>
                    <a:pt x="3283" y="2129"/>
                  </a:cubicBezTo>
                  <a:cubicBezTo>
                    <a:pt x="3283" y="2129"/>
                    <a:pt x="3283" y="2129"/>
                    <a:pt x="3253" y="2098"/>
                  </a:cubicBezTo>
                  <a:lnTo>
                    <a:pt x="3131" y="1946"/>
                  </a:lnTo>
                  <a:lnTo>
                    <a:pt x="3010" y="2007"/>
                  </a:lnTo>
                  <a:lnTo>
                    <a:pt x="3131" y="2189"/>
                  </a:lnTo>
                  <a:cubicBezTo>
                    <a:pt x="3131" y="2205"/>
                    <a:pt x="3124" y="2212"/>
                    <a:pt x="3116" y="2212"/>
                  </a:cubicBezTo>
                  <a:cubicBezTo>
                    <a:pt x="3109" y="2212"/>
                    <a:pt x="3101" y="2205"/>
                    <a:pt x="3101" y="2189"/>
                  </a:cubicBezTo>
                  <a:lnTo>
                    <a:pt x="2979" y="2037"/>
                  </a:lnTo>
                  <a:lnTo>
                    <a:pt x="2858" y="2098"/>
                  </a:lnTo>
                  <a:lnTo>
                    <a:pt x="2979" y="2250"/>
                  </a:lnTo>
                  <a:cubicBezTo>
                    <a:pt x="3010" y="2281"/>
                    <a:pt x="3010" y="2281"/>
                    <a:pt x="2979" y="2281"/>
                  </a:cubicBezTo>
                  <a:lnTo>
                    <a:pt x="2949" y="2281"/>
                  </a:lnTo>
                  <a:lnTo>
                    <a:pt x="2827" y="2129"/>
                  </a:lnTo>
                  <a:lnTo>
                    <a:pt x="2736" y="2189"/>
                  </a:lnTo>
                  <a:lnTo>
                    <a:pt x="2858" y="2341"/>
                  </a:lnTo>
                  <a:cubicBezTo>
                    <a:pt x="2858" y="2341"/>
                    <a:pt x="2858" y="2372"/>
                    <a:pt x="2858" y="2372"/>
                  </a:cubicBezTo>
                  <a:lnTo>
                    <a:pt x="2827" y="2372"/>
                  </a:lnTo>
                  <a:lnTo>
                    <a:pt x="2675" y="2189"/>
                  </a:lnTo>
                  <a:lnTo>
                    <a:pt x="2584" y="2250"/>
                  </a:lnTo>
                  <a:lnTo>
                    <a:pt x="2706" y="2402"/>
                  </a:lnTo>
                  <a:cubicBezTo>
                    <a:pt x="2736" y="2433"/>
                    <a:pt x="2736" y="2433"/>
                    <a:pt x="2706" y="2433"/>
                  </a:cubicBezTo>
                  <a:lnTo>
                    <a:pt x="2675" y="2433"/>
                  </a:lnTo>
                  <a:lnTo>
                    <a:pt x="2554" y="2281"/>
                  </a:lnTo>
                  <a:lnTo>
                    <a:pt x="2432" y="2341"/>
                  </a:lnTo>
                  <a:lnTo>
                    <a:pt x="2615" y="2585"/>
                  </a:lnTo>
                  <a:cubicBezTo>
                    <a:pt x="2645" y="2615"/>
                    <a:pt x="2645" y="2645"/>
                    <a:pt x="2615" y="2645"/>
                  </a:cubicBezTo>
                  <a:cubicBezTo>
                    <a:pt x="2584" y="2645"/>
                    <a:pt x="2554" y="2645"/>
                    <a:pt x="2554" y="2615"/>
                  </a:cubicBezTo>
                  <a:lnTo>
                    <a:pt x="2341" y="2372"/>
                  </a:lnTo>
                  <a:lnTo>
                    <a:pt x="2250" y="2433"/>
                  </a:lnTo>
                  <a:lnTo>
                    <a:pt x="2371" y="2615"/>
                  </a:lnTo>
                  <a:cubicBezTo>
                    <a:pt x="2371" y="2615"/>
                    <a:pt x="2371" y="2615"/>
                    <a:pt x="2371" y="2645"/>
                  </a:cubicBezTo>
                  <a:cubicBezTo>
                    <a:pt x="2341" y="2645"/>
                    <a:pt x="2341" y="2645"/>
                    <a:pt x="2341" y="2615"/>
                  </a:cubicBezTo>
                  <a:lnTo>
                    <a:pt x="2219" y="2463"/>
                  </a:lnTo>
                  <a:lnTo>
                    <a:pt x="2098" y="2524"/>
                  </a:lnTo>
                  <a:lnTo>
                    <a:pt x="2219" y="2706"/>
                  </a:lnTo>
                  <a:cubicBezTo>
                    <a:pt x="2209" y="2716"/>
                    <a:pt x="2203" y="2720"/>
                    <a:pt x="2198" y="2720"/>
                  </a:cubicBezTo>
                  <a:cubicBezTo>
                    <a:pt x="2189" y="2720"/>
                    <a:pt x="2189" y="2706"/>
                    <a:pt x="2189" y="2706"/>
                  </a:cubicBezTo>
                  <a:lnTo>
                    <a:pt x="2067" y="2554"/>
                  </a:lnTo>
                  <a:lnTo>
                    <a:pt x="1946" y="2615"/>
                  </a:lnTo>
                  <a:lnTo>
                    <a:pt x="2067" y="2767"/>
                  </a:lnTo>
                  <a:cubicBezTo>
                    <a:pt x="2067" y="2797"/>
                    <a:pt x="2067" y="2797"/>
                    <a:pt x="2067" y="2797"/>
                  </a:cubicBezTo>
                  <a:lnTo>
                    <a:pt x="2037" y="2797"/>
                  </a:lnTo>
                  <a:lnTo>
                    <a:pt x="1915" y="2645"/>
                  </a:lnTo>
                  <a:lnTo>
                    <a:pt x="1794" y="2706"/>
                  </a:lnTo>
                  <a:lnTo>
                    <a:pt x="1915" y="2858"/>
                  </a:lnTo>
                  <a:cubicBezTo>
                    <a:pt x="1915" y="2858"/>
                    <a:pt x="1915" y="2889"/>
                    <a:pt x="1915" y="2889"/>
                  </a:cubicBezTo>
                  <a:lnTo>
                    <a:pt x="1885" y="2889"/>
                  </a:lnTo>
                  <a:lnTo>
                    <a:pt x="1764" y="2706"/>
                  </a:lnTo>
                  <a:lnTo>
                    <a:pt x="1672" y="2767"/>
                  </a:lnTo>
                  <a:lnTo>
                    <a:pt x="1794" y="2919"/>
                  </a:lnTo>
                  <a:cubicBezTo>
                    <a:pt x="1794" y="2949"/>
                    <a:pt x="1794" y="2949"/>
                    <a:pt x="1794" y="2949"/>
                  </a:cubicBezTo>
                  <a:cubicBezTo>
                    <a:pt x="1784" y="2959"/>
                    <a:pt x="1777" y="2963"/>
                    <a:pt x="1773" y="2963"/>
                  </a:cubicBezTo>
                  <a:cubicBezTo>
                    <a:pt x="1764" y="2963"/>
                    <a:pt x="1764" y="2949"/>
                    <a:pt x="1764" y="2949"/>
                  </a:cubicBezTo>
                  <a:lnTo>
                    <a:pt x="1642" y="2797"/>
                  </a:lnTo>
                  <a:lnTo>
                    <a:pt x="1520" y="2858"/>
                  </a:lnTo>
                  <a:lnTo>
                    <a:pt x="1703" y="3101"/>
                  </a:lnTo>
                  <a:cubicBezTo>
                    <a:pt x="1703" y="3132"/>
                    <a:pt x="1703" y="3162"/>
                    <a:pt x="1703" y="3162"/>
                  </a:cubicBezTo>
                  <a:cubicBezTo>
                    <a:pt x="1672" y="3162"/>
                    <a:pt x="1642" y="3162"/>
                    <a:pt x="1612" y="3132"/>
                  </a:cubicBezTo>
                  <a:lnTo>
                    <a:pt x="1429" y="2889"/>
                  </a:lnTo>
                  <a:lnTo>
                    <a:pt x="1308" y="2949"/>
                  </a:lnTo>
                  <a:lnTo>
                    <a:pt x="1429" y="3132"/>
                  </a:lnTo>
                  <a:cubicBezTo>
                    <a:pt x="1460" y="3132"/>
                    <a:pt x="1460" y="3132"/>
                    <a:pt x="1429" y="3162"/>
                  </a:cubicBezTo>
                  <a:cubicBezTo>
                    <a:pt x="1429" y="3162"/>
                    <a:pt x="1429" y="3162"/>
                    <a:pt x="1399" y="3132"/>
                  </a:cubicBezTo>
                  <a:lnTo>
                    <a:pt x="1277" y="2980"/>
                  </a:lnTo>
                  <a:lnTo>
                    <a:pt x="1156" y="3040"/>
                  </a:lnTo>
                  <a:lnTo>
                    <a:pt x="1277" y="3223"/>
                  </a:lnTo>
                  <a:cubicBezTo>
                    <a:pt x="1277" y="3238"/>
                    <a:pt x="1270" y="3246"/>
                    <a:pt x="1262" y="3246"/>
                  </a:cubicBezTo>
                  <a:cubicBezTo>
                    <a:pt x="1254" y="3246"/>
                    <a:pt x="1247" y="3238"/>
                    <a:pt x="1247" y="3223"/>
                  </a:cubicBezTo>
                  <a:lnTo>
                    <a:pt x="1125" y="3071"/>
                  </a:lnTo>
                  <a:lnTo>
                    <a:pt x="1004" y="3132"/>
                  </a:lnTo>
                  <a:lnTo>
                    <a:pt x="1125" y="3284"/>
                  </a:lnTo>
                  <a:cubicBezTo>
                    <a:pt x="1156" y="3314"/>
                    <a:pt x="1125" y="3314"/>
                    <a:pt x="1125" y="3314"/>
                  </a:cubicBezTo>
                  <a:lnTo>
                    <a:pt x="1095" y="3314"/>
                  </a:lnTo>
                  <a:lnTo>
                    <a:pt x="973" y="3162"/>
                  </a:lnTo>
                  <a:lnTo>
                    <a:pt x="882" y="3223"/>
                  </a:lnTo>
                  <a:lnTo>
                    <a:pt x="1004" y="3375"/>
                  </a:lnTo>
                  <a:cubicBezTo>
                    <a:pt x="1004" y="3375"/>
                    <a:pt x="1004" y="3405"/>
                    <a:pt x="1004" y="3405"/>
                  </a:cubicBezTo>
                  <a:lnTo>
                    <a:pt x="973" y="3405"/>
                  </a:lnTo>
                  <a:lnTo>
                    <a:pt x="821" y="3223"/>
                  </a:lnTo>
                  <a:lnTo>
                    <a:pt x="730" y="3284"/>
                  </a:lnTo>
                  <a:lnTo>
                    <a:pt x="852" y="3436"/>
                  </a:lnTo>
                  <a:cubicBezTo>
                    <a:pt x="882" y="3466"/>
                    <a:pt x="882" y="3466"/>
                    <a:pt x="852" y="3466"/>
                  </a:cubicBezTo>
                  <a:lnTo>
                    <a:pt x="821" y="3466"/>
                  </a:lnTo>
                  <a:lnTo>
                    <a:pt x="700" y="3314"/>
                  </a:lnTo>
                  <a:lnTo>
                    <a:pt x="578" y="3375"/>
                  </a:lnTo>
                  <a:lnTo>
                    <a:pt x="760" y="3618"/>
                  </a:lnTo>
                  <a:cubicBezTo>
                    <a:pt x="791" y="3648"/>
                    <a:pt x="791" y="3648"/>
                    <a:pt x="760" y="3679"/>
                  </a:cubicBezTo>
                  <a:cubicBezTo>
                    <a:pt x="730" y="3679"/>
                    <a:pt x="700" y="3679"/>
                    <a:pt x="700" y="3648"/>
                  </a:cubicBezTo>
                  <a:lnTo>
                    <a:pt x="487" y="3405"/>
                  </a:lnTo>
                  <a:lnTo>
                    <a:pt x="396" y="3466"/>
                  </a:lnTo>
                  <a:lnTo>
                    <a:pt x="517" y="3618"/>
                  </a:lnTo>
                  <a:cubicBezTo>
                    <a:pt x="517" y="3648"/>
                    <a:pt x="517" y="3648"/>
                    <a:pt x="517" y="3648"/>
                  </a:cubicBezTo>
                  <a:cubicBezTo>
                    <a:pt x="507" y="3659"/>
                    <a:pt x="500" y="3662"/>
                    <a:pt x="496" y="3662"/>
                  </a:cubicBezTo>
                  <a:cubicBezTo>
                    <a:pt x="487" y="3662"/>
                    <a:pt x="487" y="3648"/>
                    <a:pt x="487" y="3648"/>
                  </a:cubicBezTo>
                  <a:lnTo>
                    <a:pt x="365" y="3496"/>
                  </a:lnTo>
                  <a:lnTo>
                    <a:pt x="244" y="3557"/>
                  </a:lnTo>
                  <a:lnTo>
                    <a:pt x="365" y="3709"/>
                  </a:lnTo>
                  <a:cubicBezTo>
                    <a:pt x="365" y="3740"/>
                    <a:pt x="365" y="3740"/>
                    <a:pt x="365" y="3740"/>
                  </a:cubicBezTo>
                  <a:lnTo>
                    <a:pt x="335" y="3740"/>
                  </a:lnTo>
                  <a:lnTo>
                    <a:pt x="213" y="3588"/>
                  </a:lnTo>
                  <a:lnTo>
                    <a:pt x="92" y="3648"/>
                  </a:lnTo>
                  <a:lnTo>
                    <a:pt x="213" y="3800"/>
                  </a:lnTo>
                  <a:cubicBezTo>
                    <a:pt x="213" y="3800"/>
                    <a:pt x="213" y="3831"/>
                    <a:pt x="213" y="3831"/>
                  </a:cubicBezTo>
                  <a:lnTo>
                    <a:pt x="183" y="3831"/>
                  </a:lnTo>
                  <a:lnTo>
                    <a:pt x="61" y="3648"/>
                  </a:lnTo>
                  <a:lnTo>
                    <a:pt x="1" y="3679"/>
                  </a:lnTo>
                  <a:lnTo>
                    <a:pt x="760" y="4651"/>
                  </a:lnTo>
                  <a:cubicBezTo>
                    <a:pt x="3040" y="3648"/>
                    <a:pt x="5381" y="2433"/>
                    <a:pt x="7204" y="791"/>
                  </a:cubicBezTo>
                  <a:lnTo>
                    <a:pt x="6627" y="1"/>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84"/>
            <p:cNvSpPr/>
            <p:nvPr/>
          </p:nvSpPr>
          <p:spPr>
            <a:xfrm>
              <a:off x="7637989" y="2880169"/>
              <a:ext cx="9726" cy="9673"/>
            </a:xfrm>
            <a:custGeom>
              <a:avLst/>
              <a:gdLst/>
              <a:ahLst/>
              <a:cxnLst/>
              <a:rect l="l" t="t" r="r" b="b"/>
              <a:pathLst>
                <a:path w="184" h="183" extrusionOk="0">
                  <a:moveTo>
                    <a:pt x="1" y="0"/>
                  </a:moveTo>
                  <a:lnTo>
                    <a:pt x="153" y="183"/>
                  </a:lnTo>
                  <a:lnTo>
                    <a:pt x="183" y="183"/>
                  </a:lnTo>
                  <a:cubicBezTo>
                    <a:pt x="183" y="183"/>
                    <a:pt x="183" y="183"/>
                    <a:pt x="183" y="152"/>
                  </a:cubicBezTo>
                  <a:lnTo>
                    <a:pt x="62"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Title 4">
            <a:extLst>
              <a:ext uri="{FF2B5EF4-FFF2-40B4-BE49-F238E27FC236}">
                <a16:creationId xmlns:a16="http://schemas.microsoft.com/office/drawing/2014/main" xmlns="" id="{3A0431D4-A9E9-4DE6-B28A-C01B8C08D4F6}"/>
              </a:ext>
            </a:extLst>
          </p:cNvPr>
          <p:cNvSpPr>
            <a:spLocks noGrp="1"/>
          </p:cNvSpPr>
          <p:nvPr>
            <p:ph type="title"/>
          </p:nvPr>
        </p:nvSpPr>
        <p:spPr>
          <a:xfrm>
            <a:off x="115817" y="1019584"/>
            <a:ext cx="5466407" cy="841800"/>
          </a:xfrm>
        </p:spPr>
        <p:txBody>
          <a:bodyPr/>
          <a:lstStyle/>
          <a:p>
            <a:r>
              <a:rPr lang="vi-VN" sz="8000">
                <a:ln w="38100">
                  <a:solidFill>
                    <a:srgbClr val="002060"/>
                  </a:solidFill>
                </a:ln>
                <a:solidFill>
                  <a:srgbClr val="FFC000"/>
                </a:solidFill>
                <a:latin typeface="iCiel Pony" panose="02000000000000000000" pitchFamily="2" charset="0"/>
              </a:rPr>
              <a:t>BÀI TẬP</a:t>
            </a:r>
            <a:br>
              <a:rPr lang="vi-VN" sz="8000">
                <a:ln w="38100">
                  <a:solidFill>
                    <a:srgbClr val="002060"/>
                  </a:solidFill>
                </a:ln>
                <a:solidFill>
                  <a:srgbClr val="FFC000"/>
                </a:solidFill>
                <a:latin typeface="iCiel Pony" panose="02000000000000000000" pitchFamily="2" charset="0"/>
              </a:rPr>
            </a:br>
            <a:r>
              <a:rPr lang="vi-VN" sz="8000">
                <a:ln w="38100">
                  <a:solidFill>
                    <a:srgbClr val="002060"/>
                  </a:solidFill>
                </a:ln>
                <a:solidFill>
                  <a:srgbClr val="FFC000"/>
                </a:solidFill>
                <a:latin typeface="iCiel Pony" panose="02000000000000000000" pitchFamily="2" charset="0"/>
              </a:rPr>
              <a:t>CHÍNH TẢ</a:t>
            </a:r>
            <a:endParaRPr lang="en-US" sz="8000">
              <a:ln w="38100">
                <a:solidFill>
                  <a:srgbClr val="002060"/>
                </a:solidFill>
              </a:ln>
              <a:solidFill>
                <a:srgbClr val="FFC000"/>
              </a:solidFill>
              <a:latin typeface="iCiel Pony" panose="02000000000000000000" pitchFamily="2"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TammiLynn — Animated Scenery Background Gifs.">
            <a:extLst>
              <a:ext uri="{FF2B5EF4-FFF2-40B4-BE49-F238E27FC236}">
                <a16:creationId xmlns:a16="http://schemas.microsoft.com/office/drawing/2014/main" xmlns="" id="{B1561EB6-B9BB-4E5D-8EF9-4C5B2D0B3578}"/>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flipH="1">
            <a:off x="0" y="-2841172"/>
            <a:ext cx="9144000" cy="7995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Shutterstock">
            <a:extLst>
              <a:ext uri="{FF2B5EF4-FFF2-40B4-BE49-F238E27FC236}">
                <a16:creationId xmlns:a16="http://schemas.microsoft.com/office/drawing/2014/main" xmlns="" id="{2A71F23D-52CF-4066-95CC-40A565529CD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65208" l="0" r="100000">
                        <a14:backgroundMark x1="14671" y1="32917" x2="14671" y2="32917"/>
                        <a14:backgroundMark x1="28756" y1="33333" x2="28756" y2="33333"/>
                        <a14:backgroundMark x1="36854" y1="32500" x2="36854" y2="32500"/>
                        <a14:backgroundMark x1="48592" y1="33333" x2="48592" y2="33333"/>
                        <a14:backgroundMark x1="56573" y1="36250" x2="56573" y2="36250"/>
                        <a14:backgroundMark x1="73944" y1="33125" x2="73944" y2="33125"/>
                        <a14:backgroundMark x1="85798" y1="31458" x2="85798" y2="31458"/>
                        <a14:backgroundMark x1="95305" y1="32917" x2="95305" y2="32917"/>
                      </a14:backgroundRemoval>
                    </a14:imgEffect>
                    <a14:imgEffect>
                      <a14:sharpenSoften amount="50000"/>
                    </a14:imgEffect>
                    <a14:imgEffect>
                      <a14:saturation sat="300000"/>
                    </a14:imgEffect>
                  </a14:imgLayer>
                </a14:imgProps>
              </a:ext>
              <a:ext uri="{28A0092B-C50C-407E-A947-70E740481C1C}">
                <a14:useLocalDpi xmlns:a14="http://schemas.microsoft.com/office/drawing/2010/main" val="0"/>
              </a:ext>
            </a:extLst>
          </a:blip>
          <a:srcRect l="1117" b="40555"/>
          <a:stretch/>
        </p:blipFill>
        <p:spPr bwMode="auto">
          <a:xfrm>
            <a:off x="0" y="220904"/>
            <a:ext cx="6318115" cy="213982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Shutterstock">
            <a:extLst>
              <a:ext uri="{FF2B5EF4-FFF2-40B4-BE49-F238E27FC236}">
                <a16:creationId xmlns:a16="http://schemas.microsoft.com/office/drawing/2014/main" xmlns="" id="{9D873678-DB23-4FD5-B4DE-6E274DBC40E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65208" l="0" r="100000">
                        <a14:backgroundMark x1="14671" y1="32917" x2="14671" y2="32917"/>
                        <a14:backgroundMark x1="28756" y1="33333" x2="28756" y2="33333"/>
                        <a14:backgroundMark x1="36854" y1="32500" x2="36854" y2="32500"/>
                        <a14:backgroundMark x1="48592" y1="33333" x2="48592" y2="33333"/>
                        <a14:backgroundMark x1="56573" y1="36250" x2="56573" y2="36250"/>
                        <a14:backgroundMark x1="73944" y1="33125" x2="73944" y2="33125"/>
                        <a14:backgroundMark x1="85798" y1="31458" x2="85798" y2="31458"/>
                        <a14:backgroundMark x1="95305" y1="32917" x2="95305" y2="32917"/>
                      </a14:backgroundRemoval>
                    </a14:imgEffect>
                    <a14:imgEffect>
                      <a14:sharpenSoften amount="50000"/>
                    </a14:imgEffect>
                    <a14:imgEffect>
                      <a14:saturation sat="300000"/>
                    </a14:imgEffect>
                  </a14:imgLayer>
                </a14:imgProps>
              </a:ext>
              <a:ext uri="{28A0092B-C50C-407E-A947-70E740481C1C}">
                <a14:useLocalDpi xmlns:a14="http://schemas.microsoft.com/office/drawing/2010/main" val="0"/>
              </a:ext>
            </a:extLst>
          </a:blip>
          <a:srcRect l="1117" r="54656" b="40555"/>
          <a:stretch/>
        </p:blipFill>
        <p:spPr bwMode="auto">
          <a:xfrm>
            <a:off x="6318115" y="220904"/>
            <a:ext cx="2825885" cy="213982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xmlns="" id="{27ACBDED-CBCF-430F-9EF6-6AA39EBD74A6}"/>
              </a:ext>
            </a:extLst>
          </p:cNvPr>
          <p:cNvGrpSpPr/>
          <p:nvPr/>
        </p:nvGrpSpPr>
        <p:grpSpPr>
          <a:xfrm rot="475935">
            <a:off x="-6069905" y="188044"/>
            <a:ext cx="5753100" cy="5090311"/>
            <a:chOff x="-1947231" y="-266157"/>
            <a:chExt cx="8191500" cy="7247793"/>
          </a:xfrm>
        </p:grpSpPr>
        <p:pic>
          <p:nvPicPr>
            <p:cNvPr id="1054" name="Picture 30" descr="Cargo Ship Png - Cartoon Ship Image Png, Transparent Png , Transparent Png  Image - PNGitem">
              <a:extLst>
                <a:ext uri="{FF2B5EF4-FFF2-40B4-BE49-F238E27FC236}">
                  <a16:creationId xmlns:a16="http://schemas.microsoft.com/office/drawing/2014/main" xmlns="" id="{8936AADC-1100-44C1-93E7-8F9D081B0A2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4403" b="100000" l="0" r="98488">
                          <a14:foregroundMark x1="7093" y1="49591" x2="29302" y2="62357"/>
                          <a14:foregroundMark x1="20465" y1="53519" x2="49186" y2="59411"/>
                          <a14:foregroundMark x1="5349" y1="52537" x2="9651" y2="55155"/>
                          <a14:backgroundMark x1="55930" y1="27169" x2="97209" y2="40917"/>
                          <a14:backgroundMark x1="56395" y1="51882" x2="88721" y2="58265"/>
                          <a14:backgroundMark x1="87791" y1="59902" x2="97093" y2="61538"/>
                          <a14:backgroundMark x1="57907" y1="53846" x2="58140" y2="55810"/>
                          <a14:backgroundMark x1="56977" y1="56137" x2="60000" y2="57119"/>
                          <a14:backgroundMark x1="56860" y1="57283" x2="60930" y2="57283"/>
                          <a14:backgroundMark x1="85233" y1="61538" x2="96860" y2="63502"/>
                        </a14:backgroundRemoval>
                      </a14:imgEffect>
                    </a14:imgLayer>
                  </a14:imgProps>
                </a:ext>
                <a:ext uri="{28A0092B-C50C-407E-A947-70E740481C1C}">
                  <a14:useLocalDpi xmlns:a14="http://schemas.microsoft.com/office/drawing/2010/main" val="0"/>
                </a:ext>
              </a:extLst>
            </a:blip>
            <a:srcRect/>
            <a:stretch>
              <a:fillRect/>
            </a:stretch>
          </p:blipFill>
          <p:spPr bwMode="auto">
            <a:xfrm rot="20902072">
              <a:off x="-1947231" y="766054"/>
              <a:ext cx="8191500" cy="58197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xmlns="" id="{7ED391CC-B88D-4F66-A3D4-E934CB1E4BE7}"/>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5278" b="95298" l="3263" r="42514">
                          <a14:foregroundMark x1="34645" y1="48752" x2="32534" y2="52975"/>
                          <a14:foregroundMark x1="34453" y1="9021" x2="33061" y2="23704"/>
                          <a14:foregroundMark x1="29798" y1="48225" x2="28071" y2="53167"/>
                          <a14:foregroundMark x1="38484" y1="15739" x2="35845" y2="25912"/>
                          <a14:foregroundMark x1="40067" y1="13484" x2="37860" y2="21545"/>
                          <a14:foregroundMark x1="41843" y1="14347" x2="41843" y2="14347"/>
                          <a14:foregroundMark x1="40355" y1="10845" x2="36324" y2="7869"/>
                          <a14:foregroundMark x1="35077" y1="7582" x2="29223" y2="9357"/>
                          <a14:foregroundMark x1="31046" y1="10557" x2="27735" y2="14012"/>
                          <a14:foregroundMark x1="28791" y1="45154" x2="28695" y2="49712"/>
                          <a14:foregroundMark x1="40259" y1="39683" x2="38868" y2="49760"/>
                          <a14:foregroundMark x1="39012" y1="46785" x2="37380" y2="52975"/>
                          <a14:foregroundMark x1="39539" y1="52399" x2="38964" y2="52639"/>
                          <a14:foregroundMark x1="38004" y1="53551" x2="36852" y2="54798"/>
                          <a14:foregroundMark x1="39779" y1="33061" x2="39683" y2="40355"/>
                          <a14:foregroundMark x1="20106" y1="35701" x2="16315" y2="55710"/>
                          <a14:foregroundMark x1="26679" y1="24616" x2="34117" y2="35173"/>
                          <a14:foregroundMark x1="33349" y1="25288" x2="35173" y2="33349"/>
                          <a14:foregroundMark x1="23273" y1="24424" x2="19674" y2="38532"/>
                          <a14:foregroundMark x1="36036" y1="18186" x2="33781" y2="29607"/>
                          <a14:foregroundMark x1="36468" y1="17131" x2="32965" y2="21161"/>
                          <a14:foregroundMark x1="28695" y1="19866" x2="27351" y2="21353"/>
                          <a14:foregroundMark x1="23417" y1="19530" x2="23273" y2="19578"/>
                          <a14:foregroundMark x1="23177" y1="19578" x2="22649" y2="18042"/>
                          <a14:foregroundMark x1="22217" y1="20106" x2="23417" y2="21257"/>
                          <a14:foregroundMark x1="27543" y1="21881" x2="27543" y2="21881"/>
                          <a14:foregroundMark x1="30950" y1="23081" x2="31478" y2="25048"/>
                          <a14:foregroundMark x1="28839" y1="40355" x2="31238" y2="44818"/>
                          <a14:foregroundMark x1="28839" y1="41411" x2="29367" y2="45010"/>
                          <a14:foregroundMark x1="28647" y1="40643" x2="18714" y2="46737"/>
                          <a14:foregroundMark x1="39923" y1="36708" x2="39971" y2="46257"/>
                          <a14:foregroundMark x1="40259" y1="47697" x2="39251" y2="50144"/>
                          <a14:foregroundMark x1="39587" y1="50144" x2="38868" y2="53407"/>
                          <a14:foregroundMark x1="38868" y1="53407" x2="38388" y2="55758"/>
                          <a14:foregroundMark x1="38388" y1="55758" x2="32630" y2="55758"/>
                          <a14:foregroundMark x1="40067" y1="34741" x2="39971" y2="39539"/>
                          <a14:foregroundMark x1="39827" y1="46593" x2="39971" y2="48129"/>
                          <a14:foregroundMark x1="28263" y1="49616" x2="27255" y2="55902"/>
                          <a14:foregroundMark x1="17658" y1="52255" x2="15019" y2="62140"/>
                          <a14:foregroundMark x1="15595" y1="59837" x2="13052" y2="71401"/>
                          <a14:foregroundMark x1="11084" y1="76967" x2="8925" y2="86612"/>
                          <a14:foregroundMark x1="27351" y1="77207" x2="22313" y2="73992"/>
                          <a14:foregroundMark x1="8877" y1="87668" x2="7726" y2="92322"/>
                          <a14:foregroundMark x1="8733" y1="92562" x2="8109" y2="92562"/>
                          <a14:foregroundMark x1="9261" y1="92994" x2="8589" y2="92370"/>
                          <a14:foregroundMark x1="16027" y1="59453" x2="13820" y2="70537"/>
                          <a14:foregroundMark x1="14971" y1="57821" x2="10797" y2="78599"/>
                          <a14:foregroundMark x1="17754" y1="45393" x2="14203" y2="60605"/>
                          <a14:foregroundMark x1="16987" y1="55470" x2="15643" y2="61660"/>
                          <a14:foregroundMark x1="20250" y1="31814" x2="16987" y2="48944"/>
                          <a14:foregroundMark x1="24664" y1="18138" x2="22169" y2="26536"/>
                          <a14:foregroundMark x1="23081" y1="19242" x2="20729" y2="31382"/>
                          <a14:foregroundMark x1="21833" y1="17514" x2="22793" y2="21593"/>
                          <a14:foregroundMark x1="21257" y1="18714" x2="22745" y2="21449"/>
                          <a14:foregroundMark x1="21545" y1="17418" x2="21545" y2="18330"/>
                          <a14:foregroundMark x1="21689" y1="20106" x2="23417" y2="21593"/>
                          <a14:foregroundMark x1="21881" y1="23896" x2="20250" y2="32821"/>
                          <a14:foregroundMark x1="41411" y1="17035" x2="38436" y2="23129"/>
                          <a14:foregroundMark x1="38340" y1="23177" x2="34837" y2="26967"/>
                          <a14:foregroundMark x1="35365" y1="27015" x2="35509" y2="28887"/>
                          <a14:foregroundMark x1="35317" y1="27975" x2="38772" y2="30182"/>
                          <a14:foregroundMark x1="38868" y1="30134" x2="39971" y2="33877"/>
                          <a14:foregroundMark x1="41123" y1="11660" x2="41891" y2="15979"/>
                          <a14:foregroundMark x1="41891" y1="16027" x2="40067" y2="21209"/>
                          <a14:foregroundMark x1="39587" y1="9549" x2="37092" y2="8157"/>
                          <a14:foregroundMark x1="35221" y1="7582" x2="31862" y2="8589"/>
                          <a14:foregroundMark x1="32965" y1="7438" x2="30662" y2="9021"/>
                          <a14:foregroundMark x1="30854" y1="8205" x2="28359" y2="11468"/>
                          <a14:foregroundMark x1="28647" y1="10317" x2="27975" y2="12236"/>
                          <a14:foregroundMark x1="27687" y1="11564" x2="23896" y2="11900"/>
                          <a14:foregroundMark x1="23417" y1="11804" x2="21593" y2="12524"/>
                          <a14:foregroundMark x1="21353" y1="12764" x2="22073" y2="14203"/>
                          <a14:foregroundMark x1="40211" y1="48752" x2="39395" y2="49472"/>
                          <a14:foregroundMark x1="40163" y1="48464" x2="39299" y2="50480"/>
                          <a14:foregroundMark x1="39683" y1="9885" x2="41171" y2="12092"/>
                          <a14:foregroundMark x1="41315" y1="12188" x2="42035" y2="14827"/>
                          <a14:foregroundMark x1="42035" y1="14923" x2="41891" y2="16795"/>
                          <a14:foregroundMark x1="39155" y1="9117" x2="36996" y2="8253"/>
                          <a14:foregroundMark x1="36228" y1="7869" x2="32390" y2="7869"/>
                          <a14:foregroundMark x1="34885" y1="7726" x2="32821" y2="7965"/>
                          <a14:foregroundMark x1="33397" y1="7630" x2="31238" y2="8061"/>
                          <a14:foregroundMark x1="30134" y1="8733" x2="29223" y2="9741"/>
                          <a14:foregroundMark x1="39587" y1="9789" x2="41075" y2="12140"/>
                          <a14:backgroundMark x1="24472" y1="54798" x2="22265" y2="59309"/>
                          <a14:backgroundMark x1="20250" y1="54559" x2="17226" y2="58589"/>
                          <a14:backgroundMark x1="17898" y1="81142" x2="14923" y2="80134"/>
                          <a14:backgroundMark x1="22121" y1="85077" x2="20010" y2="84549"/>
                          <a14:backgroundMark x1="24760" y1="87380" x2="25912" y2="89251"/>
                          <a14:backgroundMark x1="18378" y1="55806" x2="16747" y2="63820"/>
                          <a14:backgroundMark x1="17754" y1="55134" x2="16267" y2="61996"/>
                        </a14:backgroundRemoval>
                      </a14:imgEffect>
                    </a14:imgLayer>
                  </a14:imgProps>
                </a:ext>
                <a:ext uri="{28A0092B-C50C-407E-A947-70E740481C1C}">
                  <a14:useLocalDpi xmlns:a14="http://schemas.microsoft.com/office/drawing/2010/main" val="0"/>
                </a:ext>
              </a:extLst>
            </a:blip>
            <a:srcRect r="56129"/>
            <a:stretch/>
          </p:blipFill>
          <p:spPr>
            <a:xfrm rot="21070943" flipH="1">
              <a:off x="2985525" y="-266157"/>
              <a:ext cx="3179667" cy="7247793"/>
            </a:xfrm>
            <a:prstGeom prst="rect">
              <a:avLst/>
            </a:prstGeom>
          </p:spPr>
        </p:pic>
      </p:grpSp>
      <p:pic>
        <p:nvPicPr>
          <p:cNvPr id="1040" name="Picture 16" descr="1,076,305 BEST Rubbish IMAGES, STOCK PHOTOS &amp;amp; VECTORS | Adobe Stock">
            <a:extLst>
              <a:ext uri="{FF2B5EF4-FFF2-40B4-BE49-F238E27FC236}">
                <a16:creationId xmlns:a16="http://schemas.microsoft.com/office/drawing/2014/main" xmlns="" id="{83BD6083-4BA4-43DD-B55E-8426E0C54DDF}"/>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39167" b="90000" l="0" r="22188"/>
                    </a14:imgEffect>
                  </a14:imgLayer>
                </a14:imgProps>
              </a:ext>
              <a:ext uri="{28A0092B-C50C-407E-A947-70E740481C1C}">
                <a14:useLocalDpi xmlns:a14="http://schemas.microsoft.com/office/drawing/2010/main" val="0"/>
              </a:ext>
            </a:extLst>
          </a:blip>
          <a:srcRect t="45002" r="79344" b="22712"/>
          <a:stretch/>
        </p:blipFill>
        <p:spPr bwMode="auto">
          <a:xfrm rot="20740929">
            <a:off x="5842925" y="4181524"/>
            <a:ext cx="1120243" cy="98492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6" descr="1,076,305 BEST Rubbish IMAGES, STOCK PHOTOS &amp;amp; VECTORS | Adobe Stock">
            <a:extLst>
              <a:ext uri="{FF2B5EF4-FFF2-40B4-BE49-F238E27FC236}">
                <a16:creationId xmlns:a16="http://schemas.microsoft.com/office/drawing/2014/main" xmlns="" id="{95E43680-17E5-4B58-B781-EA7A690A38C0}"/>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0">
                    <a14:imgEffect>
                      <a14:backgroundRemoval t="20556" b="51667" l="0" r="20469"/>
                    </a14:imgEffect>
                  </a14:imgLayer>
                </a14:imgProps>
              </a:ext>
              <a:ext uri="{28A0092B-C50C-407E-A947-70E740481C1C}">
                <a14:useLocalDpi xmlns:a14="http://schemas.microsoft.com/office/drawing/2010/main" val="0"/>
              </a:ext>
            </a:extLst>
          </a:blip>
          <a:srcRect l="1054" t="22994" r="78290" b="44720"/>
          <a:stretch/>
        </p:blipFill>
        <p:spPr bwMode="auto">
          <a:xfrm>
            <a:off x="8110447" y="4090213"/>
            <a:ext cx="796920" cy="700658"/>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Trash and garbage icons set, cartoon style - Stock Illustration [28783798]  - PIXTA">
            <a:extLst>
              <a:ext uri="{FF2B5EF4-FFF2-40B4-BE49-F238E27FC236}">
                <a16:creationId xmlns:a16="http://schemas.microsoft.com/office/drawing/2014/main" xmlns="" id="{99D67437-D39C-4874-9356-9CBD5CBCAF6F}"/>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4278" b="27598" l="36339" r="62388"/>
                    </a14:imgEffect>
                  </a14:imgLayer>
                </a14:imgProps>
              </a:ext>
              <a:ext uri="{28A0092B-C50C-407E-A947-70E740481C1C}">
                <a14:useLocalDpi xmlns:a14="http://schemas.microsoft.com/office/drawing/2010/main" val="0"/>
              </a:ext>
            </a:extLst>
          </a:blip>
          <a:srcRect l="33083" t="1363" r="34356" b="69487"/>
          <a:stretch/>
        </p:blipFill>
        <p:spPr bwMode="auto">
          <a:xfrm>
            <a:off x="7964732" y="2360732"/>
            <a:ext cx="1329020" cy="1237365"/>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Paper Recycling Symbol Recycling Bin PNG, Clipart, Brand, Can, Cartoon  Trash, Clip Art, Design Free PNG">
            <a:extLst>
              <a:ext uri="{FF2B5EF4-FFF2-40B4-BE49-F238E27FC236}">
                <a16:creationId xmlns:a16="http://schemas.microsoft.com/office/drawing/2014/main" xmlns="" id="{B4E2F8EB-B9EC-4D55-96B3-4069CEFAE0D3}"/>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0" b="30822" l="58929" r="69643"/>
                    </a14:imgEffect>
                  </a14:imgLayer>
                </a14:imgProps>
              </a:ext>
              <a:ext uri="{28A0092B-C50C-407E-A947-70E740481C1C}">
                <a14:useLocalDpi xmlns:a14="http://schemas.microsoft.com/office/drawing/2010/main" val="0"/>
              </a:ext>
            </a:extLst>
          </a:blip>
          <a:srcRect l="57620" t="-4874" r="28722" b="71039"/>
          <a:stretch/>
        </p:blipFill>
        <p:spPr bwMode="auto">
          <a:xfrm rot="18963416">
            <a:off x="5824254" y="3022730"/>
            <a:ext cx="560596" cy="139263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2" descr="Paper Recycling Symbol Recycling Bin PNG, Clipart, Brand, Can, Cartoon  Trash, Clip Art, Design Free PNG">
            <a:extLst>
              <a:ext uri="{FF2B5EF4-FFF2-40B4-BE49-F238E27FC236}">
                <a16:creationId xmlns:a16="http://schemas.microsoft.com/office/drawing/2014/main" xmlns="" id="{7EC07914-D269-4235-A3AC-3641299ED2F6}"/>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5">
                    <a14:imgEffect>
                      <a14:backgroundRemoval t="0" b="29452" l="31868" r="42857"/>
                    </a14:imgEffect>
                  </a14:imgLayer>
                </a14:imgProps>
              </a:ext>
              <a:ext uri="{28A0092B-C50C-407E-A947-70E740481C1C}">
                <a14:useLocalDpi xmlns:a14="http://schemas.microsoft.com/office/drawing/2010/main" val="0"/>
              </a:ext>
            </a:extLst>
          </a:blip>
          <a:srcRect l="30605" t="-979" r="55737" b="67144"/>
          <a:stretch/>
        </p:blipFill>
        <p:spPr bwMode="auto">
          <a:xfrm rot="2256106">
            <a:off x="7493097" y="3107413"/>
            <a:ext cx="560596" cy="1392638"/>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Plastic Bag Background clipart - Bag, Illustration, Hat, transparent clip  art">
            <a:extLst>
              <a:ext uri="{FF2B5EF4-FFF2-40B4-BE49-F238E27FC236}">
                <a16:creationId xmlns:a16="http://schemas.microsoft.com/office/drawing/2014/main" xmlns="" id="{966EB91A-76B0-488A-8C82-12F31CC120E5}"/>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168363" y="2253913"/>
            <a:ext cx="1231370" cy="123137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xmlns="" id="{FB79B3AF-17C1-4C34-860E-F81A391D29CE}"/>
              </a:ext>
            </a:extLst>
          </p:cNvPr>
          <p:cNvSpPr/>
          <p:nvPr/>
        </p:nvSpPr>
        <p:spPr>
          <a:xfrm>
            <a:off x="1240619" y="85447"/>
            <a:ext cx="6724113" cy="692498"/>
          </a:xfrm>
          <a:prstGeom prst="rect">
            <a:avLst/>
          </a:prstGeom>
          <a:noFill/>
        </p:spPr>
        <p:txBody>
          <a:bodyPr wrap="none" lIns="68580" tIns="34290" rIns="68580" bIns="34290" numCol="1">
            <a:prstTxWarp prst="textPlain">
              <a:avLst/>
            </a:prstTxWarp>
            <a:spAutoFit/>
          </a:bodyPr>
          <a:lstStyle/>
          <a:p>
            <a:pPr algn="ctr"/>
            <a:r>
              <a:rPr lang="vi-VN" sz="4050" b="1">
                <a:ln w="38100" cmpd="sng">
                  <a:solidFill>
                    <a:srgbClr val="002060"/>
                  </a:solidFill>
                  <a:prstDash val="solid"/>
                </a:ln>
                <a:solidFill>
                  <a:schemeClr val="bg1"/>
                </a:solidFill>
                <a:latin typeface="iCiel Soup of Justice" pitchFamily="2" charset="0"/>
              </a:rPr>
              <a:t>LÀM SẠCH DÒNG K</a:t>
            </a:r>
            <a:r>
              <a:rPr lang="en-US" sz="4050" b="1">
                <a:ln w="38100" cmpd="sng">
                  <a:solidFill>
                    <a:srgbClr val="002060"/>
                  </a:solidFill>
                  <a:prstDash val="solid"/>
                </a:ln>
                <a:solidFill>
                  <a:schemeClr val="bg1"/>
                </a:solidFill>
                <a:latin typeface="iCiel Soup of Justice" pitchFamily="2" charset="0"/>
              </a:rPr>
              <a:t>I</a:t>
            </a:r>
            <a:r>
              <a:rPr lang="vi-VN" sz="4050" b="1">
                <a:ln w="38100" cmpd="sng">
                  <a:solidFill>
                    <a:srgbClr val="002060"/>
                  </a:solidFill>
                  <a:prstDash val="solid"/>
                </a:ln>
                <a:solidFill>
                  <a:schemeClr val="bg1"/>
                </a:solidFill>
                <a:latin typeface="iCiel Soup of Justice" pitchFamily="2" charset="0"/>
              </a:rPr>
              <a:t>NH</a:t>
            </a:r>
            <a:endParaRPr lang="en-US" sz="4050" b="1">
              <a:ln w="38100" cmpd="sng">
                <a:solidFill>
                  <a:srgbClr val="002060"/>
                </a:solidFill>
                <a:prstDash val="solid"/>
              </a:ln>
              <a:solidFill>
                <a:schemeClr val="bg1"/>
              </a:solidFill>
              <a:latin typeface="iCiel Soup of Justice" pitchFamily="2" charset="0"/>
            </a:endParaRPr>
          </a:p>
        </p:txBody>
      </p:sp>
    </p:spTree>
    <p:extLst>
      <p:ext uri="{BB962C8B-B14F-4D97-AF65-F5344CB8AC3E}">
        <p14:creationId xmlns:p14="http://schemas.microsoft.com/office/powerpoint/2010/main" val="585041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040"/>
                                        </p:tgtEl>
                                        <p:attrNameLst>
                                          <p:attrName>r</p:attrName>
                                        </p:attrNameLst>
                                      </p:cBhvr>
                                    </p:animRot>
                                    <p:animRot by="-240000">
                                      <p:cBhvr>
                                        <p:cTn id="7" dur="200" fill="hold">
                                          <p:stCondLst>
                                            <p:cond delay="200"/>
                                          </p:stCondLst>
                                        </p:cTn>
                                        <p:tgtEl>
                                          <p:spTgt spid="1040"/>
                                        </p:tgtEl>
                                        <p:attrNameLst>
                                          <p:attrName>r</p:attrName>
                                        </p:attrNameLst>
                                      </p:cBhvr>
                                    </p:animRot>
                                    <p:animRot by="240000">
                                      <p:cBhvr>
                                        <p:cTn id="8" dur="200" fill="hold">
                                          <p:stCondLst>
                                            <p:cond delay="400"/>
                                          </p:stCondLst>
                                        </p:cTn>
                                        <p:tgtEl>
                                          <p:spTgt spid="1040"/>
                                        </p:tgtEl>
                                        <p:attrNameLst>
                                          <p:attrName>r</p:attrName>
                                        </p:attrNameLst>
                                      </p:cBhvr>
                                    </p:animRot>
                                    <p:animRot by="-240000">
                                      <p:cBhvr>
                                        <p:cTn id="9" dur="200" fill="hold">
                                          <p:stCondLst>
                                            <p:cond delay="600"/>
                                          </p:stCondLst>
                                        </p:cTn>
                                        <p:tgtEl>
                                          <p:spTgt spid="1040"/>
                                        </p:tgtEl>
                                        <p:attrNameLst>
                                          <p:attrName>r</p:attrName>
                                        </p:attrNameLst>
                                      </p:cBhvr>
                                    </p:animRot>
                                    <p:animRot by="120000">
                                      <p:cBhvr>
                                        <p:cTn id="10" dur="200" fill="hold">
                                          <p:stCondLst>
                                            <p:cond delay="800"/>
                                          </p:stCondLst>
                                        </p:cTn>
                                        <p:tgtEl>
                                          <p:spTgt spid="104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0"/>
                                        </p:tgtEl>
                                        <p:attrNameLst>
                                          <p:attrName>r</p:attrName>
                                        </p:attrNameLst>
                                      </p:cBhvr>
                                    </p:animRot>
                                    <p:animRot by="-240000">
                                      <p:cBhvr>
                                        <p:cTn id="13" dur="200" fill="hold">
                                          <p:stCondLst>
                                            <p:cond delay="200"/>
                                          </p:stCondLst>
                                        </p:cTn>
                                        <p:tgtEl>
                                          <p:spTgt spid="20"/>
                                        </p:tgtEl>
                                        <p:attrNameLst>
                                          <p:attrName>r</p:attrName>
                                        </p:attrNameLst>
                                      </p:cBhvr>
                                    </p:animRot>
                                    <p:animRot by="240000">
                                      <p:cBhvr>
                                        <p:cTn id="14" dur="200" fill="hold">
                                          <p:stCondLst>
                                            <p:cond delay="400"/>
                                          </p:stCondLst>
                                        </p:cTn>
                                        <p:tgtEl>
                                          <p:spTgt spid="20"/>
                                        </p:tgtEl>
                                        <p:attrNameLst>
                                          <p:attrName>r</p:attrName>
                                        </p:attrNameLst>
                                      </p:cBhvr>
                                    </p:animRot>
                                    <p:animRot by="-240000">
                                      <p:cBhvr>
                                        <p:cTn id="15" dur="200" fill="hold">
                                          <p:stCondLst>
                                            <p:cond delay="600"/>
                                          </p:stCondLst>
                                        </p:cTn>
                                        <p:tgtEl>
                                          <p:spTgt spid="20"/>
                                        </p:tgtEl>
                                        <p:attrNameLst>
                                          <p:attrName>r</p:attrName>
                                        </p:attrNameLst>
                                      </p:cBhvr>
                                    </p:animRot>
                                    <p:animRot by="120000">
                                      <p:cBhvr>
                                        <p:cTn id="16" dur="200" fill="hold">
                                          <p:stCondLst>
                                            <p:cond delay="800"/>
                                          </p:stCondLst>
                                        </p:cTn>
                                        <p:tgtEl>
                                          <p:spTgt spid="20"/>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25"/>
                                        </p:tgtEl>
                                        <p:attrNameLst>
                                          <p:attrName>r</p:attrName>
                                        </p:attrNameLst>
                                      </p:cBhvr>
                                    </p:animRot>
                                    <p:animRot by="-240000">
                                      <p:cBhvr>
                                        <p:cTn id="19" dur="200" fill="hold">
                                          <p:stCondLst>
                                            <p:cond delay="200"/>
                                          </p:stCondLst>
                                        </p:cTn>
                                        <p:tgtEl>
                                          <p:spTgt spid="25"/>
                                        </p:tgtEl>
                                        <p:attrNameLst>
                                          <p:attrName>r</p:attrName>
                                        </p:attrNameLst>
                                      </p:cBhvr>
                                    </p:animRot>
                                    <p:animRot by="240000">
                                      <p:cBhvr>
                                        <p:cTn id="20" dur="200" fill="hold">
                                          <p:stCondLst>
                                            <p:cond delay="400"/>
                                          </p:stCondLst>
                                        </p:cTn>
                                        <p:tgtEl>
                                          <p:spTgt spid="25"/>
                                        </p:tgtEl>
                                        <p:attrNameLst>
                                          <p:attrName>r</p:attrName>
                                        </p:attrNameLst>
                                      </p:cBhvr>
                                    </p:animRot>
                                    <p:animRot by="-240000">
                                      <p:cBhvr>
                                        <p:cTn id="21" dur="200" fill="hold">
                                          <p:stCondLst>
                                            <p:cond delay="600"/>
                                          </p:stCondLst>
                                        </p:cTn>
                                        <p:tgtEl>
                                          <p:spTgt spid="25"/>
                                        </p:tgtEl>
                                        <p:attrNameLst>
                                          <p:attrName>r</p:attrName>
                                        </p:attrNameLst>
                                      </p:cBhvr>
                                    </p:animRot>
                                    <p:animRot by="120000">
                                      <p:cBhvr>
                                        <p:cTn id="22" dur="200" fill="hold">
                                          <p:stCondLst>
                                            <p:cond delay="800"/>
                                          </p:stCondLst>
                                        </p:cTn>
                                        <p:tgtEl>
                                          <p:spTgt spid="25"/>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1044"/>
                                        </p:tgtEl>
                                        <p:attrNameLst>
                                          <p:attrName>r</p:attrName>
                                        </p:attrNameLst>
                                      </p:cBhvr>
                                    </p:animRot>
                                    <p:animRot by="-240000">
                                      <p:cBhvr>
                                        <p:cTn id="25" dur="200" fill="hold">
                                          <p:stCondLst>
                                            <p:cond delay="200"/>
                                          </p:stCondLst>
                                        </p:cTn>
                                        <p:tgtEl>
                                          <p:spTgt spid="1044"/>
                                        </p:tgtEl>
                                        <p:attrNameLst>
                                          <p:attrName>r</p:attrName>
                                        </p:attrNameLst>
                                      </p:cBhvr>
                                    </p:animRot>
                                    <p:animRot by="240000">
                                      <p:cBhvr>
                                        <p:cTn id="26" dur="200" fill="hold">
                                          <p:stCondLst>
                                            <p:cond delay="400"/>
                                          </p:stCondLst>
                                        </p:cTn>
                                        <p:tgtEl>
                                          <p:spTgt spid="1044"/>
                                        </p:tgtEl>
                                        <p:attrNameLst>
                                          <p:attrName>r</p:attrName>
                                        </p:attrNameLst>
                                      </p:cBhvr>
                                    </p:animRot>
                                    <p:animRot by="-240000">
                                      <p:cBhvr>
                                        <p:cTn id="27" dur="200" fill="hold">
                                          <p:stCondLst>
                                            <p:cond delay="600"/>
                                          </p:stCondLst>
                                        </p:cTn>
                                        <p:tgtEl>
                                          <p:spTgt spid="1044"/>
                                        </p:tgtEl>
                                        <p:attrNameLst>
                                          <p:attrName>r</p:attrName>
                                        </p:attrNameLst>
                                      </p:cBhvr>
                                    </p:animRot>
                                    <p:animRot by="120000">
                                      <p:cBhvr>
                                        <p:cTn id="28" dur="200" fill="hold">
                                          <p:stCondLst>
                                            <p:cond delay="800"/>
                                          </p:stCondLst>
                                        </p:cTn>
                                        <p:tgtEl>
                                          <p:spTgt spid="1044"/>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100" fill="hold">
                                          <p:stCondLst>
                                            <p:cond delay="0"/>
                                          </p:stCondLst>
                                        </p:cTn>
                                        <p:tgtEl>
                                          <p:spTgt spid="1046"/>
                                        </p:tgtEl>
                                        <p:attrNameLst>
                                          <p:attrName>r</p:attrName>
                                        </p:attrNameLst>
                                      </p:cBhvr>
                                    </p:animRot>
                                    <p:animRot by="-240000">
                                      <p:cBhvr>
                                        <p:cTn id="31" dur="200" fill="hold">
                                          <p:stCondLst>
                                            <p:cond delay="200"/>
                                          </p:stCondLst>
                                        </p:cTn>
                                        <p:tgtEl>
                                          <p:spTgt spid="1046"/>
                                        </p:tgtEl>
                                        <p:attrNameLst>
                                          <p:attrName>r</p:attrName>
                                        </p:attrNameLst>
                                      </p:cBhvr>
                                    </p:animRot>
                                    <p:animRot by="240000">
                                      <p:cBhvr>
                                        <p:cTn id="32" dur="200" fill="hold">
                                          <p:stCondLst>
                                            <p:cond delay="400"/>
                                          </p:stCondLst>
                                        </p:cTn>
                                        <p:tgtEl>
                                          <p:spTgt spid="1046"/>
                                        </p:tgtEl>
                                        <p:attrNameLst>
                                          <p:attrName>r</p:attrName>
                                        </p:attrNameLst>
                                      </p:cBhvr>
                                    </p:animRot>
                                    <p:animRot by="-240000">
                                      <p:cBhvr>
                                        <p:cTn id="33" dur="200" fill="hold">
                                          <p:stCondLst>
                                            <p:cond delay="600"/>
                                          </p:stCondLst>
                                        </p:cTn>
                                        <p:tgtEl>
                                          <p:spTgt spid="1046"/>
                                        </p:tgtEl>
                                        <p:attrNameLst>
                                          <p:attrName>r</p:attrName>
                                        </p:attrNameLst>
                                      </p:cBhvr>
                                    </p:animRot>
                                    <p:animRot by="120000">
                                      <p:cBhvr>
                                        <p:cTn id="34" dur="200" fill="hold">
                                          <p:stCondLst>
                                            <p:cond delay="800"/>
                                          </p:stCondLst>
                                        </p:cTn>
                                        <p:tgtEl>
                                          <p:spTgt spid="1046"/>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100" fill="hold">
                                          <p:stCondLst>
                                            <p:cond delay="0"/>
                                          </p:stCondLst>
                                        </p:cTn>
                                        <p:tgtEl>
                                          <p:spTgt spid="1050"/>
                                        </p:tgtEl>
                                        <p:attrNameLst>
                                          <p:attrName>r</p:attrName>
                                        </p:attrNameLst>
                                      </p:cBhvr>
                                    </p:animRot>
                                    <p:animRot by="-240000">
                                      <p:cBhvr>
                                        <p:cTn id="37" dur="200" fill="hold">
                                          <p:stCondLst>
                                            <p:cond delay="200"/>
                                          </p:stCondLst>
                                        </p:cTn>
                                        <p:tgtEl>
                                          <p:spTgt spid="1050"/>
                                        </p:tgtEl>
                                        <p:attrNameLst>
                                          <p:attrName>r</p:attrName>
                                        </p:attrNameLst>
                                      </p:cBhvr>
                                    </p:animRot>
                                    <p:animRot by="240000">
                                      <p:cBhvr>
                                        <p:cTn id="38" dur="200" fill="hold">
                                          <p:stCondLst>
                                            <p:cond delay="400"/>
                                          </p:stCondLst>
                                        </p:cTn>
                                        <p:tgtEl>
                                          <p:spTgt spid="1050"/>
                                        </p:tgtEl>
                                        <p:attrNameLst>
                                          <p:attrName>r</p:attrName>
                                        </p:attrNameLst>
                                      </p:cBhvr>
                                    </p:animRot>
                                    <p:animRot by="-240000">
                                      <p:cBhvr>
                                        <p:cTn id="39" dur="200" fill="hold">
                                          <p:stCondLst>
                                            <p:cond delay="600"/>
                                          </p:stCondLst>
                                        </p:cTn>
                                        <p:tgtEl>
                                          <p:spTgt spid="1050"/>
                                        </p:tgtEl>
                                        <p:attrNameLst>
                                          <p:attrName>r</p:attrName>
                                        </p:attrNameLst>
                                      </p:cBhvr>
                                    </p:animRot>
                                    <p:animRot by="120000">
                                      <p:cBhvr>
                                        <p:cTn id="40" dur="200" fill="hold">
                                          <p:stCondLst>
                                            <p:cond delay="800"/>
                                          </p:stCondLst>
                                        </p:cTn>
                                        <p:tgtEl>
                                          <p:spTgt spid="1050"/>
                                        </p:tgtEl>
                                        <p:attrNameLst>
                                          <p:attrName>r</p:attrName>
                                        </p:attrNameLst>
                                      </p:cBhvr>
                                    </p:animRot>
                                  </p:childTnLst>
                                </p:cTn>
                              </p:par>
                              <p:par>
                                <p:cTn id="41" presetID="63" presetClass="path" presetSubtype="0" accel="50000" decel="50000" fill="hold" nodeType="withEffect">
                                  <p:stCondLst>
                                    <p:cond delay="0"/>
                                  </p:stCondLst>
                                  <p:childTnLst>
                                    <p:animMotion origin="layout" path="M -1.25E-6 0 L 0.65156 0 " pathEditMode="relative" rAng="0" ptsTypes="AA">
                                      <p:cBhvr>
                                        <p:cTn id="42" dur="3000" fill="hold"/>
                                        <p:tgtEl>
                                          <p:spTgt spid="8"/>
                                        </p:tgtEl>
                                        <p:attrNameLst>
                                          <p:attrName>ppt_x</p:attrName>
                                          <p:attrName>ppt_y</p:attrName>
                                        </p:attrNameLst>
                                      </p:cBhvr>
                                      <p:rCtr x="32578" y="0"/>
                                    </p:animMotion>
                                  </p:childTnLst>
                                </p:cTn>
                              </p:par>
                              <p:par>
                                <p:cTn id="43" presetID="32" presetClass="emph" presetSubtype="0" repeatCount="indefinite" fill="hold" nodeType="withEffect">
                                  <p:stCondLst>
                                    <p:cond delay="0"/>
                                  </p:stCondLst>
                                  <p:childTnLst>
                                    <p:animRot by="120000">
                                      <p:cBhvr>
                                        <p:cTn id="44" dur="100" fill="hold">
                                          <p:stCondLst>
                                            <p:cond delay="0"/>
                                          </p:stCondLst>
                                        </p:cTn>
                                        <p:tgtEl>
                                          <p:spTgt spid="8"/>
                                        </p:tgtEl>
                                        <p:attrNameLst>
                                          <p:attrName>r</p:attrName>
                                        </p:attrNameLst>
                                      </p:cBhvr>
                                    </p:animRot>
                                    <p:animRot by="-240000">
                                      <p:cBhvr>
                                        <p:cTn id="45" dur="200" fill="hold">
                                          <p:stCondLst>
                                            <p:cond delay="200"/>
                                          </p:stCondLst>
                                        </p:cTn>
                                        <p:tgtEl>
                                          <p:spTgt spid="8"/>
                                        </p:tgtEl>
                                        <p:attrNameLst>
                                          <p:attrName>r</p:attrName>
                                        </p:attrNameLst>
                                      </p:cBhvr>
                                    </p:animRot>
                                    <p:animRot by="240000">
                                      <p:cBhvr>
                                        <p:cTn id="46" dur="200" fill="hold">
                                          <p:stCondLst>
                                            <p:cond delay="400"/>
                                          </p:stCondLst>
                                        </p:cTn>
                                        <p:tgtEl>
                                          <p:spTgt spid="8"/>
                                        </p:tgtEl>
                                        <p:attrNameLst>
                                          <p:attrName>r</p:attrName>
                                        </p:attrNameLst>
                                      </p:cBhvr>
                                    </p:animRot>
                                    <p:animRot by="-240000">
                                      <p:cBhvr>
                                        <p:cTn id="47" dur="200" fill="hold">
                                          <p:stCondLst>
                                            <p:cond delay="600"/>
                                          </p:stCondLst>
                                        </p:cTn>
                                        <p:tgtEl>
                                          <p:spTgt spid="8"/>
                                        </p:tgtEl>
                                        <p:attrNameLst>
                                          <p:attrName>r</p:attrName>
                                        </p:attrNameLst>
                                      </p:cBhvr>
                                    </p:animRot>
                                    <p:animRot by="120000">
                                      <p:cBhvr>
                                        <p:cTn id="48" dur="200" fill="hold">
                                          <p:stCondLst>
                                            <p:cond delay="800"/>
                                          </p:stCondLst>
                                        </p:cTn>
                                        <p:tgtEl>
                                          <p:spTgt spid="8"/>
                                        </p:tgtEl>
                                        <p:attrNameLst>
                                          <p:attrName>r</p:attrName>
                                        </p:attrNameLst>
                                      </p:cBhvr>
                                    </p:animRot>
                                  </p:childTnLst>
                                </p:cTn>
                              </p:par>
                              <p:par>
                                <p:cTn id="49" presetID="14" presetClass="entr" presetSubtype="10" fill="hold" grpId="0" nodeType="with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randombar(horizontal)">
                                      <p:cBhvr>
                                        <p:cTn id="5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TammiLynn — Animated Scenery Background Gifs.">
            <a:extLst>
              <a:ext uri="{FF2B5EF4-FFF2-40B4-BE49-F238E27FC236}">
                <a16:creationId xmlns:a16="http://schemas.microsoft.com/office/drawing/2014/main" xmlns="" id="{781CFDCA-1F61-4569-9DE4-7712737C4AA2}"/>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flipH="1">
            <a:off x="0" y="-2841172"/>
            <a:ext cx="9144000" cy="79953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2" descr="Shutterstock">
            <a:extLst>
              <a:ext uri="{FF2B5EF4-FFF2-40B4-BE49-F238E27FC236}">
                <a16:creationId xmlns:a16="http://schemas.microsoft.com/office/drawing/2014/main" xmlns="" id="{AA050041-4EB8-41B7-B084-0325A9A5977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65208" l="0" r="100000">
                        <a14:backgroundMark x1="14671" y1="32917" x2="14671" y2="32917"/>
                        <a14:backgroundMark x1="28756" y1="33333" x2="28756" y2="33333"/>
                        <a14:backgroundMark x1="36854" y1="32500" x2="36854" y2="32500"/>
                        <a14:backgroundMark x1="48592" y1="33333" x2="48592" y2="33333"/>
                        <a14:backgroundMark x1="56573" y1="36250" x2="56573" y2="36250"/>
                        <a14:backgroundMark x1="73944" y1="33125" x2="73944" y2="33125"/>
                        <a14:backgroundMark x1="85798" y1="31458" x2="85798" y2="31458"/>
                        <a14:backgroundMark x1="95305" y1="32917" x2="95305" y2="32917"/>
                      </a14:backgroundRemoval>
                    </a14:imgEffect>
                    <a14:imgEffect>
                      <a14:sharpenSoften amount="50000"/>
                    </a14:imgEffect>
                    <a14:imgEffect>
                      <a14:saturation sat="300000"/>
                    </a14:imgEffect>
                  </a14:imgLayer>
                </a14:imgProps>
              </a:ext>
              <a:ext uri="{28A0092B-C50C-407E-A947-70E740481C1C}">
                <a14:useLocalDpi xmlns:a14="http://schemas.microsoft.com/office/drawing/2010/main" val="0"/>
              </a:ext>
            </a:extLst>
          </a:blip>
          <a:srcRect l="1117" b="40555"/>
          <a:stretch/>
        </p:blipFill>
        <p:spPr bwMode="auto">
          <a:xfrm>
            <a:off x="0" y="220904"/>
            <a:ext cx="6318115" cy="213982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Shutterstock">
            <a:extLst>
              <a:ext uri="{FF2B5EF4-FFF2-40B4-BE49-F238E27FC236}">
                <a16:creationId xmlns:a16="http://schemas.microsoft.com/office/drawing/2014/main" xmlns="" id="{33EA15CE-FDC3-419E-AB95-B8D216E5031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65208" l="0" r="100000">
                        <a14:backgroundMark x1="14671" y1="32917" x2="14671" y2="32917"/>
                        <a14:backgroundMark x1="28756" y1="33333" x2="28756" y2="33333"/>
                        <a14:backgroundMark x1="36854" y1="32500" x2="36854" y2="32500"/>
                        <a14:backgroundMark x1="48592" y1="33333" x2="48592" y2="33333"/>
                        <a14:backgroundMark x1="56573" y1="36250" x2="56573" y2="36250"/>
                        <a14:backgroundMark x1="73944" y1="33125" x2="73944" y2="33125"/>
                        <a14:backgroundMark x1="85798" y1="31458" x2="85798" y2="31458"/>
                        <a14:backgroundMark x1="95305" y1="32917" x2="95305" y2="32917"/>
                      </a14:backgroundRemoval>
                    </a14:imgEffect>
                    <a14:imgEffect>
                      <a14:sharpenSoften amount="50000"/>
                    </a14:imgEffect>
                    <a14:imgEffect>
                      <a14:saturation sat="300000"/>
                    </a14:imgEffect>
                  </a14:imgLayer>
                </a14:imgProps>
              </a:ext>
              <a:ext uri="{28A0092B-C50C-407E-A947-70E740481C1C}">
                <a14:useLocalDpi xmlns:a14="http://schemas.microsoft.com/office/drawing/2010/main" val="0"/>
              </a:ext>
            </a:extLst>
          </a:blip>
          <a:srcRect l="1117" r="54656" b="40555"/>
          <a:stretch/>
        </p:blipFill>
        <p:spPr bwMode="auto">
          <a:xfrm>
            <a:off x="6318115" y="220904"/>
            <a:ext cx="2825885" cy="213982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xmlns="" id="{A3E658D3-C4F0-40CC-A715-70684D9B7B81}"/>
              </a:ext>
            </a:extLst>
          </p:cNvPr>
          <p:cNvSpPr/>
          <p:nvPr/>
        </p:nvSpPr>
        <p:spPr>
          <a:xfrm>
            <a:off x="464419" y="508678"/>
            <a:ext cx="8215162" cy="412614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12" name="Picture 26" descr="Plastic Bag Background clipart - Bag, Illustration, Hat, transparent clip  art">
            <a:extLst>
              <a:ext uri="{FF2B5EF4-FFF2-40B4-BE49-F238E27FC236}">
                <a16:creationId xmlns:a16="http://schemas.microsoft.com/office/drawing/2014/main" xmlns="" id="{9A7C03D3-8724-4CD5-AA7A-402DD53099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32186" y="3535150"/>
            <a:ext cx="1231370" cy="123137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xmlns="" id="{19C6D77A-7DA9-4D69-9EF0-9008ABE08F3F}"/>
              </a:ext>
            </a:extLst>
          </p:cNvPr>
          <p:cNvSpPr txBox="1"/>
          <p:nvPr/>
        </p:nvSpPr>
        <p:spPr>
          <a:xfrm>
            <a:off x="780932" y="912565"/>
            <a:ext cx="7621922" cy="3000821"/>
          </a:xfrm>
          <a:prstGeom prst="rect">
            <a:avLst/>
          </a:prstGeom>
          <a:noFill/>
        </p:spPr>
        <p:txBody>
          <a:bodyPr wrap="square">
            <a:spAutoFit/>
          </a:bodyPr>
          <a:lstStyle/>
          <a:p>
            <a:pPr algn="just"/>
            <a:r>
              <a:rPr lang="vi-VN" sz="2700" b="1">
                <a:solidFill>
                  <a:srgbClr val="FF0000"/>
                </a:solidFill>
                <a:latin typeface="Arial" panose="020B0604020202020204" pitchFamily="34" charset="0"/>
              </a:rPr>
              <a:t>Điền một vần thích hợp với cả 3 chỗ trống dưới đây:</a:t>
            </a:r>
            <a:endParaRPr lang="en-US" sz="2700" b="1">
              <a:solidFill>
                <a:srgbClr val="FF0000"/>
              </a:solidFill>
              <a:latin typeface="Arial" panose="020B0604020202020204" pitchFamily="34" charset="0"/>
            </a:endParaRPr>
          </a:p>
          <a:p>
            <a:pPr algn="just"/>
            <a:endParaRPr lang="vi-VN" sz="2700">
              <a:latin typeface="Arial" panose="020B0604020202020204" pitchFamily="34" charset="0"/>
            </a:endParaRPr>
          </a:p>
          <a:p>
            <a:pPr algn="ctr"/>
            <a:r>
              <a:rPr lang="vi-VN" sz="2700">
                <a:latin typeface="Arial" panose="020B0604020202020204" pitchFamily="34" charset="0"/>
              </a:rPr>
              <a:t>Chân trâu đốt lửa trên đồng</a:t>
            </a:r>
          </a:p>
          <a:p>
            <a:pPr algn="ctr"/>
            <a:r>
              <a:rPr lang="vi-VN" sz="2700">
                <a:latin typeface="Arial" panose="020B0604020202020204" pitchFamily="34" charset="0"/>
              </a:rPr>
              <a:t>Rạ rơm thì ít, gió đông thì nh</a:t>
            </a:r>
            <a:r>
              <a:rPr lang="en-US" sz="2700">
                <a:latin typeface="Arial" panose="020B0604020202020204" pitchFamily="34" charset="0"/>
              </a:rPr>
              <a:t> …</a:t>
            </a:r>
            <a:endParaRPr lang="vi-VN" sz="2700">
              <a:latin typeface="Arial" panose="020B0604020202020204" pitchFamily="34" charset="0"/>
            </a:endParaRPr>
          </a:p>
          <a:p>
            <a:pPr algn="ctr"/>
            <a:r>
              <a:rPr lang="vi-VN" sz="2700">
                <a:latin typeface="Arial" panose="020B0604020202020204" pitchFamily="34" charset="0"/>
              </a:rPr>
              <a:t>Mải mê đuổi một con d</a:t>
            </a:r>
            <a:r>
              <a:rPr lang="en-US" sz="2700">
                <a:latin typeface="Arial" panose="020B0604020202020204" pitchFamily="34" charset="0"/>
              </a:rPr>
              <a:t> …</a:t>
            </a:r>
            <a:endParaRPr lang="vi-VN" sz="2700">
              <a:latin typeface="Arial" panose="020B0604020202020204" pitchFamily="34" charset="0"/>
            </a:endParaRPr>
          </a:p>
          <a:p>
            <a:pPr algn="ctr"/>
            <a:r>
              <a:rPr lang="vi-VN" sz="2700">
                <a:latin typeface="Arial" panose="020B0604020202020204" pitchFamily="34" charset="0"/>
              </a:rPr>
              <a:t>Củ khoai nướng để cà ch</a:t>
            </a:r>
            <a:r>
              <a:rPr lang="en-US" sz="2700">
                <a:latin typeface="Arial" panose="020B0604020202020204" pitchFamily="34" charset="0"/>
              </a:rPr>
              <a:t> …   </a:t>
            </a:r>
            <a:r>
              <a:rPr lang="vi-VN" sz="2700">
                <a:latin typeface="Arial" panose="020B0604020202020204" pitchFamily="34" charset="0"/>
              </a:rPr>
              <a:t>thành tro.</a:t>
            </a:r>
          </a:p>
        </p:txBody>
      </p:sp>
      <p:pic>
        <p:nvPicPr>
          <p:cNvPr id="14" name="Picture 16" descr="1,076,305 BEST Rubbish IMAGES, STOCK PHOTOS &amp;amp; VECTORS | Adobe Stock">
            <a:extLst>
              <a:ext uri="{FF2B5EF4-FFF2-40B4-BE49-F238E27FC236}">
                <a16:creationId xmlns:a16="http://schemas.microsoft.com/office/drawing/2014/main" xmlns="" id="{F3806E1B-22F1-4F87-990C-9C1BC8D0F0F8}"/>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9167" b="90000" l="0" r="22188"/>
                    </a14:imgEffect>
                  </a14:imgLayer>
                </a14:imgProps>
              </a:ext>
              <a:ext uri="{28A0092B-C50C-407E-A947-70E740481C1C}">
                <a14:useLocalDpi xmlns:a14="http://schemas.microsoft.com/office/drawing/2010/main" val="0"/>
              </a:ext>
            </a:extLst>
          </a:blip>
          <a:srcRect t="45002" r="79344" b="22712"/>
          <a:stretch/>
        </p:blipFill>
        <p:spPr bwMode="auto">
          <a:xfrm rot="20740929">
            <a:off x="7092544" y="4139113"/>
            <a:ext cx="1120243" cy="98492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2" descr="Paper Recycling Symbol Recycling Bin PNG, Clipart, Brand, Can, Cartoon  Trash, Clip Art, Design Free PNG">
            <a:extLst>
              <a:ext uri="{FF2B5EF4-FFF2-40B4-BE49-F238E27FC236}">
                <a16:creationId xmlns:a16="http://schemas.microsoft.com/office/drawing/2014/main" xmlns="" id="{E7EDBA12-8D4E-4F47-98EA-D4B1EF25B0F9}"/>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0" b="30822" l="58929" r="69643"/>
                    </a14:imgEffect>
                  </a14:imgLayer>
                </a14:imgProps>
              </a:ext>
              <a:ext uri="{28A0092B-C50C-407E-A947-70E740481C1C}">
                <a14:useLocalDpi xmlns:a14="http://schemas.microsoft.com/office/drawing/2010/main" val="0"/>
              </a:ext>
            </a:extLst>
          </a:blip>
          <a:srcRect l="57620" t="-4874" r="28722" b="71039"/>
          <a:stretch/>
        </p:blipFill>
        <p:spPr bwMode="auto">
          <a:xfrm rot="1807480">
            <a:off x="8519514" y="3702472"/>
            <a:ext cx="560596" cy="139263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2B1D511A-F7AF-4288-94C6-3BCA1A39C6C2}"/>
              </a:ext>
            </a:extLst>
          </p:cNvPr>
          <p:cNvSpPr/>
          <p:nvPr/>
        </p:nvSpPr>
        <p:spPr>
          <a:xfrm>
            <a:off x="6484076" y="2571751"/>
            <a:ext cx="600165" cy="484748"/>
          </a:xfrm>
          <a:prstGeom prst="rect">
            <a:avLst/>
          </a:prstGeom>
          <a:noFill/>
        </p:spPr>
        <p:txBody>
          <a:bodyPr wrap="none" lIns="68580" tIns="34290" rIns="68580" bIns="34290">
            <a:spAutoFit/>
          </a:bodyPr>
          <a:lstStyle/>
          <a:p>
            <a:pPr algn="ctr"/>
            <a:r>
              <a:rPr lang="vi-VN" sz="2700">
                <a:ln w="0"/>
                <a:solidFill>
                  <a:srgbClr val="FF0000"/>
                </a:solidFill>
              </a:rPr>
              <a:t>iều</a:t>
            </a:r>
            <a:endParaRPr lang="en-US" sz="2700">
              <a:ln w="0"/>
              <a:solidFill>
                <a:srgbClr val="FF0000"/>
              </a:solidFill>
            </a:endParaRPr>
          </a:p>
        </p:txBody>
      </p:sp>
      <p:sp>
        <p:nvSpPr>
          <p:cNvPr id="16" name="Rectangle 15">
            <a:extLst>
              <a:ext uri="{FF2B5EF4-FFF2-40B4-BE49-F238E27FC236}">
                <a16:creationId xmlns:a16="http://schemas.microsoft.com/office/drawing/2014/main" xmlns="" id="{6D0A7D72-0FC3-43D0-A9B4-BA912E832BA9}"/>
              </a:ext>
            </a:extLst>
          </p:cNvPr>
          <p:cNvSpPr/>
          <p:nvPr/>
        </p:nvSpPr>
        <p:spPr>
          <a:xfrm>
            <a:off x="6025738" y="2975637"/>
            <a:ext cx="600165" cy="484748"/>
          </a:xfrm>
          <a:prstGeom prst="rect">
            <a:avLst/>
          </a:prstGeom>
          <a:noFill/>
        </p:spPr>
        <p:txBody>
          <a:bodyPr wrap="none" lIns="68580" tIns="34290" rIns="68580" bIns="34290">
            <a:spAutoFit/>
          </a:bodyPr>
          <a:lstStyle/>
          <a:p>
            <a:pPr algn="ctr"/>
            <a:r>
              <a:rPr lang="vi-VN" sz="2700">
                <a:ln w="0"/>
                <a:solidFill>
                  <a:srgbClr val="FF0000"/>
                </a:solidFill>
              </a:rPr>
              <a:t>iều</a:t>
            </a:r>
            <a:endParaRPr lang="en-US" sz="2700">
              <a:ln w="0"/>
              <a:solidFill>
                <a:srgbClr val="FF0000"/>
              </a:solidFill>
            </a:endParaRPr>
          </a:p>
        </p:txBody>
      </p:sp>
      <p:sp>
        <p:nvSpPr>
          <p:cNvPr id="17" name="Rectangle 16">
            <a:extLst>
              <a:ext uri="{FF2B5EF4-FFF2-40B4-BE49-F238E27FC236}">
                <a16:creationId xmlns:a16="http://schemas.microsoft.com/office/drawing/2014/main" xmlns="" id="{349BA4AA-BC92-43B7-9023-1131565C09D3}"/>
              </a:ext>
            </a:extLst>
          </p:cNvPr>
          <p:cNvSpPr/>
          <p:nvPr/>
        </p:nvSpPr>
        <p:spPr>
          <a:xfrm>
            <a:off x="5353319" y="3395065"/>
            <a:ext cx="600165" cy="484748"/>
          </a:xfrm>
          <a:prstGeom prst="rect">
            <a:avLst/>
          </a:prstGeom>
          <a:noFill/>
        </p:spPr>
        <p:txBody>
          <a:bodyPr wrap="none" lIns="68580" tIns="34290" rIns="68580" bIns="34290">
            <a:spAutoFit/>
          </a:bodyPr>
          <a:lstStyle/>
          <a:p>
            <a:pPr algn="ctr"/>
            <a:r>
              <a:rPr lang="vi-VN" sz="2700">
                <a:ln w="0"/>
                <a:solidFill>
                  <a:srgbClr val="FF0000"/>
                </a:solidFill>
              </a:rPr>
              <a:t>iều</a:t>
            </a:r>
            <a:endParaRPr lang="en-US" sz="2700">
              <a:ln w="0"/>
              <a:solidFill>
                <a:srgbClr val="FF0000"/>
              </a:solidFill>
            </a:endParaRPr>
          </a:p>
        </p:txBody>
      </p:sp>
      <p:grpSp>
        <p:nvGrpSpPr>
          <p:cNvPr id="18" name="Group 17">
            <a:extLst>
              <a:ext uri="{FF2B5EF4-FFF2-40B4-BE49-F238E27FC236}">
                <a16:creationId xmlns:a16="http://schemas.microsoft.com/office/drawing/2014/main" xmlns="" id="{2446D8EE-43EB-417E-90DD-909A37BECA02}"/>
              </a:ext>
            </a:extLst>
          </p:cNvPr>
          <p:cNvGrpSpPr/>
          <p:nvPr/>
        </p:nvGrpSpPr>
        <p:grpSpPr>
          <a:xfrm rot="475935">
            <a:off x="-1395452" y="2317328"/>
            <a:ext cx="3255323" cy="2880292"/>
            <a:chOff x="-1947231" y="-266157"/>
            <a:chExt cx="8191500" cy="7247793"/>
          </a:xfrm>
        </p:grpSpPr>
        <p:pic>
          <p:nvPicPr>
            <p:cNvPr id="19" name="Picture 30" descr="Cargo Ship Png - Cartoon Ship Image Png, Transparent Png , Transparent Png  Image - PNGitem">
              <a:extLst>
                <a:ext uri="{FF2B5EF4-FFF2-40B4-BE49-F238E27FC236}">
                  <a16:creationId xmlns:a16="http://schemas.microsoft.com/office/drawing/2014/main" xmlns="" id="{E564CFA3-29E0-4DA9-B7E3-24CC64A4D75F}"/>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14403" b="100000" l="0" r="98488">
                          <a14:foregroundMark x1="7093" y1="49591" x2="29302" y2="62357"/>
                          <a14:foregroundMark x1="20465" y1="53519" x2="49186" y2="59411"/>
                          <a14:foregroundMark x1="5349" y1="52537" x2="9651" y2="55155"/>
                          <a14:backgroundMark x1="55930" y1="27169" x2="97209" y2="40917"/>
                          <a14:backgroundMark x1="56395" y1="51882" x2="88721" y2="58265"/>
                          <a14:backgroundMark x1="87791" y1="59902" x2="97093" y2="61538"/>
                          <a14:backgroundMark x1="57907" y1="53846" x2="58140" y2="55810"/>
                          <a14:backgroundMark x1="56977" y1="56137" x2="60000" y2="57119"/>
                          <a14:backgroundMark x1="56860" y1="57283" x2="60930" y2="57283"/>
                          <a14:backgroundMark x1="85233" y1="61538" x2="96860" y2="63502"/>
                        </a14:backgroundRemoval>
                      </a14:imgEffect>
                    </a14:imgLayer>
                  </a14:imgProps>
                </a:ext>
                <a:ext uri="{28A0092B-C50C-407E-A947-70E740481C1C}">
                  <a14:useLocalDpi xmlns:a14="http://schemas.microsoft.com/office/drawing/2010/main" val="0"/>
                </a:ext>
              </a:extLst>
            </a:blip>
            <a:srcRect/>
            <a:stretch>
              <a:fillRect/>
            </a:stretch>
          </p:blipFill>
          <p:spPr bwMode="auto">
            <a:xfrm rot="20902072">
              <a:off x="-1947231" y="766054"/>
              <a:ext cx="8191500" cy="581977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xmlns="" id="{EFBBF63B-BC7A-453D-A995-C68F2CB49FA9}"/>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5278" b="95298" l="3263" r="42514">
                          <a14:foregroundMark x1="34645" y1="48752" x2="32534" y2="52975"/>
                          <a14:foregroundMark x1="34453" y1="9021" x2="33061" y2="23704"/>
                          <a14:foregroundMark x1="29798" y1="48225" x2="28071" y2="53167"/>
                          <a14:foregroundMark x1="38484" y1="15739" x2="35845" y2="25912"/>
                          <a14:foregroundMark x1="40067" y1="13484" x2="37860" y2="21545"/>
                          <a14:foregroundMark x1="41843" y1="14347" x2="41843" y2="14347"/>
                          <a14:foregroundMark x1="40355" y1="10845" x2="36324" y2="7869"/>
                          <a14:foregroundMark x1="35077" y1="7582" x2="29223" y2="9357"/>
                          <a14:foregroundMark x1="31046" y1="10557" x2="27735" y2="14012"/>
                          <a14:foregroundMark x1="28791" y1="45154" x2="28695" y2="49712"/>
                          <a14:foregroundMark x1="40259" y1="39683" x2="38868" y2="49760"/>
                          <a14:foregroundMark x1="39012" y1="46785" x2="37380" y2="52975"/>
                          <a14:foregroundMark x1="39539" y1="52399" x2="38964" y2="52639"/>
                          <a14:foregroundMark x1="38004" y1="53551" x2="36852" y2="54798"/>
                          <a14:foregroundMark x1="39779" y1="33061" x2="39683" y2="40355"/>
                          <a14:foregroundMark x1="20106" y1="35701" x2="16315" y2="55710"/>
                          <a14:foregroundMark x1="26679" y1="24616" x2="34117" y2="35173"/>
                          <a14:foregroundMark x1="33349" y1="25288" x2="35173" y2="33349"/>
                          <a14:foregroundMark x1="23273" y1="24424" x2="19674" y2="38532"/>
                          <a14:foregroundMark x1="36036" y1="18186" x2="33781" y2="29607"/>
                          <a14:foregroundMark x1="36468" y1="17131" x2="32965" y2="21161"/>
                          <a14:foregroundMark x1="28695" y1="19866" x2="27351" y2="21353"/>
                          <a14:foregroundMark x1="23417" y1="19530" x2="23273" y2="19578"/>
                          <a14:foregroundMark x1="23177" y1="19578" x2="22649" y2="18042"/>
                          <a14:foregroundMark x1="22217" y1="20106" x2="23417" y2="21257"/>
                          <a14:foregroundMark x1="27543" y1="21881" x2="27543" y2="21881"/>
                          <a14:foregroundMark x1="30950" y1="23081" x2="31478" y2="25048"/>
                          <a14:foregroundMark x1="28839" y1="40355" x2="31238" y2="44818"/>
                          <a14:foregroundMark x1="28839" y1="41411" x2="29367" y2="45010"/>
                          <a14:foregroundMark x1="28647" y1="40643" x2="18714" y2="46737"/>
                          <a14:foregroundMark x1="39923" y1="36708" x2="39971" y2="46257"/>
                          <a14:foregroundMark x1="40259" y1="47697" x2="39251" y2="50144"/>
                          <a14:foregroundMark x1="39587" y1="50144" x2="38868" y2="53407"/>
                          <a14:foregroundMark x1="38868" y1="53407" x2="38388" y2="55758"/>
                          <a14:foregroundMark x1="38388" y1="55758" x2="32630" y2="55758"/>
                          <a14:foregroundMark x1="40067" y1="34741" x2="39971" y2="39539"/>
                          <a14:foregroundMark x1="39827" y1="46593" x2="39971" y2="48129"/>
                          <a14:foregroundMark x1="28263" y1="49616" x2="27255" y2="55902"/>
                          <a14:foregroundMark x1="17658" y1="52255" x2="15019" y2="62140"/>
                          <a14:foregroundMark x1="15595" y1="59837" x2="13052" y2="71401"/>
                          <a14:foregroundMark x1="11084" y1="76967" x2="8925" y2="86612"/>
                          <a14:foregroundMark x1="27351" y1="77207" x2="22313" y2="73992"/>
                          <a14:foregroundMark x1="8877" y1="87668" x2="7726" y2="92322"/>
                          <a14:foregroundMark x1="8733" y1="92562" x2="8109" y2="92562"/>
                          <a14:foregroundMark x1="9261" y1="92994" x2="8589" y2="92370"/>
                          <a14:foregroundMark x1="16027" y1="59453" x2="13820" y2="70537"/>
                          <a14:foregroundMark x1="14971" y1="57821" x2="10797" y2="78599"/>
                          <a14:foregroundMark x1="17754" y1="45393" x2="14203" y2="60605"/>
                          <a14:foregroundMark x1="16987" y1="55470" x2="15643" y2="61660"/>
                          <a14:foregroundMark x1="20250" y1="31814" x2="16987" y2="48944"/>
                          <a14:foregroundMark x1="24664" y1="18138" x2="22169" y2="26536"/>
                          <a14:foregroundMark x1="23081" y1="19242" x2="20729" y2="31382"/>
                          <a14:foregroundMark x1="21833" y1="17514" x2="22793" y2="21593"/>
                          <a14:foregroundMark x1="21257" y1="18714" x2="22745" y2="21449"/>
                          <a14:foregroundMark x1="21545" y1="17418" x2="21545" y2="18330"/>
                          <a14:foregroundMark x1="21689" y1="20106" x2="23417" y2="21593"/>
                          <a14:foregroundMark x1="21881" y1="23896" x2="20250" y2="32821"/>
                          <a14:foregroundMark x1="41411" y1="17035" x2="38436" y2="23129"/>
                          <a14:foregroundMark x1="38340" y1="23177" x2="34837" y2="26967"/>
                          <a14:foregroundMark x1="35365" y1="27015" x2="35509" y2="28887"/>
                          <a14:foregroundMark x1="35317" y1="27975" x2="38772" y2="30182"/>
                          <a14:foregroundMark x1="38868" y1="30134" x2="39971" y2="33877"/>
                          <a14:foregroundMark x1="41123" y1="11660" x2="41891" y2="15979"/>
                          <a14:foregroundMark x1="41891" y1="16027" x2="40067" y2="21209"/>
                          <a14:foregroundMark x1="39587" y1="9549" x2="37092" y2="8157"/>
                          <a14:foregroundMark x1="35221" y1="7582" x2="31862" y2="8589"/>
                          <a14:foregroundMark x1="32965" y1="7438" x2="30662" y2="9021"/>
                          <a14:foregroundMark x1="30854" y1="8205" x2="28359" y2="11468"/>
                          <a14:foregroundMark x1="28647" y1="10317" x2="27975" y2="12236"/>
                          <a14:foregroundMark x1="27687" y1="11564" x2="23896" y2="11900"/>
                          <a14:foregroundMark x1="23417" y1="11804" x2="21593" y2="12524"/>
                          <a14:foregroundMark x1="21353" y1="12764" x2="22073" y2="14203"/>
                          <a14:foregroundMark x1="40211" y1="48752" x2="39395" y2="49472"/>
                          <a14:foregroundMark x1="40163" y1="48464" x2="39299" y2="50480"/>
                          <a14:foregroundMark x1="39683" y1="9885" x2="41171" y2="12092"/>
                          <a14:foregroundMark x1="41315" y1="12188" x2="42035" y2="14827"/>
                          <a14:foregroundMark x1="42035" y1="14923" x2="41891" y2="16795"/>
                          <a14:foregroundMark x1="39155" y1="9117" x2="36996" y2="8253"/>
                          <a14:foregroundMark x1="36228" y1="7869" x2="32390" y2="7869"/>
                          <a14:foregroundMark x1="34885" y1="7726" x2="32821" y2="7965"/>
                          <a14:foregroundMark x1="33397" y1="7630" x2="31238" y2="8061"/>
                          <a14:foregroundMark x1="30134" y1="8733" x2="29223" y2="9741"/>
                          <a14:foregroundMark x1="39587" y1="9789" x2="41075" y2="12140"/>
                          <a14:backgroundMark x1="24472" y1="54798" x2="22265" y2="59309"/>
                          <a14:backgroundMark x1="20250" y1="54559" x2="17226" y2="58589"/>
                          <a14:backgroundMark x1="17898" y1="81142" x2="14923" y2="80134"/>
                          <a14:backgroundMark x1="22121" y1="85077" x2="20010" y2="84549"/>
                          <a14:backgroundMark x1="24760" y1="87380" x2="25912" y2="89251"/>
                          <a14:backgroundMark x1="18378" y1="55806" x2="16747" y2="63820"/>
                          <a14:backgroundMark x1="17754" y1="55134" x2="16267" y2="61996"/>
                        </a14:backgroundRemoval>
                      </a14:imgEffect>
                    </a14:imgLayer>
                  </a14:imgProps>
                </a:ext>
                <a:ext uri="{28A0092B-C50C-407E-A947-70E740481C1C}">
                  <a14:useLocalDpi xmlns:a14="http://schemas.microsoft.com/office/drawing/2010/main" val="0"/>
                </a:ext>
              </a:extLst>
            </a:blip>
            <a:srcRect r="56129"/>
            <a:stretch/>
          </p:blipFill>
          <p:spPr>
            <a:xfrm rot="21070943" flipH="1">
              <a:off x="2985525" y="-266157"/>
              <a:ext cx="3179667" cy="7247793"/>
            </a:xfrm>
            <a:prstGeom prst="rect">
              <a:avLst/>
            </a:prstGeom>
          </p:spPr>
        </p:pic>
      </p:grpSp>
    </p:spTree>
    <p:extLst>
      <p:ext uri="{BB962C8B-B14F-4D97-AF65-F5344CB8AC3E}">
        <p14:creationId xmlns:p14="http://schemas.microsoft.com/office/powerpoint/2010/main" val="201568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2"/>
                                        </p:tgtEl>
                                        <p:attrNameLst>
                                          <p:attrName>r</p:attrName>
                                        </p:attrNameLst>
                                      </p:cBhvr>
                                    </p:animRot>
                                    <p:animRot by="-240000">
                                      <p:cBhvr>
                                        <p:cTn id="7" dur="200" fill="hold">
                                          <p:stCondLst>
                                            <p:cond delay="200"/>
                                          </p:stCondLst>
                                        </p:cTn>
                                        <p:tgtEl>
                                          <p:spTgt spid="12"/>
                                        </p:tgtEl>
                                        <p:attrNameLst>
                                          <p:attrName>r</p:attrName>
                                        </p:attrNameLst>
                                      </p:cBhvr>
                                    </p:animRot>
                                    <p:animRot by="240000">
                                      <p:cBhvr>
                                        <p:cTn id="8" dur="200" fill="hold">
                                          <p:stCondLst>
                                            <p:cond delay="400"/>
                                          </p:stCondLst>
                                        </p:cTn>
                                        <p:tgtEl>
                                          <p:spTgt spid="12"/>
                                        </p:tgtEl>
                                        <p:attrNameLst>
                                          <p:attrName>r</p:attrName>
                                        </p:attrNameLst>
                                      </p:cBhvr>
                                    </p:animRot>
                                    <p:animRot by="-240000">
                                      <p:cBhvr>
                                        <p:cTn id="9" dur="200" fill="hold">
                                          <p:stCondLst>
                                            <p:cond delay="600"/>
                                          </p:stCondLst>
                                        </p:cTn>
                                        <p:tgtEl>
                                          <p:spTgt spid="12"/>
                                        </p:tgtEl>
                                        <p:attrNameLst>
                                          <p:attrName>r</p:attrName>
                                        </p:attrNameLst>
                                      </p:cBhvr>
                                    </p:animRot>
                                    <p:animRot by="120000">
                                      <p:cBhvr>
                                        <p:cTn id="10" dur="200" fill="hold">
                                          <p:stCondLst>
                                            <p:cond delay="800"/>
                                          </p:stCondLst>
                                        </p:cTn>
                                        <p:tgtEl>
                                          <p:spTgt spid="1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4"/>
                                        </p:tgtEl>
                                        <p:attrNameLst>
                                          <p:attrName>r</p:attrName>
                                        </p:attrNameLst>
                                      </p:cBhvr>
                                    </p:animRot>
                                    <p:animRot by="-240000">
                                      <p:cBhvr>
                                        <p:cTn id="13" dur="200" fill="hold">
                                          <p:stCondLst>
                                            <p:cond delay="200"/>
                                          </p:stCondLst>
                                        </p:cTn>
                                        <p:tgtEl>
                                          <p:spTgt spid="14"/>
                                        </p:tgtEl>
                                        <p:attrNameLst>
                                          <p:attrName>r</p:attrName>
                                        </p:attrNameLst>
                                      </p:cBhvr>
                                    </p:animRot>
                                    <p:animRot by="240000">
                                      <p:cBhvr>
                                        <p:cTn id="14" dur="200" fill="hold">
                                          <p:stCondLst>
                                            <p:cond delay="400"/>
                                          </p:stCondLst>
                                        </p:cTn>
                                        <p:tgtEl>
                                          <p:spTgt spid="14"/>
                                        </p:tgtEl>
                                        <p:attrNameLst>
                                          <p:attrName>r</p:attrName>
                                        </p:attrNameLst>
                                      </p:cBhvr>
                                    </p:animRot>
                                    <p:animRot by="-240000">
                                      <p:cBhvr>
                                        <p:cTn id="15" dur="200" fill="hold">
                                          <p:stCondLst>
                                            <p:cond delay="600"/>
                                          </p:stCondLst>
                                        </p:cTn>
                                        <p:tgtEl>
                                          <p:spTgt spid="14"/>
                                        </p:tgtEl>
                                        <p:attrNameLst>
                                          <p:attrName>r</p:attrName>
                                        </p:attrNameLst>
                                      </p:cBhvr>
                                    </p:animRot>
                                    <p:animRot by="120000">
                                      <p:cBhvr>
                                        <p:cTn id="16" dur="200" fill="hold">
                                          <p:stCondLst>
                                            <p:cond delay="800"/>
                                          </p:stCondLst>
                                        </p:cTn>
                                        <p:tgtEl>
                                          <p:spTgt spid="14"/>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5"/>
                                        </p:tgtEl>
                                        <p:attrNameLst>
                                          <p:attrName>r</p:attrName>
                                        </p:attrNameLst>
                                      </p:cBhvr>
                                    </p:animRot>
                                    <p:animRot by="-240000">
                                      <p:cBhvr>
                                        <p:cTn id="19" dur="200" fill="hold">
                                          <p:stCondLst>
                                            <p:cond delay="200"/>
                                          </p:stCondLst>
                                        </p:cTn>
                                        <p:tgtEl>
                                          <p:spTgt spid="15"/>
                                        </p:tgtEl>
                                        <p:attrNameLst>
                                          <p:attrName>r</p:attrName>
                                        </p:attrNameLst>
                                      </p:cBhvr>
                                    </p:animRot>
                                    <p:animRot by="240000">
                                      <p:cBhvr>
                                        <p:cTn id="20" dur="200" fill="hold">
                                          <p:stCondLst>
                                            <p:cond delay="400"/>
                                          </p:stCondLst>
                                        </p:cTn>
                                        <p:tgtEl>
                                          <p:spTgt spid="15"/>
                                        </p:tgtEl>
                                        <p:attrNameLst>
                                          <p:attrName>r</p:attrName>
                                        </p:attrNameLst>
                                      </p:cBhvr>
                                    </p:animRot>
                                    <p:animRot by="-240000">
                                      <p:cBhvr>
                                        <p:cTn id="21" dur="200" fill="hold">
                                          <p:stCondLst>
                                            <p:cond delay="600"/>
                                          </p:stCondLst>
                                        </p:cTn>
                                        <p:tgtEl>
                                          <p:spTgt spid="15"/>
                                        </p:tgtEl>
                                        <p:attrNameLst>
                                          <p:attrName>r</p:attrName>
                                        </p:attrNameLst>
                                      </p:cBhvr>
                                    </p:animRot>
                                    <p:animRot by="120000">
                                      <p:cBhvr>
                                        <p:cTn id="22" dur="200" fill="hold">
                                          <p:stCondLst>
                                            <p:cond delay="800"/>
                                          </p:stCondLst>
                                        </p:cTn>
                                        <p:tgtEl>
                                          <p:spTgt spid="15"/>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18"/>
                                        </p:tgtEl>
                                        <p:attrNameLst>
                                          <p:attrName>r</p:attrName>
                                        </p:attrNameLst>
                                      </p:cBhvr>
                                    </p:animRot>
                                    <p:animRot by="-240000">
                                      <p:cBhvr>
                                        <p:cTn id="25" dur="200" fill="hold">
                                          <p:stCondLst>
                                            <p:cond delay="200"/>
                                          </p:stCondLst>
                                        </p:cTn>
                                        <p:tgtEl>
                                          <p:spTgt spid="18"/>
                                        </p:tgtEl>
                                        <p:attrNameLst>
                                          <p:attrName>r</p:attrName>
                                        </p:attrNameLst>
                                      </p:cBhvr>
                                    </p:animRot>
                                    <p:animRot by="240000">
                                      <p:cBhvr>
                                        <p:cTn id="26" dur="200" fill="hold">
                                          <p:stCondLst>
                                            <p:cond delay="400"/>
                                          </p:stCondLst>
                                        </p:cTn>
                                        <p:tgtEl>
                                          <p:spTgt spid="18"/>
                                        </p:tgtEl>
                                        <p:attrNameLst>
                                          <p:attrName>r</p:attrName>
                                        </p:attrNameLst>
                                      </p:cBhvr>
                                    </p:animRot>
                                    <p:animRot by="-240000">
                                      <p:cBhvr>
                                        <p:cTn id="27" dur="200" fill="hold">
                                          <p:stCondLst>
                                            <p:cond delay="600"/>
                                          </p:stCondLst>
                                        </p:cTn>
                                        <p:tgtEl>
                                          <p:spTgt spid="18"/>
                                        </p:tgtEl>
                                        <p:attrNameLst>
                                          <p:attrName>r</p:attrName>
                                        </p:attrNameLst>
                                      </p:cBhvr>
                                    </p:animRot>
                                    <p:animRot by="120000">
                                      <p:cBhvr>
                                        <p:cTn id="28" dur="200" fill="hold">
                                          <p:stCondLst>
                                            <p:cond delay="800"/>
                                          </p:stCondLst>
                                        </p:cTn>
                                        <p:tgtEl>
                                          <p:spTgt spid="18"/>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16" presetClass="entr" presetSubtype="37"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arn(outVertical)">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randombar(horizontal)">
                                      <p:cBhvr>
                                        <p:cTn id="38" dur="500"/>
                                        <p:tgtEl>
                                          <p:spTgt spid="3"/>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randombar(horizontal)">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randombar(horizontal)">
                                      <p:cBhvr>
                                        <p:cTn id="4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 grpId="0"/>
      <p:bldP spid="16"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TammiLynn — Animated Scenery Background Gifs.">
            <a:extLst>
              <a:ext uri="{FF2B5EF4-FFF2-40B4-BE49-F238E27FC236}">
                <a16:creationId xmlns:a16="http://schemas.microsoft.com/office/drawing/2014/main" xmlns="" id="{B1561EB6-B9BB-4E5D-8EF9-4C5B2D0B3578}"/>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flipH="1">
            <a:off x="0" y="-2841172"/>
            <a:ext cx="9144000" cy="7995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Shutterstock">
            <a:extLst>
              <a:ext uri="{FF2B5EF4-FFF2-40B4-BE49-F238E27FC236}">
                <a16:creationId xmlns:a16="http://schemas.microsoft.com/office/drawing/2014/main" xmlns="" id="{2A71F23D-52CF-4066-95CC-40A565529CD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65208" l="0" r="100000">
                        <a14:backgroundMark x1="14671" y1="32917" x2="14671" y2="32917"/>
                        <a14:backgroundMark x1="28756" y1="33333" x2="28756" y2="33333"/>
                        <a14:backgroundMark x1="36854" y1="32500" x2="36854" y2="32500"/>
                        <a14:backgroundMark x1="48592" y1="33333" x2="48592" y2="33333"/>
                        <a14:backgroundMark x1="56573" y1="36250" x2="56573" y2="36250"/>
                        <a14:backgroundMark x1="73944" y1="33125" x2="73944" y2="33125"/>
                        <a14:backgroundMark x1="85798" y1="31458" x2="85798" y2="31458"/>
                        <a14:backgroundMark x1="95305" y1="32917" x2="95305" y2="32917"/>
                      </a14:backgroundRemoval>
                    </a14:imgEffect>
                    <a14:imgEffect>
                      <a14:sharpenSoften amount="50000"/>
                    </a14:imgEffect>
                    <a14:imgEffect>
                      <a14:saturation sat="300000"/>
                    </a14:imgEffect>
                  </a14:imgLayer>
                </a14:imgProps>
              </a:ext>
              <a:ext uri="{28A0092B-C50C-407E-A947-70E740481C1C}">
                <a14:useLocalDpi xmlns:a14="http://schemas.microsoft.com/office/drawing/2010/main" val="0"/>
              </a:ext>
            </a:extLst>
          </a:blip>
          <a:srcRect l="1117" b="40555"/>
          <a:stretch/>
        </p:blipFill>
        <p:spPr bwMode="auto">
          <a:xfrm>
            <a:off x="0" y="220904"/>
            <a:ext cx="6318115" cy="213982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Shutterstock">
            <a:extLst>
              <a:ext uri="{FF2B5EF4-FFF2-40B4-BE49-F238E27FC236}">
                <a16:creationId xmlns:a16="http://schemas.microsoft.com/office/drawing/2014/main" xmlns="" id="{9D873678-DB23-4FD5-B4DE-6E274DBC40E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65208" l="0" r="100000">
                        <a14:backgroundMark x1="14671" y1="32917" x2="14671" y2="32917"/>
                        <a14:backgroundMark x1="28756" y1="33333" x2="28756" y2="33333"/>
                        <a14:backgroundMark x1="36854" y1="32500" x2="36854" y2="32500"/>
                        <a14:backgroundMark x1="48592" y1="33333" x2="48592" y2="33333"/>
                        <a14:backgroundMark x1="56573" y1="36250" x2="56573" y2="36250"/>
                        <a14:backgroundMark x1="73944" y1="33125" x2="73944" y2="33125"/>
                        <a14:backgroundMark x1="85798" y1="31458" x2="85798" y2="31458"/>
                        <a14:backgroundMark x1="95305" y1="32917" x2="95305" y2="32917"/>
                      </a14:backgroundRemoval>
                    </a14:imgEffect>
                    <a14:imgEffect>
                      <a14:sharpenSoften amount="50000"/>
                    </a14:imgEffect>
                    <a14:imgEffect>
                      <a14:saturation sat="300000"/>
                    </a14:imgEffect>
                  </a14:imgLayer>
                </a14:imgProps>
              </a:ext>
              <a:ext uri="{28A0092B-C50C-407E-A947-70E740481C1C}">
                <a14:useLocalDpi xmlns:a14="http://schemas.microsoft.com/office/drawing/2010/main" val="0"/>
              </a:ext>
            </a:extLst>
          </a:blip>
          <a:srcRect l="1117" r="54656" b="40555"/>
          <a:stretch/>
        </p:blipFill>
        <p:spPr bwMode="auto">
          <a:xfrm>
            <a:off x="6318115" y="220904"/>
            <a:ext cx="2825885" cy="213982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xmlns="" id="{27ACBDED-CBCF-430F-9EF6-6AA39EBD74A6}"/>
              </a:ext>
            </a:extLst>
          </p:cNvPr>
          <p:cNvGrpSpPr/>
          <p:nvPr/>
        </p:nvGrpSpPr>
        <p:grpSpPr>
          <a:xfrm rot="475935">
            <a:off x="-147745" y="26595"/>
            <a:ext cx="5753100" cy="5090311"/>
            <a:chOff x="-1947231" y="-266157"/>
            <a:chExt cx="8191500" cy="7247793"/>
          </a:xfrm>
        </p:grpSpPr>
        <p:pic>
          <p:nvPicPr>
            <p:cNvPr id="1054" name="Picture 30" descr="Cargo Ship Png - Cartoon Ship Image Png, Transparent Png , Transparent Png  Image - PNGitem">
              <a:extLst>
                <a:ext uri="{FF2B5EF4-FFF2-40B4-BE49-F238E27FC236}">
                  <a16:creationId xmlns:a16="http://schemas.microsoft.com/office/drawing/2014/main" xmlns="" id="{8936AADC-1100-44C1-93E7-8F9D081B0A2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4403" b="100000" l="0" r="98488">
                          <a14:foregroundMark x1="7093" y1="49591" x2="29302" y2="62357"/>
                          <a14:foregroundMark x1="20465" y1="53519" x2="49186" y2="59411"/>
                          <a14:foregroundMark x1="5349" y1="52537" x2="9651" y2="55155"/>
                          <a14:backgroundMark x1="55930" y1="27169" x2="97209" y2="40917"/>
                          <a14:backgroundMark x1="56395" y1="51882" x2="88721" y2="58265"/>
                          <a14:backgroundMark x1="87791" y1="59902" x2="97093" y2="61538"/>
                          <a14:backgroundMark x1="57907" y1="53846" x2="58140" y2="55810"/>
                          <a14:backgroundMark x1="56977" y1="56137" x2="60000" y2="57119"/>
                          <a14:backgroundMark x1="56860" y1="57283" x2="60930" y2="57283"/>
                          <a14:backgroundMark x1="85233" y1="61538" x2="96860" y2="63502"/>
                        </a14:backgroundRemoval>
                      </a14:imgEffect>
                    </a14:imgLayer>
                  </a14:imgProps>
                </a:ext>
                <a:ext uri="{28A0092B-C50C-407E-A947-70E740481C1C}">
                  <a14:useLocalDpi xmlns:a14="http://schemas.microsoft.com/office/drawing/2010/main" val="0"/>
                </a:ext>
              </a:extLst>
            </a:blip>
            <a:srcRect/>
            <a:stretch>
              <a:fillRect/>
            </a:stretch>
          </p:blipFill>
          <p:spPr bwMode="auto">
            <a:xfrm rot="20902072">
              <a:off x="-1947231" y="766054"/>
              <a:ext cx="8191500" cy="58197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xmlns="" id="{7ED391CC-B88D-4F66-A3D4-E934CB1E4BE7}"/>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5278" b="95298" l="3263" r="42514">
                          <a14:foregroundMark x1="34645" y1="48752" x2="32534" y2="52975"/>
                          <a14:foregroundMark x1="34453" y1="9021" x2="33061" y2="23704"/>
                          <a14:foregroundMark x1="29798" y1="48225" x2="28071" y2="53167"/>
                          <a14:foregroundMark x1="38484" y1="15739" x2="35845" y2="25912"/>
                          <a14:foregroundMark x1="40067" y1="13484" x2="37860" y2="21545"/>
                          <a14:foregroundMark x1="41843" y1="14347" x2="41843" y2="14347"/>
                          <a14:foregroundMark x1="40355" y1="10845" x2="36324" y2="7869"/>
                          <a14:foregroundMark x1="35077" y1="7582" x2="29223" y2="9357"/>
                          <a14:foregroundMark x1="31046" y1="10557" x2="27735" y2="14012"/>
                          <a14:foregroundMark x1="28791" y1="45154" x2="28695" y2="49712"/>
                          <a14:foregroundMark x1="40259" y1="39683" x2="38868" y2="49760"/>
                          <a14:foregroundMark x1="39012" y1="46785" x2="37380" y2="52975"/>
                          <a14:foregroundMark x1="39539" y1="52399" x2="38964" y2="52639"/>
                          <a14:foregroundMark x1="38004" y1="53551" x2="36852" y2="54798"/>
                          <a14:foregroundMark x1="39779" y1="33061" x2="39683" y2="40355"/>
                          <a14:foregroundMark x1="20106" y1="35701" x2="16315" y2="55710"/>
                          <a14:foregroundMark x1="26679" y1="24616" x2="34117" y2="35173"/>
                          <a14:foregroundMark x1="33349" y1="25288" x2="35173" y2="33349"/>
                          <a14:foregroundMark x1="23273" y1="24424" x2="19674" y2="38532"/>
                          <a14:foregroundMark x1="36036" y1="18186" x2="33781" y2="29607"/>
                          <a14:foregroundMark x1="36468" y1="17131" x2="32965" y2="21161"/>
                          <a14:foregroundMark x1="28695" y1="19866" x2="27351" y2="21353"/>
                          <a14:foregroundMark x1="23417" y1="19530" x2="23273" y2="19578"/>
                          <a14:foregroundMark x1="23177" y1="19578" x2="22649" y2="18042"/>
                          <a14:foregroundMark x1="22217" y1="20106" x2="23417" y2="21257"/>
                          <a14:foregroundMark x1="27543" y1="21881" x2="27543" y2="21881"/>
                          <a14:foregroundMark x1="30950" y1="23081" x2="31478" y2="25048"/>
                          <a14:foregroundMark x1="28839" y1="40355" x2="31238" y2="44818"/>
                          <a14:foregroundMark x1="28839" y1="41411" x2="29367" y2="45010"/>
                          <a14:foregroundMark x1="28647" y1="40643" x2="18714" y2="46737"/>
                          <a14:foregroundMark x1="39923" y1="36708" x2="39971" y2="46257"/>
                          <a14:foregroundMark x1="40259" y1="47697" x2="39251" y2="50144"/>
                          <a14:foregroundMark x1="39587" y1="50144" x2="38868" y2="53407"/>
                          <a14:foregroundMark x1="38868" y1="53407" x2="38388" y2="55758"/>
                          <a14:foregroundMark x1="38388" y1="55758" x2="32630" y2="55758"/>
                          <a14:foregroundMark x1="40067" y1="34741" x2="39971" y2="39539"/>
                          <a14:foregroundMark x1="39827" y1="46593" x2="39971" y2="48129"/>
                          <a14:foregroundMark x1="28263" y1="49616" x2="27255" y2="55902"/>
                          <a14:foregroundMark x1="17658" y1="52255" x2="15019" y2="62140"/>
                          <a14:foregroundMark x1="15595" y1="59837" x2="13052" y2="71401"/>
                          <a14:foregroundMark x1="11084" y1="76967" x2="8925" y2="86612"/>
                          <a14:foregroundMark x1="27351" y1="77207" x2="22313" y2="73992"/>
                          <a14:foregroundMark x1="8877" y1="87668" x2="7726" y2="92322"/>
                          <a14:foregroundMark x1="8733" y1="92562" x2="8109" y2="92562"/>
                          <a14:foregroundMark x1="9261" y1="92994" x2="8589" y2="92370"/>
                          <a14:foregroundMark x1="16027" y1="59453" x2="13820" y2="70537"/>
                          <a14:foregroundMark x1="14971" y1="57821" x2="10797" y2="78599"/>
                          <a14:foregroundMark x1="17754" y1="45393" x2="14203" y2="60605"/>
                          <a14:foregroundMark x1="16987" y1="55470" x2="15643" y2="61660"/>
                          <a14:foregroundMark x1="20250" y1="31814" x2="16987" y2="48944"/>
                          <a14:foregroundMark x1="24664" y1="18138" x2="22169" y2="26536"/>
                          <a14:foregroundMark x1="23081" y1="19242" x2="20729" y2="31382"/>
                          <a14:foregroundMark x1="21833" y1="17514" x2="22793" y2="21593"/>
                          <a14:foregroundMark x1="21257" y1="18714" x2="22745" y2="21449"/>
                          <a14:foregroundMark x1="21545" y1="17418" x2="21545" y2="18330"/>
                          <a14:foregroundMark x1="21689" y1="20106" x2="23417" y2="21593"/>
                          <a14:foregroundMark x1="21881" y1="23896" x2="20250" y2="32821"/>
                          <a14:foregroundMark x1="41411" y1="17035" x2="38436" y2="23129"/>
                          <a14:foregroundMark x1="38340" y1="23177" x2="34837" y2="26967"/>
                          <a14:foregroundMark x1="35365" y1="27015" x2="35509" y2="28887"/>
                          <a14:foregroundMark x1="35317" y1="27975" x2="38772" y2="30182"/>
                          <a14:foregroundMark x1="38868" y1="30134" x2="39971" y2="33877"/>
                          <a14:foregroundMark x1="41123" y1="11660" x2="41891" y2="15979"/>
                          <a14:foregroundMark x1="41891" y1="16027" x2="40067" y2="21209"/>
                          <a14:foregroundMark x1="39587" y1="9549" x2="37092" y2="8157"/>
                          <a14:foregroundMark x1="35221" y1="7582" x2="31862" y2="8589"/>
                          <a14:foregroundMark x1="32965" y1="7438" x2="30662" y2="9021"/>
                          <a14:foregroundMark x1="30854" y1="8205" x2="28359" y2="11468"/>
                          <a14:foregroundMark x1="28647" y1="10317" x2="27975" y2="12236"/>
                          <a14:foregroundMark x1="27687" y1="11564" x2="23896" y2="11900"/>
                          <a14:foregroundMark x1="23417" y1="11804" x2="21593" y2="12524"/>
                          <a14:foregroundMark x1="21353" y1="12764" x2="22073" y2="14203"/>
                          <a14:foregroundMark x1="40211" y1="48752" x2="39395" y2="49472"/>
                          <a14:foregroundMark x1="40163" y1="48464" x2="39299" y2="50480"/>
                          <a14:foregroundMark x1="39683" y1="9885" x2="41171" y2="12092"/>
                          <a14:foregroundMark x1="41315" y1="12188" x2="42035" y2="14827"/>
                          <a14:foregroundMark x1="42035" y1="14923" x2="41891" y2="16795"/>
                          <a14:foregroundMark x1="39155" y1="9117" x2="36996" y2="8253"/>
                          <a14:foregroundMark x1="36228" y1="7869" x2="32390" y2="7869"/>
                          <a14:foregroundMark x1="34885" y1="7726" x2="32821" y2="7965"/>
                          <a14:foregroundMark x1="33397" y1="7630" x2="31238" y2="8061"/>
                          <a14:foregroundMark x1="30134" y1="8733" x2="29223" y2="9741"/>
                          <a14:foregroundMark x1="39587" y1="9789" x2="41075" y2="12140"/>
                          <a14:backgroundMark x1="24472" y1="54798" x2="22265" y2="59309"/>
                          <a14:backgroundMark x1="20250" y1="54559" x2="17226" y2="58589"/>
                          <a14:backgroundMark x1="17898" y1="81142" x2="14923" y2="80134"/>
                          <a14:backgroundMark x1="22121" y1="85077" x2="20010" y2="84549"/>
                          <a14:backgroundMark x1="24760" y1="87380" x2="25912" y2="89251"/>
                          <a14:backgroundMark x1="18378" y1="55806" x2="16747" y2="63820"/>
                          <a14:backgroundMark x1="17754" y1="55134" x2="16267" y2="61996"/>
                        </a14:backgroundRemoval>
                      </a14:imgEffect>
                    </a14:imgLayer>
                  </a14:imgProps>
                </a:ext>
                <a:ext uri="{28A0092B-C50C-407E-A947-70E740481C1C}">
                  <a14:useLocalDpi xmlns:a14="http://schemas.microsoft.com/office/drawing/2010/main" val="0"/>
                </a:ext>
              </a:extLst>
            </a:blip>
            <a:srcRect r="56129"/>
            <a:stretch/>
          </p:blipFill>
          <p:spPr>
            <a:xfrm rot="21070943" flipH="1">
              <a:off x="2985525" y="-266157"/>
              <a:ext cx="3179667" cy="7247793"/>
            </a:xfrm>
            <a:prstGeom prst="rect">
              <a:avLst/>
            </a:prstGeom>
          </p:spPr>
        </p:pic>
      </p:grpSp>
      <p:pic>
        <p:nvPicPr>
          <p:cNvPr id="1040" name="Picture 16" descr="1,076,305 BEST Rubbish IMAGES, STOCK PHOTOS &amp;amp; VECTORS | Adobe Stock">
            <a:extLst>
              <a:ext uri="{FF2B5EF4-FFF2-40B4-BE49-F238E27FC236}">
                <a16:creationId xmlns:a16="http://schemas.microsoft.com/office/drawing/2014/main" xmlns="" id="{83BD6083-4BA4-43DD-B55E-8426E0C54DDF}"/>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39167" b="90000" l="0" r="22188"/>
                    </a14:imgEffect>
                  </a14:imgLayer>
                </a14:imgProps>
              </a:ext>
              <a:ext uri="{28A0092B-C50C-407E-A947-70E740481C1C}">
                <a14:useLocalDpi xmlns:a14="http://schemas.microsoft.com/office/drawing/2010/main" val="0"/>
              </a:ext>
            </a:extLst>
          </a:blip>
          <a:srcRect t="45002" r="79344" b="22712"/>
          <a:stretch/>
        </p:blipFill>
        <p:spPr bwMode="auto">
          <a:xfrm rot="20740929">
            <a:off x="5842925" y="4181524"/>
            <a:ext cx="1120243" cy="98492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6" descr="1,076,305 BEST Rubbish IMAGES, STOCK PHOTOS &amp;amp; VECTORS | Adobe Stock">
            <a:extLst>
              <a:ext uri="{FF2B5EF4-FFF2-40B4-BE49-F238E27FC236}">
                <a16:creationId xmlns:a16="http://schemas.microsoft.com/office/drawing/2014/main" xmlns="" id="{95E43680-17E5-4B58-B781-EA7A690A38C0}"/>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0">
                    <a14:imgEffect>
                      <a14:backgroundRemoval t="20556" b="51667" l="0" r="20469"/>
                    </a14:imgEffect>
                  </a14:imgLayer>
                </a14:imgProps>
              </a:ext>
              <a:ext uri="{28A0092B-C50C-407E-A947-70E740481C1C}">
                <a14:useLocalDpi xmlns:a14="http://schemas.microsoft.com/office/drawing/2010/main" val="0"/>
              </a:ext>
            </a:extLst>
          </a:blip>
          <a:srcRect l="1054" t="22994" r="78290" b="44720"/>
          <a:stretch/>
        </p:blipFill>
        <p:spPr bwMode="auto">
          <a:xfrm>
            <a:off x="8110447" y="4090213"/>
            <a:ext cx="796920" cy="700658"/>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Trash and garbage icons set, cartoon style - Stock Illustration [28783798]  - PIXTA">
            <a:extLst>
              <a:ext uri="{FF2B5EF4-FFF2-40B4-BE49-F238E27FC236}">
                <a16:creationId xmlns:a16="http://schemas.microsoft.com/office/drawing/2014/main" xmlns="" id="{99D67437-D39C-4874-9356-9CBD5CBCAF6F}"/>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4278" b="27598" l="36339" r="62388"/>
                    </a14:imgEffect>
                  </a14:imgLayer>
                </a14:imgProps>
              </a:ext>
              <a:ext uri="{28A0092B-C50C-407E-A947-70E740481C1C}">
                <a14:useLocalDpi xmlns:a14="http://schemas.microsoft.com/office/drawing/2010/main" val="0"/>
              </a:ext>
            </a:extLst>
          </a:blip>
          <a:srcRect l="33083" t="1363" r="34356" b="69487"/>
          <a:stretch/>
        </p:blipFill>
        <p:spPr bwMode="auto">
          <a:xfrm>
            <a:off x="7964732" y="2360732"/>
            <a:ext cx="1329020" cy="1237365"/>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Paper Recycling Symbol Recycling Bin PNG, Clipart, Brand, Can, Cartoon  Trash, Clip Art, Design Free PNG">
            <a:extLst>
              <a:ext uri="{FF2B5EF4-FFF2-40B4-BE49-F238E27FC236}">
                <a16:creationId xmlns:a16="http://schemas.microsoft.com/office/drawing/2014/main" xmlns="" id="{B4E2F8EB-B9EC-4D55-96B3-4069CEFAE0D3}"/>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0" b="30822" l="58929" r="69643"/>
                    </a14:imgEffect>
                  </a14:imgLayer>
                </a14:imgProps>
              </a:ext>
              <a:ext uri="{28A0092B-C50C-407E-A947-70E740481C1C}">
                <a14:useLocalDpi xmlns:a14="http://schemas.microsoft.com/office/drawing/2010/main" val="0"/>
              </a:ext>
            </a:extLst>
          </a:blip>
          <a:srcRect l="57620" t="-4874" r="28722" b="71039"/>
          <a:stretch/>
        </p:blipFill>
        <p:spPr bwMode="auto">
          <a:xfrm rot="18963416">
            <a:off x="5824254" y="3022730"/>
            <a:ext cx="560596" cy="139263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2" descr="Paper Recycling Symbol Recycling Bin PNG, Clipart, Brand, Can, Cartoon  Trash, Clip Art, Design Free PNG">
            <a:extLst>
              <a:ext uri="{FF2B5EF4-FFF2-40B4-BE49-F238E27FC236}">
                <a16:creationId xmlns:a16="http://schemas.microsoft.com/office/drawing/2014/main" xmlns="" id="{7EC07914-D269-4235-A3AC-3641299ED2F6}"/>
              </a:ext>
            </a:extLst>
          </p:cNvPr>
          <p:cNvPicPr>
            <a:picLocks noChangeAspect="1" noChangeArrowheads="1"/>
          </p:cNvPicPr>
          <p:nvPr/>
        </p:nvPicPr>
        <p:blipFill rotWithShape="1">
          <a:blip r:embed="rId16">
            <a:extLst>
              <a:ext uri="{BEBA8EAE-BF5A-486C-A8C5-ECC9F3942E4B}">
                <a14:imgProps xmlns:a14="http://schemas.microsoft.com/office/drawing/2010/main">
                  <a14:imgLayer r:embed="rId15">
                    <a14:imgEffect>
                      <a14:backgroundRemoval t="0" b="29452" l="31868" r="42857"/>
                    </a14:imgEffect>
                  </a14:imgLayer>
                </a14:imgProps>
              </a:ext>
              <a:ext uri="{28A0092B-C50C-407E-A947-70E740481C1C}">
                <a14:useLocalDpi xmlns:a14="http://schemas.microsoft.com/office/drawing/2010/main" val="0"/>
              </a:ext>
            </a:extLst>
          </a:blip>
          <a:srcRect l="30605" t="-979" r="55737" b="67144"/>
          <a:stretch/>
        </p:blipFill>
        <p:spPr bwMode="auto">
          <a:xfrm rot="2256106">
            <a:off x="7493097" y="3107413"/>
            <a:ext cx="560596" cy="1392638"/>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Plastic Bag Background clipart - Bag, Illustration, Hat, transparent clip  art">
            <a:extLst>
              <a:ext uri="{FF2B5EF4-FFF2-40B4-BE49-F238E27FC236}">
                <a16:creationId xmlns:a16="http://schemas.microsoft.com/office/drawing/2014/main" xmlns="" id="{966EB91A-76B0-488A-8C82-12F31CC120E5}"/>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168363" y="2253913"/>
            <a:ext cx="1231370" cy="1231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115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040"/>
                                        </p:tgtEl>
                                        <p:attrNameLst>
                                          <p:attrName>r</p:attrName>
                                        </p:attrNameLst>
                                      </p:cBhvr>
                                    </p:animRot>
                                    <p:animRot by="-240000">
                                      <p:cBhvr>
                                        <p:cTn id="7" dur="200" fill="hold">
                                          <p:stCondLst>
                                            <p:cond delay="200"/>
                                          </p:stCondLst>
                                        </p:cTn>
                                        <p:tgtEl>
                                          <p:spTgt spid="1040"/>
                                        </p:tgtEl>
                                        <p:attrNameLst>
                                          <p:attrName>r</p:attrName>
                                        </p:attrNameLst>
                                      </p:cBhvr>
                                    </p:animRot>
                                    <p:animRot by="240000">
                                      <p:cBhvr>
                                        <p:cTn id="8" dur="200" fill="hold">
                                          <p:stCondLst>
                                            <p:cond delay="400"/>
                                          </p:stCondLst>
                                        </p:cTn>
                                        <p:tgtEl>
                                          <p:spTgt spid="1040"/>
                                        </p:tgtEl>
                                        <p:attrNameLst>
                                          <p:attrName>r</p:attrName>
                                        </p:attrNameLst>
                                      </p:cBhvr>
                                    </p:animRot>
                                    <p:animRot by="-240000">
                                      <p:cBhvr>
                                        <p:cTn id="9" dur="200" fill="hold">
                                          <p:stCondLst>
                                            <p:cond delay="600"/>
                                          </p:stCondLst>
                                        </p:cTn>
                                        <p:tgtEl>
                                          <p:spTgt spid="1040"/>
                                        </p:tgtEl>
                                        <p:attrNameLst>
                                          <p:attrName>r</p:attrName>
                                        </p:attrNameLst>
                                      </p:cBhvr>
                                    </p:animRot>
                                    <p:animRot by="120000">
                                      <p:cBhvr>
                                        <p:cTn id="10" dur="200" fill="hold">
                                          <p:stCondLst>
                                            <p:cond delay="800"/>
                                          </p:stCondLst>
                                        </p:cTn>
                                        <p:tgtEl>
                                          <p:spTgt spid="104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0"/>
                                        </p:tgtEl>
                                        <p:attrNameLst>
                                          <p:attrName>r</p:attrName>
                                        </p:attrNameLst>
                                      </p:cBhvr>
                                    </p:animRot>
                                    <p:animRot by="-240000">
                                      <p:cBhvr>
                                        <p:cTn id="13" dur="200" fill="hold">
                                          <p:stCondLst>
                                            <p:cond delay="200"/>
                                          </p:stCondLst>
                                        </p:cTn>
                                        <p:tgtEl>
                                          <p:spTgt spid="20"/>
                                        </p:tgtEl>
                                        <p:attrNameLst>
                                          <p:attrName>r</p:attrName>
                                        </p:attrNameLst>
                                      </p:cBhvr>
                                    </p:animRot>
                                    <p:animRot by="240000">
                                      <p:cBhvr>
                                        <p:cTn id="14" dur="200" fill="hold">
                                          <p:stCondLst>
                                            <p:cond delay="400"/>
                                          </p:stCondLst>
                                        </p:cTn>
                                        <p:tgtEl>
                                          <p:spTgt spid="20"/>
                                        </p:tgtEl>
                                        <p:attrNameLst>
                                          <p:attrName>r</p:attrName>
                                        </p:attrNameLst>
                                      </p:cBhvr>
                                    </p:animRot>
                                    <p:animRot by="-240000">
                                      <p:cBhvr>
                                        <p:cTn id="15" dur="200" fill="hold">
                                          <p:stCondLst>
                                            <p:cond delay="600"/>
                                          </p:stCondLst>
                                        </p:cTn>
                                        <p:tgtEl>
                                          <p:spTgt spid="20"/>
                                        </p:tgtEl>
                                        <p:attrNameLst>
                                          <p:attrName>r</p:attrName>
                                        </p:attrNameLst>
                                      </p:cBhvr>
                                    </p:animRot>
                                    <p:animRot by="120000">
                                      <p:cBhvr>
                                        <p:cTn id="16" dur="200" fill="hold">
                                          <p:stCondLst>
                                            <p:cond delay="800"/>
                                          </p:stCondLst>
                                        </p:cTn>
                                        <p:tgtEl>
                                          <p:spTgt spid="20"/>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25"/>
                                        </p:tgtEl>
                                        <p:attrNameLst>
                                          <p:attrName>r</p:attrName>
                                        </p:attrNameLst>
                                      </p:cBhvr>
                                    </p:animRot>
                                    <p:animRot by="-240000">
                                      <p:cBhvr>
                                        <p:cTn id="19" dur="200" fill="hold">
                                          <p:stCondLst>
                                            <p:cond delay="200"/>
                                          </p:stCondLst>
                                        </p:cTn>
                                        <p:tgtEl>
                                          <p:spTgt spid="25"/>
                                        </p:tgtEl>
                                        <p:attrNameLst>
                                          <p:attrName>r</p:attrName>
                                        </p:attrNameLst>
                                      </p:cBhvr>
                                    </p:animRot>
                                    <p:animRot by="240000">
                                      <p:cBhvr>
                                        <p:cTn id="20" dur="200" fill="hold">
                                          <p:stCondLst>
                                            <p:cond delay="400"/>
                                          </p:stCondLst>
                                        </p:cTn>
                                        <p:tgtEl>
                                          <p:spTgt spid="25"/>
                                        </p:tgtEl>
                                        <p:attrNameLst>
                                          <p:attrName>r</p:attrName>
                                        </p:attrNameLst>
                                      </p:cBhvr>
                                    </p:animRot>
                                    <p:animRot by="-240000">
                                      <p:cBhvr>
                                        <p:cTn id="21" dur="200" fill="hold">
                                          <p:stCondLst>
                                            <p:cond delay="600"/>
                                          </p:stCondLst>
                                        </p:cTn>
                                        <p:tgtEl>
                                          <p:spTgt spid="25"/>
                                        </p:tgtEl>
                                        <p:attrNameLst>
                                          <p:attrName>r</p:attrName>
                                        </p:attrNameLst>
                                      </p:cBhvr>
                                    </p:animRot>
                                    <p:animRot by="120000">
                                      <p:cBhvr>
                                        <p:cTn id="22" dur="200" fill="hold">
                                          <p:stCondLst>
                                            <p:cond delay="800"/>
                                          </p:stCondLst>
                                        </p:cTn>
                                        <p:tgtEl>
                                          <p:spTgt spid="25"/>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1044"/>
                                        </p:tgtEl>
                                        <p:attrNameLst>
                                          <p:attrName>r</p:attrName>
                                        </p:attrNameLst>
                                      </p:cBhvr>
                                    </p:animRot>
                                    <p:animRot by="-240000">
                                      <p:cBhvr>
                                        <p:cTn id="25" dur="200" fill="hold">
                                          <p:stCondLst>
                                            <p:cond delay="200"/>
                                          </p:stCondLst>
                                        </p:cTn>
                                        <p:tgtEl>
                                          <p:spTgt spid="1044"/>
                                        </p:tgtEl>
                                        <p:attrNameLst>
                                          <p:attrName>r</p:attrName>
                                        </p:attrNameLst>
                                      </p:cBhvr>
                                    </p:animRot>
                                    <p:animRot by="240000">
                                      <p:cBhvr>
                                        <p:cTn id="26" dur="200" fill="hold">
                                          <p:stCondLst>
                                            <p:cond delay="400"/>
                                          </p:stCondLst>
                                        </p:cTn>
                                        <p:tgtEl>
                                          <p:spTgt spid="1044"/>
                                        </p:tgtEl>
                                        <p:attrNameLst>
                                          <p:attrName>r</p:attrName>
                                        </p:attrNameLst>
                                      </p:cBhvr>
                                    </p:animRot>
                                    <p:animRot by="-240000">
                                      <p:cBhvr>
                                        <p:cTn id="27" dur="200" fill="hold">
                                          <p:stCondLst>
                                            <p:cond delay="600"/>
                                          </p:stCondLst>
                                        </p:cTn>
                                        <p:tgtEl>
                                          <p:spTgt spid="1044"/>
                                        </p:tgtEl>
                                        <p:attrNameLst>
                                          <p:attrName>r</p:attrName>
                                        </p:attrNameLst>
                                      </p:cBhvr>
                                    </p:animRot>
                                    <p:animRot by="120000">
                                      <p:cBhvr>
                                        <p:cTn id="28" dur="200" fill="hold">
                                          <p:stCondLst>
                                            <p:cond delay="800"/>
                                          </p:stCondLst>
                                        </p:cTn>
                                        <p:tgtEl>
                                          <p:spTgt spid="1044"/>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100" fill="hold">
                                          <p:stCondLst>
                                            <p:cond delay="0"/>
                                          </p:stCondLst>
                                        </p:cTn>
                                        <p:tgtEl>
                                          <p:spTgt spid="1046"/>
                                        </p:tgtEl>
                                        <p:attrNameLst>
                                          <p:attrName>r</p:attrName>
                                        </p:attrNameLst>
                                      </p:cBhvr>
                                    </p:animRot>
                                    <p:animRot by="-240000">
                                      <p:cBhvr>
                                        <p:cTn id="31" dur="200" fill="hold">
                                          <p:stCondLst>
                                            <p:cond delay="200"/>
                                          </p:stCondLst>
                                        </p:cTn>
                                        <p:tgtEl>
                                          <p:spTgt spid="1046"/>
                                        </p:tgtEl>
                                        <p:attrNameLst>
                                          <p:attrName>r</p:attrName>
                                        </p:attrNameLst>
                                      </p:cBhvr>
                                    </p:animRot>
                                    <p:animRot by="240000">
                                      <p:cBhvr>
                                        <p:cTn id="32" dur="200" fill="hold">
                                          <p:stCondLst>
                                            <p:cond delay="400"/>
                                          </p:stCondLst>
                                        </p:cTn>
                                        <p:tgtEl>
                                          <p:spTgt spid="1046"/>
                                        </p:tgtEl>
                                        <p:attrNameLst>
                                          <p:attrName>r</p:attrName>
                                        </p:attrNameLst>
                                      </p:cBhvr>
                                    </p:animRot>
                                    <p:animRot by="-240000">
                                      <p:cBhvr>
                                        <p:cTn id="33" dur="200" fill="hold">
                                          <p:stCondLst>
                                            <p:cond delay="600"/>
                                          </p:stCondLst>
                                        </p:cTn>
                                        <p:tgtEl>
                                          <p:spTgt spid="1046"/>
                                        </p:tgtEl>
                                        <p:attrNameLst>
                                          <p:attrName>r</p:attrName>
                                        </p:attrNameLst>
                                      </p:cBhvr>
                                    </p:animRot>
                                    <p:animRot by="120000">
                                      <p:cBhvr>
                                        <p:cTn id="34" dur="200" fill="hold">
                                          <p:stCondLst>
                                            <p:cond delay="800"/>
                                          </p:stCondLst>
                                        </p:cTn>
                                        <p:tgtEl>
                                          <p:spTgt spid="1046"/>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100" fill="hold">
                                          <p:stCondLst>
                                            <p:cond delay="0"/>
                                          </p:stCondLst>
                                        </p:cTn>
                                        <p:tgtEl>
                                          <p:spTgt spid="1050"/>
                                        </p:tgtEl>
                                        <p:attrNameLst>
                                          <p:attrName>r</p:attrName>
                                        </p:attrNameLst>
                                      </p:cBhvr>
                                    </p:animRot>
                                    <p:animRot by="-240000">
                                      <p:cBhvr>
                                        <p:cTn id="37" dur="200" fill="hold">
                                          <p:stCondLst>
                                            <p:cond delay="200"/>
                                          </p:stCondLst>
                                        </p:cTn>
                                        <p:tgtEl>
                                          <p:spTgt spid="1050"/>
                                        </p:tgtEl>
                                        <p:attrNameLst>
                                          <p:attrName>r</p:attrName>
                                        </p:attrNameLst>
                                      </p:cBhvr>
                                    </p:animRot>
                                    <p:animRot by="240000">
                                      <p:cBhvr>
                                        <p:cTn id="38" dur="200" fill="hold">
                                          <p:stCondLst>
                                            <p:cond delay="400"/>
                                          </p:stCondLst>
                                        </p:cTn>
                                        <p:tgtEl>
                                          <p:spTgt spid="1050"/>
                                        </p:tgtEl>
                                        <p:attrNameLst>
                                          <p:attrName>r</p:attrName>
                                        </p:attrNameLst>
                                      </p:cBhvr>
                                    </p:animRot>
                                    <p:animRot by="-240000">
                                      <p:cBhvr>
                                        <p:cTn id="39" dur="200" fill="hold">
                                          <p:stCondLst>
                                            <p:cond delay="600"/>
                                          </p:stCondLst>
                                        </p:cTn>
                                        <p:tgtEl>
                                          <p:spTgt spid="1050"/>
                                        </p:tgtEl>
                                        <p:attrNameLst>
                                          <p:attrName>r</p:attrName>
                                        </p:attrNameLst>
                                      </p:cBhvr>
                                    </p:animRot>
                                    <p:animRot by="120000">
                                      <p:cBhvr>
                                        <p:cTn id="40" dur="200" fill="hold">
                                          <p:stCondLst>
                                            <p:cond delay="800"/>
                                          </p:stCondLst>
                                        </p:cTn>
                                        <p:tgtEl>
                                          <p:spTgt spid="1050"/>
                                        </p:tgtEl>
                                        <p:attrNameLst>
                                          <p:attrName>r</p:attrName>
                                        </p:attrNameLst>
                                      </p:cBhvr>
                                    </p:animRot>
                                  </p:childTnLst>
                                </p:cTn>
                              </p:par>
                              <p:par>
                                <p:cTn id="41" presetID="32" presetClass="emph" presetSubtype="0" repeatCount="indefinite" fill="hold" nodeType="withEffect">
                                  <p:stCondLst>
                                    <p:cond delay="0"/>
                                  </p:stCondLst>
                                  <p:childTnLst>
                                    <p:animRot by="120000">
                                      <p:cBhvr>
                                        <p:cTn id="42" dur="100" fill="hold">
                                          <p:stCondLst>
                                            <p:cond delay="0"/>
                                          </p:stCondLst>
                                        </p:cTn>
                                        <p:tgtEl>
                                          <p:spTgt spid="8"/>
                                        </p:tgtEl>
                                        <p:attrNameLst>
                                          <p:attrName>r</p:attrName>
                                        </p:attrNameLst>
                                      </p:cBhvr>
                                    </p:animRot>
                                    <p:animRot by="-240000">
                                      <p:cBhvr>
                                        <p:cTn id="43" dur="200" fill="hold">
                                          <p:stCondLst>
                                            <p:cond delay="200"/>
                                          </p:stCondLst>
                                        </p:cTn>
                                        <p:tgtEl>
                                          <p:spTgt spid="8"/>
                                        </p:tgtEl>
                                        <p:attrNameLst>
                                          <p:attrName>r</p:attrName>
                                        </p:attrNameLst>
                                      </p:cBhvr>
                                    </p:animRot>
                                    <p:animRot by="240000">
                                      <p:cBhvr>
                                        <p:cTn id="44" dur="200" fill="hold">
                                          <p:stCondLst>
                                            <p:cond delay="400"/>
                                          </p:stCondLst>
                                        </p:cTn>
                                        <p:tgtEl>
                                          <p:spTgt spid="8"/>
                                        </p:tgtEl>
                                        <p:attrNameLst>
                                          <p:attrName>r</p:attrName>
                                        </p:attrNameLst>
                                      </p:cBhvr>
                                    </p:animRot>
                                    <p:animRot by="-240000">
                                      <p:cBhvr>
                                        <p:cTn id="45" dur="200" fill="hold">
                                          <p:stCondLst>
                                            <p:cond delay="600"/>
                                          </p:stCondLst>
                                        </p:cTn>
                                        <p:tgtEl>
                                          <p:spTgt spid="8"/>
                                        </p:tgtEl>
                                        <p:attrNameLst>
                                          <p:attrName>r</p:attrName>
                                        </p:attrNameLst>
                                      </p:cBhvr>
                                    </p:animRot>
                                    <p:animRot by="120000">
                                      <p:cBhvr>
                                        <p:cTn id="46" dur="200" fill="hold">
                                          <p:stCondLst>
                                            <p:cond delay="800"/>
                                          </p:stCondLst>
                                        </p:cTn>
                                        <p:tgtEl>
                                          <p:spTgt spid="8"/>
                                        </p:tgtEl>
                                        <p:attrNameLst>
                                          <p:attrName>r</p:attrName>
                                        </p:attrNameLst>
                                      </p:cBhvr>
                                    </p:animRot>
                                  </p:childTnLst>
                                </p:cTn>
                              </p:par>
                            </p:childTnLst>
                          </p:cTn>
                        </p:par>
                      </p:childTnLst>
                    </p:cTn>
                  </p:par>
                  <p:par>
                    <p:cTn id="47" fill="hold">
                      <p:stCondLst>
                        <p:cond delay="indefinite"/>
                      </p:stCondLst>
                      <p:childTnLst>
                        <p:par>
                          <p:cTn id="48" fill="hold">
                            <p:stCondLst>
                              <p:cond delay="0"/>
                            </p:stCondLst>
                            <p:childTnLst>
                              <p:par>
                                <p:cTn id="49" presetID="35" presetClass="path" presetSubtype="0" accel="50000" decel="50000" fill="hold" nodeType="clickEffect">
                                  <p:stCondLst>
                                    <p:cond delay="0"/>
                                  </p:stCondLst>
                                  <p:childTnLst>
                                    <p:animMotion origin="layout" path="M 2.91667E-6 -3.7037E-7 L -0.23594 0.2963 " pathEditMode="relative" rAng="0" ptsTypes="AA">
                                      <p:cBhvr>
                                        <p:cTn id="50" dur="2000" fill="hold"/>
                                        <p:tgtEl>
                                          <p:spTgt spid="1050"/>
                                        </p:tgtEl>
                                        <p:attrNameLst>
                                          <p:attrName>ppt_x</p:attrName>
                                          <p:attrName>ppt_y</p:attrName>
                                        </p:attrNameLst>
                                      </p:cBhvr>
                                      <p:rCtr x="-11797" y="14815"/>
                                    </p:animMotion>
                                  </p:childTnLst>
                                </p:cTn>
                              </p:par>
                            </p:childTnLst>
                          </p:cTn>
                        </p:par>
                        <p:par>
                          <p:cTn id="51" fill="hold">
                            <p:stCondLst>
                              <p:cond delay="2000"/>
                            </p:stCondLst>
                            <p:childTnLst>
                              <p:par>
                                <p:cTn id="52" presetID="10" presetClass="exit" presetSubtype="0" fill="hold" nodeType="afterEffect">
                                  <p:stCondLst>
                                    <p:cond delay="0"/>
                                  </p:stCondLst>
                                  <p:childTnLst>
                                    <p:animEffect transition="out" filter="fade">
                                      <p:cBhvr>
                                        <p:cTn id="53" dur="500"/>
                                        <p:tgtEl>
                                          <p:spTgt spid="1050"/>
                                        </p:tgtEl>
                                      </p:cBhvr>
                                    </p:animEffect>
                                    <p:set>
                                      <p:cBhvr>
                                        <p:cTn id="54" dur="1" fill="hold">
                                          <p:stCondLst>
                                            <p:cond delay="499"/>
                                          </p:stCondLst>
                                        </p:cTn>
                                        <p:tgtEl>
                                          <p:spTgt spid="1050"/>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42" presetClass="path" presetSubtype="0" accel="50000" decel="50000" fill="hold" nodeType="clickEffect">
                                  <p:stCondLst>
                                    <p:cond delay="0"/>
                                  </p:stCondLst>
                                  <p:childTnLst>
                                    <p:animMotion origin="layout" path="M 1.875E-6 3.33333E-6 L -0.16159 0.13541 " pathEditMode="relative" rAng="0" ptsTypes="AA">
                                      <p:cBhvr>
                                        <p:cTn id="58" dur="2000" fill="hold"/>
                                        <p:tgtEl>
                                          <p:spTgt spid="1046"/>
                                        </p:tgtEl>
                                        <p:attrNameLst>
                                          <p:attrName>ppt_x</p:attrName>
                                          <p:attrName>ppt_y</p:attrName>
                                        </p:attrNameLst>
                                      </p:cBhvr>
                                      <p:rCtr x="-8086" y="6759"/>
                                    </p:animMotion>
                                  </p:childTnLst>
                                </p:cTn>
                              </p:par>
                            </p:childTnLst>
                          </p:cTn>
                        </p:par>
                        <p:par>
                          <p:cTn id="59" fill="hold">
                            <p:stCondLst>
                              <p:cond delay="2000"/>
                            </p:stCondLst>
                            <p:childTnLst>
                              <p:par>
                                <p:cTn id="60" presetID="10" presetClass="exit" presetSubtype="0" fill="hold" nodeType="afterEffect">
                                  <p:stCondLst>
                                    <p:cond delay="0"/>
                                  </p:stCondLst>
                                  <p:childTnLst>
                                    <p:animEffect transition="out" filter="fade">
                                      <p:cBhvr>
                                        <p:cTn id="61" dur="500"/>
                                        <p:tgtEl>
                                          <p:spTgt spid="1046"/>
                                        </p:tgtEl>
                                      </p:cBhvr>
                                    </p:animEffect>
                                    <p:set>
                                      <p:cBhvr>
                                        <p:cTn id="62" dur="1" fill="hold">
                                          <p:stCondLst>
                                            <p:cond delay="499"/>
                                          </p:stCondLst>
                                        </p:cTn>
                                        <p:tgtEl>
                                          <p:spTgt spid="1046"/>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42" presetClass="path" presetSubtype="0" accel="50000" decel="50000" fill="hold" nodeType="clickEffect">
                                  <p:stCondLst>
                                    <p:cond delay="0"/>
                                  </p:stCondLst>
                                  <p:childTnLst>
                                    <p:animMotion origin="layout" path="M -2.08333E-7 -4.81481E-6 L -0.20013 -0.05023 " pathEditMode="relative" rAng="0" ptsTypes="AA">
                                      <p:cBhvr>
                                        <p:cTn id="66" dur="2000" fill="hold"/>
                                        <p:tgtEl>
                                          <p:spTgt spid="1040"/>
                                        </p:tgtEl>
                                        <p:attrNameLst>
                                          <p:attrName>ppt_x</p:attrName>
                                          <p:attrName>ppt_y</p:attrName>
                                        </p:attrNameLst>
                                      </p:cBhvr>
                                      <p:rCtr x="-10013" y="-2523"/>
                                    </p:animMotion>
                                  </p:childTnLst>
                                </p:cTn>
                              </p:par>
                            </p:childTnLst>
                          </p:cTn>
                        </p:par>
                        <p:par>
                          <p:cTn id="67" fill="hold">
                            <p:stCondLst>
                              <p:cond delay="2000"/>
                            </p:stCondLst>
                            <p:childTnLst>
                              <p:par>
                                <p:cTn id="68" presetID="10" presetClass="exit" presetSubtype="0" fill="hold" nodeType="afterEffect">
                                  <p:stCondLst>
                                    <p:cond delay="0"/>
                                  </p:stCondLst>
                                  <p:childTnLst>
                                    <p:animEffect transition="out" filter="fade">
                                      <p:cBhvr>
                                        <p:cTn id="69" dur="500"/>
                                        <p:tgtEl>
                                          <p:spTgt spid="1040"/>
                                        </p:tgtEl>
                                      </p:cBhvr>
                                    </p:animEffect>
                                    <p:set>
                                      <p:cBhvr>
                                        <p:cTn id="70" dur="1" fill="hold">
                                          <p:stCondLst>
                                            <p:cond delay="499"/>
                                          </p:stCondLst>
                                        </p:cTn>
                                        <p:tgtEl>
                                          <p:spTgt spid="10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TammiLynn — Animated Scenery Background Gifs.">
            <a:extLst>
              <a:ext uri="{FF2B5EF4-FFF2-40B4-BE49-F238E27FC236}">
                <a16:creationId xmlns:a16="http://schemas.microsoft.com/office/drawing/2014/main" xmlns="" id="{781CFDCA-1F61-4569-9DE4-7712737C4AA2}"/>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flipH="1">
            <a:off x="0" y="-2841172"/>
            <a:ext cx="9144000" cy="79953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2" descr="Shutterstock">
            <a:extLst>
              <a:ext uri="{FF2B5EF4-FFF2-40B4-BE49-F238E27FC236}">
                <a16:creationId xmlns:a16="http://schemas.microsoft.com/office/drawing/2014/main" xmlns="" id="{AA050041-4EB8-41B7-B084-0325A9A5977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65208" l="0" r="100000">
                        <a14:backgroundMark x1="14671" y1="32917" x2="14671" y2="32917"/>
                        <a14:backgroundMark x1="28756" y1="33333" x2="28756" y2="33333"/>
                        <a14:backgroundMark x1="36854" y1="32500" x2="36854" y2="32500"/>
                        <a14:backgroundMark x1="48592" y1="33333" x2="48592" y2="33333"/>
                        <a14:backgroundMark x1="56573" y1="36250" x2="56573" y2="36250"/>
                        <a14:backgroundMark x1="73944" y1="33125" x2="73944" y2="33125"/>
                        <a14:backgroundMark x1="85798" y1="31458" x2="85798" y2="31458"/>
                        <a14:backgroundMark x1="95305" y1="32917" x2="95305" y2="32917"/>
                      </a14:backgroundRemoval>
                    </a14:imgEffect>
                    <a14:imgEffect>
                      <a14:sharpenSoften amount="50000"/>
                    </a14:imgEffect>
                    <a14:imgEffect>
                      <a14:saturation sat="300000"/>
                    </a14:imgEffect>
                  </a14:imgLayer>
                </a14:imgProps>
              </a:ext>
              <a:ext uri="{28A0092B-C50C-407E-A947-70E740481C1C}">
                <a14:useLocalDpi xmlns:a14="http://schemas.microsoft.com/office/drawing/2010/main" val="0"/>
              </a:ext>
            </a:extLst>
          </a:blip>
          <a:srcRect l="1117" b="40555"/>
          <a:stretch/>
        </p:blipFill>
        <p:spPr bwMode="auto">
          <a:xfrm>
            <a:off x="0" y="220904"/>
            <a:ext cx="6318115" cy="213982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Shutterstock">
            <a:extLst>
              <a:ext uri="{FF2B5EF4-FFF2-40B4-BE49-F238E27FC236}">
                <a16:creationId xmlns:a16="http://schemas.microsoft.com/office/drawing/2014/main" xmlns="" id="{33EA15CE-FDC3-419E-AB95-B8D216E5031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65208" l="0" r="100000">
                        <a14:backgroundMark x1="14671" y1="32917" x2="14671" y2="32917"/>
                        <a14:backgroundMark x1="28756" y1="33333" x2="28756" y2="33333"/>
                        <a14:backgroundMark x1="36854" y1="32500" x2="36854" y2="32500"/>
                        <a14:backgroundMark x1="48592" y1="33333" x2="48592" y2="33333"/>
                        <a14:backgroundMark x1="56573" y1="36250" x2="56573" y2="36250"/>
                        <a14:backgroundMark x1="73944" y1="33125" x2="73944" y2="33125"/>
                        <a14:backgroundMark x1="85798" y1="31458" x2="85798" y2="31458"/>
                        <a14:backgroundMark x1="95305" y1="32917" x2="95305" y2="32917"/>
                      </a14:backgroundRemoval>
                    </a14:imgEffect>
                    <a14:imgEffect>
                      <a14:sharpenSoften amount="50000"/>
                    </a14:imgEffect>
                    <a14:imgEffect>
                      <a14:saturation sat="300000"/>
                    </a14:imgEffect>
                  </a14:imgLayer>
                </a14:imgProps>
              </a:ext>
              <a:ext uri="{28A0092B-C50C-407E-A947-70E740481C1C}">
                <a14:useLocalDpi xmlns:a14="http://schemas.microsoft.com/office/drawing/2010/main" val="0"/>
              </a:ext>
            </a:extLst>
          </a:blip>
          <a:srcRect l="1117" r="54656" b="40555"/>
          <a:stretch/>
        </p:blipFill>
        <p:spPr bwMode="auto">
          <a:xfrm>
            <a:off x="6318115" y="220904"/>
            <a:ext cx="2825885" cy="213982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xmlns="" id="{A3E658D3-C4F0-40CC-A715-70684D9B7B81}"/>
              </a:ext>
            </a:extLst>
          </p:cNvPr>
          <p:cNvSpPr/>
          <p:nvPr/>
        </p:nvSpPr>
        <p:spPr>
          <a:xfrm>
            <a:off x="464419" y="508678"/>
            <a:ext cx="8215162" cy="412614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nvGrpSpPr>
          <p:cNvPr id="9" name="Group 8">
            <a:extLst>
              <a:ext uri="{FF2B5EF4-FFF2-40B4-BE49-F238E27FC236}">
                <a16:creationId xmlns:a16="http://schemas.microsoft.com/office/drawing/2014/main" xmlns="" id="{6A94B67D-8969-4B7B-BC78-0E28A1004665}"/>
              </a:ext>
            </a:extLst>
          </p:cNvPr>
          <p:cNvGrpSpPr/>
          <p:nvPr/>
        </p:nvGrpSpPr>
        <p:grpSpPr>
          <a:xfrm rot="475935">
            <a:off x="-1395452" y="2317328"/>
            <a:ext cx="3255323" cy="2880292"/>
            <a:chOff x="-1947231" y="-266157"/>
            <a:chExt cx="8191500" cy="7247793"/>
          </a:xfrm>
        </p:grpSpPr>
        <p:pic>
          <p:nvPicPr>
            <p:cNvPr id="10" name="Picture 30" descr="Cargo Ship Png - Cartoon Ship Image Png, Transparent Png , Transparent Png  Image - PNGitem">
              <a:extLst>
                <a:ext uri="{FF2B5EF4-FFF2-40B4-BE49-F238E27FC236}">
                  <a16:creationId xmlns:a16="http://schemas.microsoft.com/office/drawing/2014/main" xmlns="" id="{F34AE564-3CE9-4D54-8A8B-1D5C8C0C8FC3}"/>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4403" b="100000" l="0" r="98488">
                          <a14:foregroundMark x1="7093" y1="49591" x2="29302" y2="62357"/>
                          <a14:foregroundMark x1="20465" y1="53519" x2="49186" y2="59411"/>
                          <a14:foregroundMark x1="5349" y1="52537" x2="9651" y2="55155"/>
                          <a14:backgroundMark x1="55930" y1="27169" x2="97209" y2="40917"/>
                          <a14:backgroundMark x1="56395" y1="51882" x2="88721" y2="58265"/>
                          <a14:backgroundMark x1="87791" y1="59902" x2="97093" y2="61538"/>
                          <a14:backgroundMark x1="57907" y1="53846" x2="58140" y2="55810"/>
                          <a14:backgroundMark x1="56977" y1="56137" x2="60000" y2="57119"/>
                          <a14:backgroundMark x1="56860" y1="57283" x2="60930" y2="57283"/>
                          <a14:backgroundMark x1="85233" y1="61538" x2="96860" y2="63502"/>
                        </a14:backgroundRemoval>
                      </a14:imgEffect>
                    </a14:imgLayer>
                  </a14:imgProps>
                </a:ext>
                <a:ext uri="{28A0092B-C50C-407E-A947-70E740481C1C}">
                  <a14:useLocalDpi xmlns:a14="http://schemas.microsoft.com/office/drawing/2010/main" val="0"/>
                </a:ext>
              </a:extLst>
            </a:blip>
            <a:srcRect/>
            <a:stretch>
              <a:fillRect/>
            </a:stretch>
          </p:blipFill>
          <p:spPr bwMode="auto">
            <a:xfrm rot="20902072">
              <a:off x="-1947231" y="766054"/>
              <a:ext cx="8191500" cy="581977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xmlns="" id="{53EB0123-78F0-44A9-A912-96C117893542}"/>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5278" b="95298" l="3263" r="42514">
                          <a14:foregroundMark x1="34645" y1="48752" x2="32534" y2="52975"/>
                          <a14:foregroundMark x1="34453" y1="9021" x2="33061" y2="23704"/>
                          <a14:foregroundMark x1="29798" y1="48225" x2="28071" y2="53167"/>
                          <a14:foregroundMark x1="38484" y1="15739" x2="35845" y2="25912"/>
                          <a14:foregroundMark x1="40067" y1="13484" x2="37860" y2="21545"/>
                          <a14:foregroundMark x1="41843" y1="14347" x2="41843" y2="14347"/>
                          <a14:foregroundMark x1="40355" y1="10845" x2="36324" y2="7869"/>
                          <a14:foregroundMark x1="35077" y1="7582" x2="29223" y2="9357"/>
                          <a14:foregroundMark x1="31046" y1="10557" x2="27735" y2="14012"/>
                          <a14:foregroundMark x1="28791" y1="45154" x2="28695" y2="49712"/>
                          <a14:foregroundMark x1="40259" y1="39683" x2="38868" y2="49760"/>
                          <a14:foregroundMark x1="39012" y1="46785" x2="37380" y2="52975"/>
                          <a14:foregroundMark x1="39539" y1="52399" x2="38964" y2="52639"/>
                          <a14:foregroundMark x1="38004" y1="53551" x2="36852" y2="54798"/>
                          <a14:foregroundMark x1="39779" y1="33061" x2="39683" y2="40355"/>
                          <a14:foregroundMark x1="20106" y1="35701" x2="16315" y2="55710"/>
                          <a14:foregroundMark x1="26679" y1="24616" x2="34117" y2="35173"/>
                          <a14:foregroundMark x1="33349" y1="25288" x2="35173" y2="33349"/>
                          <a14:foregroundMark x1="23273" y1="24424" x2="19674" y2="38532"/>
                          <a14:foregroundMark x1="36036" y1="18186" x2="33781" y2="29607"/>
                          <a14:foregroundMark x1="36468" y1="17131" x2="32965" y2="21161"/>
                          <a14:foregroundMark x1="28695" y1="19866" x2="27351" y2="21353"/>
                          <a14:foregroundMark x1="23417" y1="19530" x2="23273" y2="19578"/>
                          <a14:foregroundMark x1="23177" y1="19578" x2="22649" y2="18042"/>
                          <a14:foregroundMark x1="22217" y1="20106" x2="23417" y2="21257"/>
                          <a14:foregroundMark x1="27543" y1="21881" x2="27543" y2="21881"/>
                          <a14:foregroundMark x1="30950" y1="23081" x2="31478" y2="25048"/>
                          <a14:foregroundMark x1="28839" y1="40355" x2="31238" y2="44818"/>
                          <a14:foregroundMark x1="28839" y1="41411" x2="29367" y2="45010"/>
                          <a14:foregroundMark x1="28647" y1="40643" x2="18714" y2="46737"/>
                          <a14:foregroundMark x1="39923" y1="36708" x2="39971" y2="46257"/>
                          <a14:foregroundMark x1="40259" y1="47697" x2="39251" y2="50144"/>
                          <a14:foregroundMark x1="39587" y1="50144" x2="38868" y2="53407"/>
                          <a14:foregroundMark x1="38868" y1="53407" x2="38388" y2="55758"/>
                          <a14:foregroundMark x1="38388" y1="55758" x2="32630" y2="55758"/>
                          <a14:foregroundMark x1="40067" y1="34741" x2="39971" y2="39539"/>
                          <a14:foregroundMark x1="39827" y1="46593" x2="39971" y2="48129"/>
                          <a14:foregroundMark x1="28263" y1="49616" x2="27255" y2="55902"/>
                          <a14:foregroundMark x1="17658" y1="52255" x2="15019" y2="62140"/>
                          <a14:foregroundMark x1="15595" y1="59837" x2="13052" y2="71401"/>
                          <a14:foregroundMark x1="11084" y1="76967" x2="8925" y2="86612"/>
                          <a14:foregroundMark x1="27351" y1="77207" x2="22313" y2="73992"/>
                          <a14:foregroundMark x1="8877" y1="87668" x2="7726" y2="92322"/>
                          <a14:foregroundMark x1="8733" y1="92562" x2="8109" y2="92562"/>
                          <a14:foregroundMark x1="9261" y1="92994" x2="8589" y2="92370"/>
                          <a14:foregroundMark x1="16027" y1="59453" x2="13820" y2="70537"/>
                          <a14:foregroundMark x1="14971" y1="57821" x2="10797" y2="78599"/>
                          <a14:foregroundMark x1="17754" y1="45393" x2="14203" y2="60605"/>
                          <a14:foregroundMark x1="16987" y1="55470" x2="15643" y2="61660"/>
                          <a14:foregroundMark x1="20250" y1="31814" x2="16987" y2="48944"/>
                          <a14:foregroundMark x1="24664" y1="18138" x2="22169" y2="26536"/>
                          <a14:foregroundMark x1="23081" y1="19242" x2="20729" y2="31382"/>
                          <a14:foregroundMark x1="21833" y1="17514" x2="22793" y2="21593"/>
                          <a14:foregroundMark x1="21257" y1="18714" x2="22745" y2="21449"/>
                          <a14:foregroundMark x1="21545" y1="17418" x2="21545" y2="18330"/>
                          <a14:foregroundMark x1="21689" y1="20106" x2="23417" y2="21593"/>
                          <a14:foregroundMark x1="21881" y1="23896" x2="20250" y2="32821"/>
                          <a14:foregroundMark x1="41411" y1="17035" x2="38436" y2="23129"/>
                          <a14:foregroundMark x1="38340" y1="23177" x2="34837" y2="26967"/>
                          <a14:foregroundMark x1="35365" y1="27015" x2="35509" y2="28887"/>
                          <a14:foregroundMark x1="35317" y1="27975" x2="38772" y2="30182"/>
                          <a14:foregroundMark x1="38868" y1="30134" x2="39971" y2="33877"/>
                          <a14:foregroundMark x1="41123" y1="11660" x2="41891" y2="15979"/>
                          <a14:foregroundMark x1="41891" y1="16027" x2="40067" y2="21209"/>
                          <a14:foregroundMark x1="39587" y1="9549" x2="37092" y2="8157"/>
                          <a14:foregroundMark x1="35221" y1="7582" x2="31862" y2="8589"/>
                          <a14:foregroundMark x1="32965" y1="7438" x2="30662" y2="9021"/>
                          <a14:foregroundMark x1="30854" y1="8205" x2="28359" y2="11468"/>
                          <a14:foregroundMark x1="28647" y1="10317" x2="27975" y2="12236"/>
                          <a14:foregroundMark x1="27687" y1="11564" x2="23896" y2="11900"/>
                          <a14:foregroundMark x1="23417" y1="11804" x2="21593" y2="12524"/>
                          <a14:foregroundMark x1="21353" y1="12764" x2="22073" y2="14203"/>
                          <a14:foregroundMark x1="40211" y1="48752" x2="39395" y2="49472"/>
                          <a14:foregroundMark x1="40163" y1="48464" x2="39299" y2="50480"/>
                          <a14:foregroundMark x1="39683" y1="9885" x2="41171" y2="12092"/>
                          <a14:foregroundMark x1="41315" y1="12188" x2="42035" y2="14827"/>
                          <a14:foregroundMark x1="42035" y1="14923" x2="41891" y2="16795"/>
                          <a14:foregroundMark x1="39155" y1="9117" x2="36996" y2="8253"/>
                          <a14:foregroundMark x1="36228" y1="7869" x2="32390" y2="7869"/>
                          <a14:foregroundMark x1="34885" y1="7726" x2="32821" y2="7965"/>
                          <a14:foregroundMark x1="33397" y1="7630" x2="31238" y2="8061"/>
                          <a14:foregroundMark x1="30134" y1="8733" x2="29223" y2="9741"/>
                          <a14:foregroundMark x1="39587" y1="9789" x2="41075" y2="12140"/>
                          <a14:backgroundMark x1="24472" y1="54798" x2="22265" y2="59309"/>
                          <a14:backgroundMark x1="20250" y1="54559" x2="17226" y2="58589"/>
                          <a14:backgroundMark x1="17898" y1="81142" x2="14923" y2="80134"/>
                          <a14:backgroundMark x1="22121" y1="85077" x2="20010" y2="84549"/>
                          <a14:backgroundMark x1="24760" y1="87380" x2="25912" y2="89251"/>
                          <a14:backgroundMark x1="18378" y1="55806" x2="16747" y2="63820"/>
                          <a14:backgroundMark x1="17754" y1="55134" x2="16267" y2="61996"/>
                        </a14:backgroundRemoval>
                      </a14:imgEffect>
                    </a14:imgLayer>
                  </a14:imgProps>
                </a:ext>
                <a:ext uri="{28A0092B-C50C-407E-A947-70E740481C1C}">
                  <a14:useLocalDpi xmlns:a14="http://schemas.microsoft.com/office/drawing/2010/main" val="0"/>
                </a:ext>
              </a:extLst>
            </a:blip>
            <a:srcRect r="56129"/>
            <a:stretch/>
          </p:blipFill>
          <p:spPr>
            <a:xfrm rot="21070943" flipH="1">
              <a:off x="2985525" y="-266157"/>
              <a:ext cx="3179667" cy="7247793"/>
            </a:xfrm>
            <a:prstGeom prst="rect">
              <a:avLst/>
            </a:prstGeom>
          </p:spPr>
        </p:pic>
      </p:grpSp>
      <p:sp>
        <p:nvSpPr>
          <p:cNvPr id="13" name="TextBox 12">
            <a:extLst>
              <a:ext uri="{FF2B5EF4-FFF2-40B4-BE49-F238E27FC236}">
                <a16:creationId xmlns:a16="http://schemas.microsoft.com/office/drawing/2014/main" xmlns="" id="{19C6D77A-7DA9-4D69-9EF0-9008ABE08F3F}"/>
              </a:ext>
            </a:extLst>
          </p:cNvPr>
          <p:cNvSpPr txBox="1"/>
          <p:nvPr/>
        </p:nvSpPr>
        <p:spPr>
          <a:xfrm>
            <a:off x="657181" y="912828"/>
            <a:ext cx="7829637" cy="2077492"/>
          </a:xfrm>
          <a:prstGeom prst="rect">
            <a:avLst/>
          </a:prstGeom>
          <a:noFill/>
        </p:spPr>
        <p:txBody>
          <a:bodyPr wrap="square">
            <a:spAutoFit/>
          </a:bodyPr>
          <a:lstStyle/>
          <a:p>
            <a:pPr algn="just"/>
            <a:r>
              <a:rPr lang="vi-VN" sz="2700" b="1">
                <a:solidFill>
                  <a:srgbClr val="FF0000"/>
                </a:solidFill>
              </a:rPr>
              <a:t>Điền tiếng có chứa ia hoặc iê thích hợp với mỗi chỗ trống trong các thành ngữ dưới đây :</a:t>
            </a:r>
          </a:p>
          <a:p>
            <a:pPr algn="just"/>
            <a:endParaRPr lang="vi-VN" sz="1050"/>
          </a:p>
          <a:p>
            <a:pPr algn="just"/>
            <a:endParaRPr lang="vi-VN" sz="1050"/>
          </a:p>
          <a:p>
            <a:pPr algn="just"/>
            <a:endParaRPr lang="vi-VN" sz="2700"/>
          </a:p>
          <a:p>
            <a:pPr algn="ctr"/>
            <a:r>
              <a:rPr lang="vi-VN" sz="2700"/>
              <a:t>Đông như .......</a:t>
            </a:r>
            <a:endParaRPr lang="vi-VN" sz="2700" b="1">
              <a:solidFill>
                <a:srgbClr val="FF0000"/>
              </a:solidFill>
            </a:endParaRPr>
          </a:p>
        </p:txBody>
      </p:sp>
      <p:sp>
        <p:nvSpPr>
          <p:cNvPr id="3" name="Rectangle 2">
            <a:extLst>
              <a:ext uri="{FF2B5EF4-FFF2-40B4-BE49-F238E27FC236}">
                <a16:creationId xmlns:a16="http://schemas.microsoft.com/office/drawing/2014/main" xmlns="" id="{2B1D511A-F7AF-4288-94C6-3BCA1A39C6C2}"/>
              </a:ext>
            </a:extLst>
          </p:cNvPr>
          <p:cNvSpPr/>
          <p:nvPr/>
        </p:nvSpPr>
        <p:spPr>
          <a:xfrm>
            <a:off x="5004048" y="2455861"/>
            <a:ext cx="773289" cy="484748"/>
          </a:xfrm>
          <a:prstGeom prst="rect">
            <a:avLst/>
          </a:prstGeom>
          <a:noFill/>
        </p:spPr>
        <p:txBody>
          <a:bodyPr wrap="none" lIns="68580" tIns="34290" rIns="68580" bIns="34290">
            <a:spAutoFit/>
          </a:bodyPr>
          <a:lstStyle/>
          <a:p>
            <a:pPr algn="ctr"/>
            <a:r>
              <a:rPr lang="vi-VN" sz="2700">
                <a:ln w="0"/>
                <a:solidFill>
                  <a:srgbClr val="FF0000"/>
                </a:solidFill>
              </a:rPr>
              <a:t>kiến</a:t>
            </a:r>
            <a:endParaRPr lang="en-US" sz="2700">
              <a:ln w="0"/>
              <a:solidFill>
                <a:srgbClr val="FF0000"/>
              </a:solidFill>
            </a:endParaRPr>
          </a:p>
        </p:txBody>
      </p:sp>
      <p:pic>
        <p:nvPicPr>
          <p:cNvPr id="18" name="Picture 20" descr="Trash and garbage icons set, cartoon style - Stock Illustration [28783798]  - PIXTA">
            <a:extLst>
              <a:ext uri="{FF2B5EF4-FFF2-40B4-BE49-F238E27FC236}">
                <a16:creationId xmlns:a16="http://schemas.microsoft.com/office/drawing/2014/main" xmlns="" id="{FF0633D8-58C4-4271-BD72-85313B69E00E}"/>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4278" b="27598" l="36339" r="62388"/>
                    </a14:imgEffect>
                  </a14:imgLayer>
                </a14:imgProps>
              </a:ext>
              <a:ext uri="{28A0092B-C50C-407E-A947-70E740481C1C}">
                <a14:useLocalDpi xmlns:a14="http://schemas.microsoft.com/office/drawing/2010/main" val="0"/>
              </a:ext>
            </a:extLst>
          </a:blip>
          <a:srcRect l="33083" t="1363" r="34356" b="69487"/>
          <a:stretch/>
        </p:blipFill>
        <p:spPr bwMode="auto">
          <a:xfrm>
            <a:off x="7582771" y="3904373"/>
            <a:ext cx="1329020" cy="1237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2139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8"/>
                                        </p:tgtEl>
                                        <p:attrNameLst>
                                          <p:attrName>r</p:attrName>
                                        </p:attrNameLst>
                                      </p:cBhvr>
                                    </p:animRot>
                                    <p:animRot by="-240000">
                                      <p:cBhvr>
                                        <p:cTn id="13" dur="200" fill="hold">
                                          <p:stCondLst>
                                            <p:cond delay="200"/>
                                          </p:stCondLst>
                                        </p:cTn>
                                        <p:tgtEl>
                                          <p:spTgt spid="18"/>
                                        </p:tgtEl>
                                        <p:attrNameLst>
                                          <p:attrName>r</p:attrName>
                                        </p:attrNameLst>
                                      </p:cBhvr>
                                    </p:animRot>
                                    <p:animRot by="240000">
                                      <p:cBhvr>
                                        <p:cTn id="14" dur="200" fill="hold">
                                          <p:stCondLst>
                                            <p:cond delay="400"/>
                                          </p:stCondLst>
                                        </p:cTn>
                                        <p:tgtEl>
                                          <p:spTgt spid="18"/>
                                        </p:tgtEl>
                                        <p:attrNameLst>
                                          <p:attrName>r</p:attrName>
                                        </p:attrNameLst>
                                      </p:cBhvr>
                                    </p:animRot>
                                    <p:animRot by="-240000">
                                      <p:cBhvr>
                                        <p:cTn id="15" dur="200" fill="hold">
                                          <p:stCondLst>
                                            <p:cond delay="600"/>
                                          </p:stCondLst>
                                        </p:cTn>
                                        <p:tgtEl>
                                          <p:spTgt spid="18"/>
                                        </p:tgtEl>
                                        <p:attrNameLst>
                                          <p:attrName>r</p:attrName>
                                        </p:attrNameLst>
                                      </p:cBhvr>
                                    </p:animRot>
                                    <p:animRot by="120000">
                                      <p:cBhvr>
                                        <p:cTn id="16" dur="200" fill="hold">
                                          <p:stCondLst>
                                            <p:cond delay="800"/>
                                          </p:stCondLst>
                                        </p:cTn>
                                        <p:tgtEl>
                                          <p:spTgt spid="18"/>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arn(outVertical)">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randombar(horizontal)">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TammiLynn — Animated Scenery Background Gifs.">
            <a:extLst>
              <a:ext uri="{FF2B5EF4-FFF2-40B4-BE49-F238E27FC236}">
                <a16:creationId xmlns:a16="http://schemas.microsoft.com/office/drawing/2014/main" xmlns="" id="{B1561EB6-B9BB-4E5D-8EF9-4C5B2D0B3578}"/>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flipH="1">
            <a:off x="0" y="-2841172"/>
            <a:ext cx="9144000" cy="7995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Shutterstock">
            <a:extLst>
              <a:ext uri="{FF2B5EF4-FFF2-40B4-BE49-F238E27FC236}">
                <a16:creationId xmlns:a16="http://schemas.microsoft.com/office/drawing/2014/main" xmlns="" id="{2A71F23D-52CF-4066-95CC-40A565529CD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65208" l="0" r="100000">
                        <a14:backgroundMark x1="14671" y1="32917" x2="14671" y2="32917"/>
                        <a14:backgroundMark x1="28756" y1="33333" x2="28756" y2="33333"/>
                        <a14:backgroundMark x1="36854" y1="32500" x2="36854" y2="32500"/>
                        <a14:backgroundMark x1="48592" y1="33333" x2="48592" y2="33333"/>
                        <a14:backgroundMark x1="56573" y1="36250" x2="56573" y2="36250"/>
                        <a14:backgroundMark x1="73944" y1="33125" x2="73944" y2="33125"/>
                        <a14:backgroundMark x1="85798" y1="31458" x2="85798" y2="31458"/>
                        <a14:backgroundMark x1="95305" y1="32917" x2="95305" y2="32917"/>
                      </a14:backgroundRemoval>
                    </a14:imgEffect>
                    <a14:imgEffect>
                      <a14:sharpenSoften amount="50000"/>
                    </a14:imgEffect>
                    <a14:imgEffect>
                      <a14:saturation sat="300000"/>
                    </a14:imgEffect>
                  </a14:imgLayer>
                </a14:imgProps>
              </a:ext>
              <a:ext uri="{28A0092B-C50C-407E-A947-70E740481C1C}">
                <a14:useLocalDpi xmlns:a14="http://schemas.microsoft.com/office/drawing/2010/main" val="0"/>
              </a:ext>
            </a:extLst>
          </a:blip>
          <a:srcRect l="1117" b="40555"/>
          <a:stretch/>
        </p:blipFill>
        <p:spPr bwMode="auto">
          <a:xfrm>
            <a:off x="0" y="220904"/>
            <a:ext cx="6318115" cy="213982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Shutterstock">
            <a:extLst>
              <a:ext uri="{FF2B5EF4-FFF2-40B4-BE49-F238E27FC236}">
                <a16:creationId xmlns:a16="http://schemas.microsoft.com/office/drawing/2014/main" xmlns="" id="{9D873678-DB23-4FD5-B4DE-6E274DBC40E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65208" l="0" r="100000">
                        <a14:backgroundMark x1="14671" y1="32917" x2="14671" y2="32917"/>
                        <a14:backgroundMark x1="28756" y1="33333" x2="28756" y2="33333"/>
                        <a14:backgroundMark x1="36854" y1="32500" x2="36854" y2="32500"/>
                        <a14:backgroundMark x1="48592" y1="33333" x2="48592" y2="33333"/>
                        <a14:backgroundMark x1="56573" y1="36250" x2="56573" y2="36250"/>
                        <a14:backgroundMark x1="73944" y1="33125" x2="73944" y2="33125"/>
                        <a14:backgroundMark x1="85798" y1="31458" x2="85798" y2="31458"/>
                        <a14:backgroundMark x1="95305" y1="32917" x2="95305" y2="32917"/>
                      </a14:backgroundRemoval>
                    </a14:imgEffect>
                    <a14:imgEffect>
                      <a14:sharpenSoften amount="50000"/>
                    </a14:imgEffect>
                    <a14:imgEffect>
                      <a14:saturation sat="300000"/>
                    </a14:imgEffect>
                  </a14:imgLayer>
                </a14:imgProps>
              </a:ext>
              <a:ext uri="{28A0092B-C50C-407E-A947-70E740481C1C}">
                <a14:useLocalDpi xmlns:a14="http://schemas.microsoft.com/office/drawing/2010/main" val="0"/>
              </a:ext>
            </a:extLst>
          </a:blip>
          <a:srcRect l="1117" r="54656" b="40555"/>
          <a:stretch/>
        </p:blipFill>
        <p:spPr bwMode="auto">
          <a:xfrm>
            <a:off x="6318115" y="220904"/>
            <a:ext cx="2825885" cy="213982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xmlns="" id="{27ACBDED-CBCF-430F-9EF6-6AA39EBD74A6}"/>
              </a:ext>
            </a:extLst>
          </p:cNvPr>
          <p:cNvGrpSpPr/>
          <p:nvPr/>
        </p:nvGrpSpPr>
        <p:grpSpPr>
          <a:xfrm rot="475935">
            <a:off x="-147745" y="26595"/>
            <a:ext cx="5753100" cy="5090311"/>
            <a:chOff x="-1947231" y="-266157"/>
            <a:chExt cx="8191500" cy="7247793"/>
          </a:xfrm>
        </p:grpSpPr>
        <p:pic>
          <p:nvPicPr>
            <p:cNvPr id="1054" name="Picture 30" descr="Cargo Ship Png - Cartoon Ship Image Png, Transparent Png , Transparent Png  Image - PNGitem">
              <a:extLst>
                <a:ext uri="{FF2B5EF4-FFF2-40B4-BE49-F238E27FC236}">
                  <a16:creationId xmlns:a16="http://schemas.microsoft.com/office/drawing/2014/main" xmlns="" id="{8936AADC-1100-44C1-93E7-8F9D081B0A2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4403" b="100000" l="0" r="98488">
                          <a14:foregroundMark x1="7093" y1="49591" x2="29302" y2="62357"/>
                          <a14:foregroundMark x1="20465" y1="53519" x2="49186" y2="59411"/>
                          <a14:foregroundMark x1="5349" y1="52537" x2="9651" y2="55155"/>
                          <a14:backgroundMark x1="55930" y1="27169" x2="97209" y2="40917"/>
                          <a14:backgroundMark x1="56395" y1="51882" x2="88721" y2="58265"/>
                          <a14:backgroundMark x1="87791" y1="59902" x2="97093" y2="61538"/>
                          <a14:backgroundMark x1="57907" y1="53846" x2="58140" y2="55810"/>
                          <a14:backgroundMark x1="56977" y1="56137" x2="60000" y2="57119"/>
                          <a14:backgroundMark x1="56860" y1="57283" x2="60930" y2="57283"/>
                          <a14:backgroundMark x1="85233" y1="61538" x2="96860" y2="63502"/>
                        </a14:backgroundRemoval>
                      </a14:imgEffect>
                    </a14:imgLayer>
                  </a14:imgProps>
                </a:ext>
                <a:ext uri="{28A0092B-C50C-407E-A947-70E740481C1C}">
                  <a14:useLocalDpi xmlns:a14="http://schemas.microsoft.com/office/drawing/2010/main" val="0"/>
                </a:ext>
              </a:extLst>
            </a:blip>
            <a:srcRect/>
            <a:stretch>
              <a:fillRect/>
            </a:stretch>
          </p:blipFill>
          <p:spPr bwMode="auto">
            <a:xfrm rot="20902072">
              <a:off x="-1947231" y="766054"/>
              <a:ext cx="8191500" cy="58197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xmlns="" id="{7ED391CC-B88D-4F66-A3D4-E934CB1E4BE7}"/>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5278" b="95298" l="3263" r="42514">
                          <a14:foregroundMark x1="34645" y1="48752" x2="32534" y2="52975"/>
                          <a14:foregroundMark x1="34453" y1="9021" x2="33061" y2="23704"/>
                          <a14:foregroundMark x1="29798" y1="48225" x2="28071" y2="53167"/>
                          <a14:foregroundMark x1="38484" y1="15739" x2="35845" y2="25912"/>
                          <a14:foregroundMark x1="40067" y1="13484" x2="37860" y2="21545"/>
                          <a14:foregroundMark x1="41843" y1="14347" x2="41843" y2="14347"/>
                          <a14:foregroundMark x1="40355" y1="10845" x2="36324" y2="7869"/>
                          <a14:foregroundMark x1="35077" y1="7582" x2="29223" y2="9357"/>
                          <a14:foregroundMark x1="31046" y1="10557" x2="27735" y2="14012"/>
                          <a14:foregroundMark x1="28791" y1="45154" x2="28695" y2="49712"/>
                          <a14:foregroundMark x1="40259" y1="39683" x2="38868" y2="49760"/>
                          <a14:foregroundMark x1="39012" y1="46785" x2="37380" y2="52975"/>
                          <a14:foregroundMark x1="39539" y1="52399" x2="38964" y2="52639"/>
                          <a14:foregroundMark x1="38004" y1="53551" x2="36852" y2="54798"/>
                          <a14:foregroundMark x1="39779" y1="33061" x2="39683" y2="40355"/>
                          <a14:foregroundMark x1="20106" y1="35701" x2="16315" y2="55710"/>
                          <a14:foregroundMark x1="26679" y1="24616" x2="34117" y2="35173"/>
                          <a14:foregroundMark x1="33349" y1="25288" x2="35173" y2="33349"/>
                          <a14:foregroundMark x1="23273" y1="24424" x2="19674" y2="38532"/>
                          <a14:foregroundMark x1="36036" y1="18186" x2="33781" y2="29607"/>
                          <a14:foregroundMark x1="36468" y1="17131" x2="32965" y2="21161"/>
                          <a14:foregroundMark x1="28695" y1="19866" x2="27351" y2="21353"/>
                          <a14:foregroundMark x1="23417" y1="19530" x2="23273" y2="19578"/>
                          <a14:foregroundMark x1="23177" y1="19578" x2="22649" y2="18042"/>
                          <a14:foregroundMark x1="22217" y1="20106" x2="23417" y2="21257"/>
                          <a14:foregroundMark x1="27543" y1="21881" x2="27543" y2="21881"/>
                          <a14:foregroundMark x1="30950" y1="23081" x2="31478" y2="25048"/>
                          <a14:foregroundMark x1="28839" y1="40355" x2="31238" y2="44818"/>
                          <a14:foregroundMark x1="28839" y1="41411" x2="29367" y2="45010"/>
                          <a14:foregroundMark x1="28647" y1="40643" x2="18714" y2="46737"/>
                          <a14:foregroundMark x1="39923" y1="36708" x2="39971" y2="46257"/>
                          <a14:foregroundMark x1="40259" y1="47697" x2="39251" y2="50144"/>
                          <a14:foregroundMark x1="39587" y1="50144" x2="38868" y2="53407"/>
                          <a14:foregroundMark x1="38868" y1="53407" x2="38388" y2="55758"/>
                          <a14:foregroundMark x1="38388" y1="55758" x2="32630" y2="55758"/>
                          <a14:foregroundMark x1="40067" y1="34741" x2="39971" y2="39539"/>
                          <a14:foregroundMark x1="39827" y1="46593" x2="39971" y2="48129"/>
                          <a14:foregroundMark x1="28263" y1="49616" x2="27255" y2="55902"/>
                          <a14:foregroundMark x1="17658" y1="52255" x2="15019" y2="62140"/>
                          <a14:foregroundMark x1="15595" y1="59837" x2="13052" y2="71401"/>
                          <a14:foregroundMark x1="11084" y1="76967" x2="8925" y2="86612"/>
                          <a14:foregroundMark x1="27351" y1="77207" x2="22313" y2="73992"/>
                          <a14:foregroundMark x1="8877" y1="87668" x2="7726" y2="92322"/>
                          <a14:foregroundMark x1="8733" y1="92562" x2="8109" y2="92562"/>
                          <a14:foregroundMark x1="9261" y1="92994" x2="8589" y2="92370"/>
                          <a14:foregroundMark x1="16027" y1="59453" x2="13820" y2="70537"/>
                          <a14:foregroundMark x1="14971" y1="57821" x2="10797" y2="78599"/>
                          <a14:foregroundMark x1="17754" y1="45393" x2="14203" y2="60605"/>
                          <a14:foregroundMark x1="16987" y1="55470" x2="15643" y2="61660"/>
                          <a14:foregroundMark x1="20250" y1="31814" x2="16987" y2="48944"/>
                          <a14:foregroundMark x1="24664" y1="18138" x2="22169" y2="26536"/>
                          <a14:foregroundMark x1="23081" y1="19242" x2="20729" y2="31382"/>
                          <a14:foregroundMark x1="21833" y1="17514" x2="22793" y2="21593"/>
                          <a14:foregroundMark x1="21257" y1="18714" x2="22745" y2="21449"/>
                          <a14:foregroundMark x1="21545" y1="17418" x2="21545" y2="18330"/>
                          <a14:foregroundMark x1="21689" y1="20106" x2="23417" y2="21593"/>
                          <a14:foregroundMark x1="21881" y1="23896" x2="20250" y2="32821"/>
                          <a14:foregroundMark x1="41411" y1="17035" x2="38436" y2="23129"/>
                          <a14:foregroundMark x1="38340" y1="23177" x2="34837" y2="26967"/>
                          <a14:foregroundMark x1="35365" y1="27015" x2="35509" y2="28887"/>
                          <a14:foregroundMark x1="35317" y1="27975" x2="38772" y2="30182"/>
                          <a14:foregroundMark x1="38868" y1="30134" x2="39971" y2="33877"/>
                          <a14:foregroundMark x1="41123" y1="11660" x2="41891" y2="15979"/>
                          <a14:foregroundMark x1="41891" y1="16027" x2="40067" y2="21209"/>
                          <a14:foregroundMark x1="39587" y1="9549" x2="37092" y2="8157"/>
                          <a14:foregroundMark x1="35221" y1="7582" x2="31862" y2="8589"/>
                          <a14:foregroundMark x1="32965" y1="7438" x2="30662" y2="9021"/>
                          <a14:foregroundMark x1="30854" y1="8205" x2="28359" y2="11468"/>
                          <a14:foregroundMark x1="28647" y1="10317" x2="27975" y2="12236"/>
                          <a14:foregroundMark x1="27687" y1="11564" x2="23896" y2="11900"/>
                          <a14:foregroundMark x1="23417" y1="11804" x2="21593" y2="12524"/>
                          <a14:foregroundMark x1="21353" y1="12764" x2="22073" y2="14203"/>
                          <a14:foregroundMark x1="40211" y1="48752" x2="39395" y2="49472"/>
                          <a14:foregroundMark x1="40163" y1="48464" x2="39299" y2="50480"/>
                          <a14:foregroundMark x1="39683" y1="9885" x2="41171" y2="12092"/>
                          <a14:foregroundMark x1="41315" y1="12188" x2="42035" y2="14827"/>
                          <a14:foregroundMark x1="42035" y1="14923" x2="41891" y2="16795"/>
                          <a14:foregroundMark x1="39155" y1="9117" x2="36996" y2="8253"/>
                          <a14:foregroundMark x1="36228" y1="7869" x2="32390" y2="7869"/>
                          <a14:foregroundMark x1="34885" y1="7726" x2="32821" y2="7965"/>
                          <a14:foregroundMark x1="33397" y1="7630" x2="31238" y2="8061"/>
                          <a14:foregroundMark x1="30134" y1="8733" x2="29223" y2="9741"/>
                          <a14:foregroundMark x1="39587" y1="9789" x2="41075" y2="12140"/>
                          <a14:backgroundMark x1="24472" y1="54798" x2="22265" y2="59309"/>
                          <a14:backgroundMark x1="20250" y1="54559" x2="17226" y2="58589"/>
                          <a14:backgroundMark x1="17898" y1="81142" x2="14923" y2="80134"/>
                          <a14:backgroundMark x1="22121" y1="85077" x2="20010" y2="84549"/>
                          <a14:backgroundMark x1="24760" y1="87380" x2="25912" y2="89251"/>
                          <a14:backgroundMark x1="18378" y1="55806" x2="16747" y2="63820"/>
                          <a14:backgroundMark x1="17754" y1="55134" x2="16267" y2="61996"/>
                        </a14:backgroundRemoval>
                      </a14:imgEffect>
                    </a14:imgLayer>
                  </a14:imgProps>
                </a:ext>
                <a:ext uri="{28A0092B-C50C-407E-A947-70E740481C1C}">
                  <a14:useLocalDpi xmlns:a14="http://schemas.microsoft.com/office/drawing/2010/main" val="0"/>
                </a:ext>
              </a:extLst>
            </a:blip>
            <a:srcRect r="56129"/>
            <a:stretch/>
          </p:blipFill>
          <p:spPr>
            <a:xfrm rot="21070943" flipH="1">
              <a:off x="2985525" y="-266157"/>
              <a:ext cx="3179667" cy="7247793"/>
            </a:xfrm>
            <a:prstGeom prst="rect">
              <a:avLst/>
            </a:prstGeom>
          </p:spPr>
        </p:pic>
      </p:grpSp>
      <p:pic>
        <p:nvPicPr>
          <p:cNvPr id="20" name="Picture 16" descr="1,076,305 BEST Rubbish IMAGES, STOCK PHOTOS &amp;amp; VECTORS | Adobe Stock">
            <a:extLst>
              <a:ext uri="{FF2B5EF4-FFF2-40B4-BE49-F238E27FC236}">
                <a16:creationId xmlns:a16="http://schemas.microsoft.com/office/drawing/2014/main" xmlns="" id="{95E43680-17E5-4B58-B781-EA7A690A38C0}"/>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20556" b="51667" l="0" r="20469"/>
                    </a14:imgEffect>
                  </a14:imgLayer>
                </a14:imgProps>
              </a:ext>
              <a:ext uri="{28A0092B-C50C-407E-A947-70E740481C1C}">
                <a14:useLocalDpi xmlns:a14="http://schemas.microsoft.com/office/drawing/2010/main" val="0"/>
              </a:ext>
            </a:extLst>
          </a:blip>
          <a:srcRect l="1054" t="22994" r="78290" b="44720"/>
          <a:stretch/>
        </p:blipFill>
        <p:spPr bwMode="auto">
          <a:xfrm>
            <a:off x="8110447" y="4090213"/>
            <a:ext cx="796920" cy="700658"/>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Trash and garbage icons set, cartoon style - Stock Illustration [28783798]  - PIXTA">
            <a:extLst>
              <a:ext uri="{FF2B5EF4-FFF2-40B4-BE49-F238E27FC236}">
                <a16:creationId xmlns:a16="http://schemas.microsoft.com/office/drawing/2014/main" xmlns="" id="{99D67437-D39C-4874-9356-9CBD5CBCAF6F}"/>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4278" b="27598" l="36339" r="62388"/>
                    </a14:imgEffect>
                  </a14:imgLayer>
                </a14:imgProps>
              </a:ext>
              <a:ext uri="{28A0092B-C50C-407E-A947-70E740481C1C}">
                <a14:useLocalDpi xmlns:a14="http://schemas.microsoft.com/office/drawing/2010/main" val="0"/>
              </a:ext>
            </a:extLst>
          </a:blip>
          <a:srcRect l="33083" t="1363" r="34356" b="69487"/>
          <a:stretch/>
        </p:blipFill>
        <p:spPr bwMode="auto">
          <a:xfrm>
            <a:off x="7964732" y="2360732"/>
            <a:ext cx="1329020" cy="123736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2" descr="Paper Recycling Symbol Recycling Bin PNG, Clipart, Brand, Can, Cartoon  Trash, Clip Art, Design Free PNG">
            <a:extLst>
              <a:ext uri="{FF2B5EF4-FFF2-40B4-BE49-F238E27FC236}">
                <a16:creationId xmlns:a16="http://schemas.microsoft.com/office/drawing/2014/main" xmlns="" id="{7EC07914-D269-4235-A3AC-3641299ED2F6}"/>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0" b="29452" l="31868" r="42857"/>
                    </a14:imgEffect>
                  </a14:imgLayer>
                </a14:imgProps>
              </a:ext>
              <a:ext uri="{28A0092B-C50C-407E-A947-70E740481C1C}">
                <a14:useLocalDpi xmlns:a14="http://schemas.microsoft.com/office/drawing/2010/main" val="0"/>
              </a:ext>
            </a:extLst>
          </a:blip>
          <a:srcRect l="30605" t="-979" r="55737" b="67144"/>
          <a:stretch/>
        </p:blipFill>
        <p:spPr bwMode="auto">
          <a:xfrm rot="2256106">
            <a:off x="7493097" y="3107413"/>
            <a:ext cx="560596" cy="1392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306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0"/>
                                        </p:tgtEl>
                                        <p:attrNameLst>
                                          <p:attrName>r</p:attrName>
                                        </p:attrNameLst>
                                      </p:cBhvr>
                                    </p:animRot>
                                    <p:animRot by="-240000">
                                      <p:cBhvr>
                                        <p:cTn id="7" dur="200" fill="hold">
                                          <p:stCondLst>
                                            <p:cond delay="200"/>
                                          </p:stCondLst>
                                        </p:cTn>
                                        <p:tgtEl>
                                          <p:spTgt spid="20"/>
                                        </p:tgtEl>
                                        <p:attrNameLst>
                                          <p:attrName>r</p:attrName>
                                        </p:attrNameLst>
                                      </p:cBhvr>
                                    </p:animRot>
                                    <p:animRot by="240000">
                                      <p:cBhvr>
                                        <p:cTn id="8" dur="200" fill="hold">
                                          <p:stCondLst>
                                            <p:cond delay="400"/>
                                          </p:stCondLst>
                                        </p:cTn>
                                        <p:tgtEl>
                                          <p:spTgt spid="20"/>
                                        </p:tgtEl>
                                        <p:attrNameLst>
                                          <p:attrName>r</p:attrName>
                                        </p:attrNameLst>
                                      </p:cBhvr>
                                    </p:animRot>
                                    <p:animRot by="-240000">
                                      <p:cBhvr>
                                        <p:cTn id="9" dur="200" fill="hold">
                                          <p:stCondLst>
                                            <p:cond delay="600"/>
                                          </p:stCondLst>
                                        </p:cTn>
                                        <p:tgtEl>
                                          <p:spTgt spid="20"/>
                                        </p:tgtEl>
                                        <p:attrNameLst>
                                          <p:attrName>r</p:attrName>
                                        </p:attrNameLst>
                                      </p:cBhvr>
                                    </p:animRot>
                                    <p:animRot by="120000">
                                      <p:cBhvr>
                                        <p:cTn id="10" dur="200" fill="hold">
                                          <p:stCondLst>
                                            <p:cond delay="800"/>
                                          </p:stCondLst>
                                        </p:cTn>
                                        <p:tgtEl>
                                          <p:spTgt spid="2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5"/>
                                        </p:tgtEl>
                                        <p:attrNameLst>
                                          <p:attrName>r</p:attrName>
                                        </p:attrNameLst>
                                      </p:cBhvr>
                                    </p:animRot>
                                    <p:animRot by="-240000">
                                      <p:cBhvr>
                                        <p:cTn id="13" dur="200" fill="hold">
                                          <p:stCondLst>
                                            <p:cond delay="200"/>
                                          </p:stCondLst>
                                        </p:cTn>
                                        <p:tgtEl>
                                          <p:spTgt spid="25"/>
                                        </p:tgtEl>
                                        <p:attrNameLst>
                                          <p:attrName>r</p:attrName>
                                        </p:attrNameLst>
                                      </p:cBhvr>
                                    </p:animRot>
                                    <p:animRot by="240000">
                                      <p:cBhvr>
                                        <p:cTn id="14" dur="200" fill="hold">
                                          <p:stCondLst>
                                            <p:cond delay="400"/>
                                          </p:stCondLst>
                                        </p:cTn>
                                        <p:tgtEl>
                                          <p:spTgt spid="25"/>
                                        </p:tgtEl>
                                        <p:attrNameLst>
                                          <p:attrName>r</p:attrName>
                                        </p:attrNameLst>
                                      </p:cBhvr>
                                    </p:animRot>
                                    <p:animRot by="-240000">
                                      <p:cBhvr>
                                        <p:cTn id="15" dur="200" fill="hold">
                                          <p:stCondLst>
                                            <p:cond delay="600"/>
                                          </p:stCondLst>
                                        </p:cTn>
                                        <p:tgtEl>
                                          <p:spTgt spid="25"/>
                                        </p:tgtEl>
                                        <p:attrNameLst>
                                          <p:attrName>r</p:attrName>
                                        </p:attrNameLst>
                                      </p:cBhvr>
                                    </p:animRot>
                                    <p:animRot by="120000">
                                      <p:cBhvr>
                                        <p:cTn id="16" dur="200" fill="hold">
                                          <p:stCondLst>
                                            <p:cond delay="800"/>
                                          </p:stCondLst>
                                        </p:cTn>
                                        <p:tgtEl>
                                          <p:spTgt spid="2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1044"/>
                                        </p:tgtEl>
                                        <p:attrNameLst>
                                          <p:attrName>r</p:attrName>
                                        </p:attrNameLst>
                                      </p:cBhvr>
                                    </p:animRot>
                                    <p:animRot by="-240000">
                                      <p:cBhvr>
                                        <p:cTn id="19" dur="200" fill="hold">
                                          <p:stCondLst>
                                            <p:cond delay="200"/>
                                          </p:stCondLst>
                                        </p:cTn>
                                        <p:tgtEl>
                                          <p:spTgt spid="1044"/>
                                        </p:tgtEl>
                                        <p:attrNameLst>
                                          <p:attrName>r</p:attrName>
                                        </p:attrNameLst>
                                      </p:cBhvr>
                                    </p:animRot>
                                    <p:animRot by="240000">
                                      <p:cBhvr>
                                        <p:cTn id="20" dur="200" fill="hold">
                                          <p:stCondLst>
                                            <p:cond delay="400"/>
                                          </p:stCondLst>
                                        </p:cTn>
                                        <p:tgtEl>
                                          <p:spTgt spid="1044"/>
                                        </p:tgtEl>
                                        <p:attrNameLst>
                                          <p:attrName>r</p:attrName>
                                        </p:attrNameLst>
                                      </p:cBhvr>
                                    </p:animRot>
                                    <p:animRot by="-240000">
                                      <p:cBhvr>
                                        <p:cTn id="21" dur="200" fill="hold">
                                          <p:stCondLst>
                                            <p:cond delay="600"/>
                                          </p:stCondLst>
                                        </p:cTn>
                                        <p:tgtEl>
                                          <p:spTgt spid="1044"/>
                                        </p:tgtEl>
                                        <p:attrNameLst>
                                          <p:attrName>r</p:attrName>
                                        </p:attrNameLst>
                                      </p:cBhvr>
                                    </p:animRot>
                                    <p:animRot by="120000">
                                      <p:cBhvr>
                                        <p:cTn id="22" dur="200" fill="hold">
                                          <p:stCondLst>
                                            <p:cond delay="800"/>
                                          </p:stCondLst>
                                        </p:cTn>
                                        <p:tgtEl>
                                          <p:spTgt spid="1044"/>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8"/>
                                        </p:tgtEl>
                                        <p:attrNameLst>
                                          <p:attrName>r</p:attrName>
                                        </p:attrNameLst>
                                      </p:cBhvr>
                                    </p:animRot>
                                    <p:animRot by="-240000">
                                      <p:cBhvr>
                                        <p:cTn id="25" dur="200" fill="hold">
                                          <p:stCondLst>
                                            <p:cond delay="200"/>
                                          </p:stCondLst>
                                        </p:cTn>
                                        <p:tgtEl>
                                          <p:spTgt spid="8"/>
                                        </p:tgtEl>
                                        <p:attrNameLst>
                                          <p:attrName>r</p:attrName>
                                        </p:attrNameLst>
                                      </p:cBhvr>
                                    </p:animRot>
                                    <p:animRot by="240000">
                                      <p:cBhvr>
                                        <p:cTn id="26" dur="200" fill="hold">
                                          <p:stCondLst>
                                            <p:cond delay="400"/>
                                          </p:stCondLst>
                                        </p:cTn>
                                        <p:tgtEl>
                                          <p:spTgt spid="8"/>
                                        </p:tgtEl>
                                        <p:attrNameLst>
                                          <p:attrName>r</p:attrName>
                                        </p:attrNameLst>
                                      </p:cBhvr>
                                    </p:animRot>
                                    <p:animRot by="-240000">
                                      <p:cBhvr>
                                        <p:cTn id="27" dur="200" fill="hold">
                                          <p:stCondLst>
                                            <p:cond delay="600"/>
                                          </p:stCondLst>
                                        </p:cTn>
                                        <p:tgtEl>
                                          <p:spTgt spid="8"/>
                                        </p:tgtEl>
                                        <p:attrNameLst>
                                          <p:attrName>r</p:attrName>
                                        </p:attrNameLst>
                                      </p:cBhvr>
                                    </p:animRot>
                                    <p:animRot by="120000">
                                      <p:cBhvr>
                                        <p:cTn id="28" dur="200" fill="hold">
                                          <p:stCondLst>
                                            <p:cond delay="800"/>
                                          </p:stCondLst>
                                        </p:cTn>
                                        <p:tgtEl>
                                          <p:spTgt spid="8"/>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nodeType="clickEffect">
                                  <p:stCondLst>
                                    <p:cond delay="0"/>
                                  </p:stCondLst>
                                  <p:childTnLst>
                                    <p:animMotion origin="layout" path="M 1.11022E-16 3.33333E-6 L -0.4332 0.28102 " pathEditMode="relative" rAng="0" ptsTypes="AA">
                                      <p:cBhvr>
                                        <p:cTn id="32" dur="2000" fill="hold"/>
                                        <p:tgtEl>
                                          <p:spTgt spid="1044"/>
                                        </p:tgtEl>
                                        <p:attrNameLst>
                                          <p:attrName>ppt_x</p:attrName>
                                          <p:attrName>ppt_y</p:attrName>
                                        </p:attrNameLst>
                                      </p:cBhvr>
                                      <p:rCtr x="-21667" y="14051"/>
                                    </p:animMotion>
                                  </p:childTnLst>
                                </p:cTn>
                              </p:par>
                            </p:childTnLst>
                          </p:cTn>
                        </p:par>
                        <p:par>
                          <p:cTn id="33" fill="hold">
                            <p:stCondLst>
                              <p:cond delay="2000"/>
                            </p:stCondLst>
                            <p:childTnLst>
                              <p:par>
                                <p:cTn id="34" presetID="10" presetClass="exit" presetSubtype="0" fill="hold" nodeType="afterEffect">
                                  <p:stCondLst>
                                    <p:cond delay="0"/>
                                  </p:stCondLst>
                                  <p:childTnLst>
                                    <p:animEffect transition="out" filter="fade">
                                      <p:cBhvr>
                                        <p:cTn id="35" dur="500"/>
                                        <p:tgtEl>
                                          <p:spTgt spid="1044"/>
                                        </p:tgtEl>
                                      </p:cBhvr>
                                    </p:animEffect>
                                    <p:set>
                                      <p:cBhvr>
                                        <p:cTn id="36" dur="1" fill="hold">
                                          <p:stCondLst>
                                            <p:cond delay="499"/>
                                          </p:stCondLst>
                                        </p:cTn>
                                        <p:tgtEl>
                                          <p:spTgt spid="10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TammiLynn — Animated Scenery Background Gifs.">
            <a:extLst>
              <a:ext uri="{FF2B5EF4-FFF2-40B4-BE49-F238E27FC236}">
                <a16:creationId xmlns:a16="http://schemas.microsoft.com/office/drawing/2014/main" xmlns="" id="{781CFDCA-1F61-4569-9DE4-7712737C4AA2}"/>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flipH="1">
            <a:off x="0" y="-2841172"/>
            <a:ext cx="9144000" cy="79953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2" descr="Shutterstock">
            <a:extLst>
              <a:ext uri="{FF2B5EF4-FFF2-40B4-BE49-F238E27FC236}">
                <a16:creationId xmlns:a16="http://schemas.microsoft.com/office/drawing/2014/main" xmlns="" id="{AA050041-4EB8-41B7-B084-0325A9A5977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65208" l="0" r="100000">
                        <a14:backgroundMark x1="14671" y1="32917" x2="14671" y2="32917"/>
                        <a14:backgroundMark x1="28756" y1="33333" x2="28756" y2="33333"/>
                        <a14:backgroundMark x1="36854" y1="32500" x2="36854" y2="32500"/>
                        <a14:backgroundMark x1="48592" y1="33333" x2="48592" y2="33333"/>
                        <a14:backgroundMark x1="56573" y1="36250" x2="56573" y2="36250"/>
                        <a14:backgroundMark x1="73944" y1="33125" x2="73944" y2="33125"/>
                        <a14:backgroundMark x1="85798" y1="31458" x2="85798" y2="31458"/>
                        <a14:backgroundMark x1="95305" y1="32917" x2="95305" y2="32917"/>
                      </a14:backgroundRemoval>
                    </a14:imgEffect>
                    <a14:imgEffect>
                      <a14:sharpenSoften amount="50000"/>
                    </a14:imgEffect>
                    <a14:imgEffect>
                      <a14:saturation sat="300000"/>
                    </a14:imgEffect>
                  </a14:imgLayer>
                </a14:imgProps>
              </a:ext>
              <a:ext uri="{28A0092B-C50C-407E-A947-70E740481C1C}">
                <a14:useLocalDpi xmlns:a14="http://schemas.microsoft.com/office/drawing/2010/main" val="0"/>
              </a:ext>
            </a:extLst>
          </a:blip>
          <a:srcRect l="1117" b="40555"/>
          <a:stretch/>
        </p:blipFill>
        <p:spPr bwMode="auto">
          <a:xfrm>
            <a:off x="0" y="220904"/>
            <a:ext cx="6318115" cy="213982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Shutterstock">
            <a:extLst>
              <a:ext uri="{FF2B5EF4-FFF2-40B4-BE49-F238E27FC236}">
                <a16:creationId xmlns:a16="http://schemas.microsoft.com/office/drawing/2014/main" xmlns="" id="{33EA15CE-FDC3-419E-AB95-B8D216E5031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65208" l="0" r="100000">
                        <a14:backgroundMark x1="14671" y1="32917" x2="14671" y2="32917"/>
                        <a14:backgroundMark x1="28756" y1="33333" x2="28756" y2="33333"/>
                        <a14:backgroundMark x1="36854" y1="32500" x2="36854" y2="32500"/>
                        <a14:backgroundMark x1="48592" y1="33333" x2="48592" y2="33333"/>
                        <a14:backgroundMark x1="56573" y1="36250" x2="56573" y2="36250"/>
                        <a14:backgroundMark x1="73944" y1="33125" x2="73944" y2="33125"/>
                        <a14:backgroundMark x1="85798" y1="31458" x2="85798" y2="31458"/>
                        <a14:backgroundMark x1="95305" y1="32917" x2="95305" y2="32917"/>
                      </a14:backgroundRemoval>
                    </a14:imgEffect>
                    <a14:imgEffect>
                      <a14:sharpenSoften amount="50000"/>
                    </a14:imgEffect>
                    <a14:imgEffect>
                      <a14:saturation sat="300000"/>
                    </a14:imgEffect>
                  </a14:imgLayer>
                </a14:imgProps>
              </a:ext>
              <a:ext uri="{28A0092B-C50C-407E-A947-70E740481C1C}">
                <a14:useLocalDpi xmlns:a14="http://schemas.microsoft.com/office/drawing/2010/main" val="0"/>
              </a:ext>
            </a:extLst>
          </a:blip>
          <a:srcRect l="1117" r="54656" b="40555"/>
          <a:stretch/>
        </p:blipFill>
        <p:spPr bwMode="auto">
          <a:xfrm>
            <a:off x="6318115" y="220904"/>
            <a:ext cx="2825885" cy="213982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xmlns="" id="{A3E658D3-C4F0-40CC-A715-70684D9B7B81}"/>
              </a:ext>
            </a:extLst>
          </p:cNvPr>
          <p:cNvSpPr/>
          <p:nvPr/>
        </p:nvSpPr>
        <p:spPr>
          <a:xfrm>
            <a:off x="464419" y="508678"/>
            <a:ext cx="8215162" cy="412614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TextBox 13">
            <a:extLst>
              <a:ext uri="{FF2B5EF4-FFF2-40B4-BE49-F238E27FC236}">
                <a16:creationId xmlns:a16="http://schemas.microsoft.com/office/drawing/2014/main" xmlns="" id="{32ADAC02-5B26-4861-BF87-EA48274A618F}"/>
              </a:ext>
            </a:extLst>
          </p:cNvPr>
          <p:cNvSpPr txBox="1"/>
          <p:nvPr/>
        </p:nvSpPr>
        <p:spPr>
          <a:xfrm>
            <a:off x="657181" y="912828"/>
            <a:ext cx="7829637" cy="2077492"/>
          </a:xfrm>
          <a:prstGeom prst="rect">
            <a:avLst/>
          </a:prstGeom>
          <a:noFill/>
        </p:spPr>
        <p:txBody>
          <a:bodyPr wrap="square">
            <a:spAutoFit/>
          </a:bodyPr>
          <a:lstStyle/>
          <a:p>
            <a:pPr algn="just"/>
            <a:r>
              <a:rPr lang="vi-VN" sz="2700" b="1">
                <a:solidFill>
                  <a:srgbClr val="FF0000"/>
                </a:solidFill>
              </a:rPr>
              <a:t>Điền tiếng có chứa ia hoặc iê thích hợp với mỗi chỗ trống trong các thành ngữ dưới đây :</a:t>
            </a:r>
          </a:p>
          <a:p>
            <a:pPr algn="just"/>
            <a:endParaRPr lang="vi-VN" sz="1050"/>
          </a:p>
          <a:p>
            <a:pPr algn="just"/>
            <a:endParaRPr lang="vi-VN" sz="1050"/>
          </a:p>
          <a:p>
            <a:pPr algn="just"/>
            <a:endParaRPr lang="vi-VN" sz="2700"/>
          </a:p>
          <a:p>
            <a:pPr algn="ctr"/>
            <a:r>
              <a:rPr lang="vi-VN" sz="2700"/>
              <a:t>Gan như cóc .......</a:t>
            </a:r>
            <a:endParaRPr lang="vi-VN" sz="2700" b="1">
              <a:solidFill>
                <a:srgbClr val="FF0000"/>
              </a:solidFill>
            </a:endParaRPr>
          </a:p>
        </p:txBody>
      </p:sp>
      <p:sp>
        <p:nvSpPr>
          <p:cNvPr id="15" name="Rectangle 14">
            <a:extLst>
              <a:ext uri="{FF2B5EF4-FFF2-40B4-BE49-F238E27FC236}">
                <a16:creationId xmlns:a16="http://schemas.microsoft.com/office/drawing/2014/main" xmlns="" id="{61E7B565-4180-403B-9128-2228F975978D}"/>
              </a:ext>
            </a:extLst>
          </p:cNvPr>
          <p:cNvSpPr/>
          <p:nvPr/>
        </p:nvSpPr>
        <p:spPr>
          <a:xfrm>
            <a:off x="5364088" y="2467291"/>
            <a:ext cx="523221" cy="484748"/>
          </a:xfrm>
          <a:prstGeom prst="rect">
            <a:avLst/>
          </a:prstGeom>
          <a:noFill/>
        </p:spPr>
        <p:txBody>
          <a:bodyPr wrap="none" lIns="68580" tIns="34290" rIns="68580" bIns="34290">
            <a:spAutoFit/>
          </a:bodyPr>
          <a:lstStyle/>
          <a:p>
            <a:pPr algn="ctr"/>
            <a:r>
              <a:rPr lang="vi-VN" sz="2700">
                <a:ln w="0"/>
                <a:solidFill>
                  <a:srgbClr val="FF0000"/>
                </a:solidFill>
              </a:rPr>
              <a:t>tía</a:t>
            </a:r>
            <a:endParaRPr lang="en-US" sz="2700">
              <a:ln w="0"/>
              <a:solidFill>
                <a:srgbClr val="FF0000"/>
              </a:solidFill>
            </a:endParaRPr>
          </a:p>
        </p:txBody>
      </p:sp>
      <p:pic>
        <p:nvPicPr>
          <p:cNvPr id="16" name="Picture 22" descr="Paper Recycling Symbol Recycling Bin PNG, Clipart, Brand, Can, Cartoon  Trash, Clip Art, Design Free PNG">
            <a:extLst>
              <a:ext uri="{FF2B5EF4-FFF2-40B4-BE49-F238E27FC236}">
                <a16:creationId xmlns:a16="http://schemas.microsoft.com/office/drawing/2014/main" xmlns="" id="{D190B5A5-CF99-434A-A5A8-41D02851A683}"/>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0" b="29452" l="31868" r="42857"/>
                    </a14:imgEffect>
                  </a14:imgLayer>
                </a14:imgProps>
              </a:ext>
              <a:ext uri="{28A0092B-C50C-407E-A947-70E740481C1C}">
                <a14:useLocalDpi xmlns:a14="http://schemas.microsoft.com/office/drawing/2010/main" val="0"/>
              </a:ext>
            </a:extLst>
          </a:blip>
          <a:srcRect l="30605" t="-979" r="55737" b="67144"/>
          <a:stretch/>
        </p:blipFill>
        <p:spPr bwMode="auto">
          <a:xfrm rot="1971471">
            <a:off x="8206520" y="3710182"/>
            <a:ext cx="560596" cy="1392638"/>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xmlns="" id="{3EFE257A-8064-41C7-86AF-0990917AA824}"/>
              </a:ext>
            </a:extLst>
          </p:cNvPr>
          <p:cNvGrpSpPr/>
          <p:nvPr/>
        </p:nvGrpSpPr>
        <p:grpSpPr>
          <a:xfrm rot="475935">
            <a:off x="-1395452" y="2317328"/>
            <a:ext cx="3255323" cy="2880292"/>
            <a:chOff x="-1947231" y="-266157"/>
            <a:chExt cx="8191500" cy="7247793"/>
          </a:xfrm>
        </p:grpSpPr>
        <p:pic>
          <p:nvPicPr>
            <p:cNvPr id="18" name="Picture 30" descr="Cargo Ship Png - Cartoon Ship Image Png, Transparent Png , Transparent Png  Image - PNGitem">
              <a:extLst>
                <a:ext uri="{FF2B5EF4-FFF2-40B4-BE49-F238E27FC236}">
                  <a16:creationId xmlns:a16="http://schemas.microsoft.com/office/drawing/2014/main" xmlns="" id="{B93344F5-229B-4FC4-9103-FAC689E0A7DD}"/>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4403" b="100000" l="0" r="98488">
                          <a14:foregroundMark x1="7093" y1="49591" x2="29302" y2="62357"/>
                          <a14:foregroundMark x1="20465" y1="53519" x2="49186" y2="59411"/>
                          <a14:foregroundMark x1="5349" y1="52537" x2="9651" y2="55155"/>
                          <a14:backgroundMark x1="55930" y1="27169" x2="97209" y2="40917"/>
                          <a14:backgroundMark x1="56395" y1="51882" x2="88721" y2="58265"/>
                          <a14:backgroundMark x1="87791" y1="59902" x2="97093" y2="61538"/>
                          <a14:backgroundMark x1="57907" y1="53846" x2="58140" y2="55810"/>
                          <a14:backgroundMark x1="56977" y1="56137" x2="60000" y2="57119"/>
                          <a14:backgroundMark x1="56860" y1="57283" x2="60930" y2="57283"/>
                          <a14:backgroundMark x1="85233" y1="61538" x2="96860" y2="63502"/>
                        </a14:backgroundRemoval>
                      </a14:imgEffect>
                    </a14:imgLayer>
                  </a14:imgProps>
                </a:ext>
                <a:ext uri="{28A0092B-C50C-407E-A947-70E740481C1C}">
                  <a14:useLocalDpi xmlns:a14="http://schemas.microsoft.com/office/drawing/2010/main" val="0"/>
                </a:ext>
              </a:extLst>
            </a:blip>
            <a:srcRect/>
            <a:stretch>
              <a:fillRect/>
            </a:stretch>
          </p:blipFill>
          <p:spPr bwMode="auto">
            <a:xfrm rot="20902072">
              <a:off x="-1947231" y="766054"/>
              <a:ext cx="8191500" cy="581977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xmlns="" id="{D7C4074C-534C-434D-8722-9AB5977ADC06}"/>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5278" b="95298" l="3263" r="42514">
                          <a14:foregroundMark x1="34645" y1="48752" x2="32534" y2="52975"/>
                          <a14:foregroundMark x1="34453" y1="9021" x2="33061" y2="23704"/>
                          <a14:foregroundMark x1="29798" y1="48225" x2="28071" y2="53167"/>
                          <a14:foregroundMark x1="38484" y1="15739" x2="35845" y2="25912"/>
                          <a14:foregroundMark x1="40067" y1="13484" x2="37860" y2="21545"/>
                          <a14:foregroundMark x1="41843" y1="14347" x2="41843" y2="14347"/>
                          <a14:foregroundMark x1="40355" y1="10845" x2="36324" y2="7869"/>
                          <a14:foregroundMark x1="35077" y1="7582" x2="29223" y2="9357"/>
                          <a14:foregroundMark x1="31046" y1="10557" x2="27735" y2="14012"/>
                          <a14:foregroundMark x1="28791" y1="45154" x2="28695" y2="49712"/>
                          <a14:foregroundMark x1="40259" y1="39683" x2="38868" y2="49760"/>
                          <a14:foregroundMark x1="39012" y1="46785" x2="37380" y2="52975"/>
                          <a14:foregroundMark x1="39539" y1="52399" x2="38964" y2="52639"/>
                          <a14:foregroundMark x1="38004" y1="53551" x2="36852" y2="54798"/>
                          <a14:foregroundMark x1="39779" y1="33061" x2="39683" y2="40355"/>
                          <a14:foregroundMark x1="20106" y1="35701" x2="16315" y2="55710"/>
                          <a14:foregroundMark x1="26679" y1="24616" x2="34117" y2="35173"/>
                          <a14:foregroundMark x1="33349" y1="25288" x2="35173" y2="33349"/>
                          <a14:foregroundMark x1="23273" y1="24424" x2="19674" y2="38532"/>
                          <a14:foregroundMark x1="36036" y1="18186" x2="33781" y2="29607"/>
                          <a14:foregroundMark x1="36468" y1="17131" x2="32965" y2="21161"/>
                          <a14:foregroundMark x1="28695" y1="19866" x2="27351" y2="21353"/>
                          <a14:foregroundMark x1="23417" y1="19530" x2="23273" y2="19578"/>
                          <a14:foregroundMark x1="23177" y1="19578" x2="22649" y2="18042"/>
                          <a14:foregroundMark x1="22217" y1="20106" x2="23417" y2="21257"/>
                          <a14:foregroundMark x1="27543" y1="21881" x2="27543" y2="21881"/>
                          <a14:foregroundMark x1="30950" y1="23081" x2="31478" y2="25048"/>
                          <a14:foregroundMark x1="28839" y1="40355" x2="31238" y2="44818"/>
                          <a14:foregroundMark x1="28839" y1="41411" x2="29367" y2="45010"/>
                          <a14:foregroundMark x1="28647" y1="40643" x2="18714" y2="46737"/>
                          <a14:foregroundMark x1="39923" y1="36708" x2="39971" y2="46257"/>
                          <a14:foregroundMark x1="40259" y1="47697" x2="39251" y2="50144"/>
                          <a14:foregroundMark x1="39587" y1="50144" x2="38868" y2="53407"/>
                          <a14:foregroundMark x1="38868" y1="53407" x2="38388" y2="55758"/>
                          <a14:foregroundMark x1="38388" y1="55758" x2="32630" y2="55758"/>
                          <a14:foregroundMark x1="40067" y1="34741" x2="39971" y2="39539"/>
                          <a14:foregroundMark x1="39827" y1="46593" x2="39971" y2="48129"/>
                          <a14:foregroundMark x1="28263" y1="49616" x2="27255" y2="55902"/>
                          <a14:foregroundMark x1="17658" y1="52255" x2="15019" y2="62140"/>
                          <a14:foregroundMark x1="15595" y1="59837" x2="13052" y2="71401"/>
                          <a14:foregroundMark x1="11084" y1="76967" x2="8925" y2="86612"/>
                          <a14:foregroundMark x1="27351" y1="77207" x2="22313" y2="73992"/>
                          <a14:foregroundMark x1="8877" y1="87668" x2="7726" y2="92322"/>
                          <a14:foregroundMark x1="8733" y1="92562" x2="8109" y2="92562"/>
                          <a14:foregroundMark x1="9261" y1="92994" x2="8589" y2="92370"/>
                          <a14:foregroundMark x1="16027" y1="59453" x2="13820" y2="70537"/>
                          <a14:foregroundMark x1="14971" y1="57821" x2="10797" y2="78599"/>
                          <a14:foregroundMark x1="17754" y1="45393" x2="14203" y2="60605"/>
                          <a14:foregroundMark x1="16987" y1="55470" x2="15643" y2="61660"/>
                          <a14:foregroundMark x1="20250" y1="31814" x2="16987" y2="48944"/>
                          <a14:foregroundMark x1="24664" y1="18138" x2="22169" y2="26536"/>
                          <a14:foregroundMark x1="23081" y1="19242" x2="20729" y2="31382"/>
                          <a14:foregroundMark x1="21833" y1="17514" x2="22793" y2="21593"/>
                          <a14:foregroundMark x1="21257" y1="18714" x2="22745" y2="21449"/>
                          <a14:foregroundMark x1="21545" y1="17418" x2="21545" y2="18330"/>
                          <a14:foregroundMark x1="21689" y1="20106" x2="23417" y2="21593"/>
                          <a14:foregroundMark x1="21881" y1="23896" x2="20250" y2="32821"/>
                          <a14:foregroundMark x1="41411" y1="17035" x2="38436" y2="23129"/>
                          <a14:foregroundMark x1="38340" y1="23177" x2="34837" y2="26967"/>
                          <a14:foregroundMark x1="35365" y1="27015" x2="35509" y2="28887"/>
                          <a14:foregroundMark x1="35317" y1="27975" x2="38772" y2="30182"/>
                          <a14:foregroundMark x1="38868" y1="30134" x2="39971" y2="33877"/>
                          <a14:foregroundMark x1="41123" y1="11660" x2="41891" y2="15979"/>
                          <a14:foregroundMark x1="41891" y1="16027" x2="40067" y2="21209"/>
                          <a14:foregroundMark x1="39587" y1="9549" x2="37092" y2="8157"/>
                          <a14:foregroundMark x1="35221" y1="7582" x2="31862" y2="8589"/>
                          <a14:foregroundMark x1="32965" y1="7438" x2="30662" y2="9021"/>
                          <a14:foregroundMark x1="30854" y1="8205" x2="28359" y2="11468"/>
                          <a14:foregroundMark x1="28647" y1="10317" x2="27975" y2="12236"/>
                          <a14:foregroundMark x1="27687" y1="11564" x2="23896" y2="11900"/>
                          <a14:foregroundMark x1="23417" y1="11804" x2="21593" y2="12524"/>
                          <a14:foregroundMark x1="21353" y1="12764" x2="22073" y2="14203"/>
                          <a14:foregroundMark x1="40211" y1="48752" x2="39395" y2="49472"/>
                          <a14:foregroundMark x1="40163" y1="48464" x2="39299" y2="50480"/>
                          <a14:foregroundMark x1="39683" y1="9885" x2="41171" y2="12092"/>
                          <a14:foregroundMark x1="41315" y1="12188" x2="42035" y2="14827"/>
                          <a14:foregroundMark x1="42035" y1="14923" x2="41891" y2="16795"/>
                          <a14:foregroundMark x1="39155" y1="9117" x2="36996" y2="8253"/>
                          <a14:foregroundMark x1="36228" y1="7869" x2="32390" y2="7869"/>
                          <a14:foregroundMark x1="34885" y1="7726" x2="32821" y2="7965"/>
                          <a14:foregroundMark x1="33397" y1="7630" x2="31238" y2="8061"/>
                          <a14:foregroundMark x1="30134" y1="8733" x2="29223" y2="9741"/>
                          <a14:foregroundMark x1="39587" y1="9789" x2="41075" y2="12140"/>
                          <a14:backgroundMark x1="24472" y1="54798" x2="22265" y2="59309"/>
                          <a14:backgroundMark x1="20250" y1="54559" x2="17226" y2="58589"/>
                          <a14:backgroundMark x1="17898" y1="81142" x2="14923" y2="80134"/>
                          <a14:backgroundMark x1="22121" y1="85077" x2="20010" y2="84549"/>
                          <a14:backgroundMark x1="24760" y1="87380" x2="25912" y2="89251"/>
                          <a14:backgroundMark x1="18378" y1="55806" x2="16747" y2="63820"/>
                          <a14:backgroundMark x1="17754" y1="55134" x2="16267" y2="61996"/>
                        </a14:backgroundRemoval>
                      </a14:imgEffect>
                    </a14:imgLayer>
                  </a14:imgProps>
                </a:ext>
                <a:ext uri="{28A0092B-C50C-407E-A947-70E740481C1C}">
                  <a14:useLocalDpi xmlns:a14="http://schemas.microsoft.com/office/drawing/2010/main" val="0"/>
                </a:ext>
              </a:extLst>
            </a:blip>
            <a:srcRect r="56129"/>
            <a:stretch/>
          </p:blipFill>
          <p:spPr>
            <a:xfrm rot="21070943" flipH="1">
              <a:off x="2985525" y="-266157"/>
              <a:ext cx="3179667" cy="7247793"/>
            </a:xfrm>
            <a:prstGeom prst="rect">
              <a:avLst/>
            </a:prstGeom>
          </p:spPr>
        </p:pic>
      </p:grpSp>
    </p:spTree>
    <p:extLst>
      <p:ext uri="{BB962C8B-B14F-4D97-AF65-F5344CB8AC3E}">
        <p14:creationId xmlns:p14="http://schemas.microsoft.com/office/powerpoint/2010/main" val="2097716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6"/>
                                        </p:tgtEl>
                                        <p:attrNameLst>
                                          <p:attrName>r</p:attrName>
                                        </p:attrNameLst>
                                      </p:cBhvr>
                                    </p:animRot>
                                    <p:animRot by="-240000">
                                      <p:cBhvr>
                                        <p:cTn id="7" dur="200" fill="hold">
                                          <p:stCondLst>
                                            <p:cond delay="200"/>
                                          </p:stCondLst>
                                        </p:cTn>
                                        <p:tgtEl>
                                          <p:spTgt spid="16"/>
                                        </p:tgtEl>
                                        <p:attrNameLst>
                                          <p:attrName>r</p:attrName>
                                        </p:attrNameLst>
                                      </p:cBhvr>
                                    </p:animRot>
                                    <p:animRot by="240000">
                                      <p:cBhvr>
                                        <p:cTn id="8" dur="200" fill="hold">
                                          <p:stCondLst>
                                            <p:cond delay="400"/>
                                          </p:stCondLst>
                                        </p:cTn>
                                        <p:tgtEl>
                                          <p:spTgt spid="16"/>
                                        </p:tgtEl>
                                        <p:attrNameLst>
                                          <p:attrName>r</p:attrName>
                                        </p:attrNameLst>
                                      </p:cBhvr>
                                    </p:animRot>
                                    <p:animRot by="-240000">
                                      <p:cBhvr>
                                        <p:cTn id="9" dur="200" fill="hold">
                                          <p:stCondLst>
                                            <p:cond delay="600"/>
                                          </p:stCondLst>
                                        </p:cTn>
                                        <p:tgtEl>
                                          <p:spTgt spid="16"/>
                                        </p:tgtEl>
                                        <p:attrNameLst>
                                          <p:attrName>r</p:attrName>
                                        </p:attrNameLst>
                                      </p:cBhvr>
                                    </p:animRot>
                                    <p:animRot by="120000">
                                      <p:cBhvr>
                                        <p:cTn id="10" dur="200" fill="hold">
                                          <p:stCondLst>
                                            <p:cond delay="800"/>
                                          </p:stCondLst>
                                        </p:cTn>
                                        <p:tgtEl>
                                          <p:spTgt spid="1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7"/>
                                        </p:tgtEl>
                                        <p:attrNameLst>
                                          <p:attrName>r</p:attrName>
                                        </p:attrNameLst>
                                      </p:cBhvr>
                                    </p:animRot>
                                    <p:animRot by="-240000">
                                      <p:cBhvr>
                                        <p:cTn id="13" dur="200" fill="hold">
                                          <p:stCondLst>
                                            <p:cond delay="200"/>
                                          </p:stCondLst>
                                        </p:cTn>
                                        <p:tgtEl>
                                          <p:spTgt spid="17"/>
                                        </p:tgtEl>
                                        <p:attrNameLst>
                                          <p:attrName>r</p:attrName>
                                        </p:attrNameLst>
                                      </p:cBhvr>
                                    </p:animRot>
                                    <p:animRot by="240000">
                                      <p:cBhvr>
                                        <p:cTn id="14" dur="200" fill="hold">
                                          <p:stCondLst>
                                            <p:cond delay="400"/>
                                          </p:stCondLst>
                                        </p:cTn>
                                        <p:tgtEl>
                                          <p:spTgt spid="17"/>
                                        </p:tgtEl>
                                        <p:attrNameLst>
                                          <p:attrName>r</p:attrName>
                                        </p:attrNameLst>
                                      </p:cBhvr>
                                    </p:animRot>
                                    <p:animRot by="-240000">
                                      <p:cBhvr>
                                        <p:cTn id="15" dur="200" fill="hold">
                                          <p:stCondLst>
                                            <p:cond delay="600"/>
                                          </p:stCondLst>
                                        </p:cTn>
                                        <p:tgtEl>
                                          <p:spTgt spid="17"/>
                                        </p:tgtEl>
                                        <p:attrNameLst>
                                          <p:attrName>r</p:attrName>
                                        </p:attrNameLst>
                                      </p:cBhvr>
                                    </p:animRot>
                                    <p:animRot by="120000">
                                      <p:cBhvr>
                                        <p:cTn id="16" dur="200" fill="hold">
                                          <p:stCondLst>
                                            <p:cond delay="8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outVertical)">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randombar(horizontal)">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TammiLynn — Animated Scenery Background Gifs.">
            <a:extLst>
              <a:ext uri="{FF2B5EF4-FFF2-40B4-BE49-F238E27FC236}">
                <a16:creationId xmlns:a16="http://schemas.microsoft.com/office/drawing/2014/main" xmlns="" id="{B1561EB6-B9BB-4E5D-8EF9-4C5B2D0B3578}"/>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flipH="1">
            <a:off x="0" y="-2841172"/>
            <a:ext cx="9144000" cy="7995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Shutterstock">
            <a:extLst>
              <a:ext uri="{FF2B5EF4-FFF2-40B4-BE49-F238E27FC236}">
                <a16:creationId xmlns:a16="http://schemas.microsoft.com/office/drawing/2014/main" xmlns="" id="{2A71F23D-52CF-4066-95CC-40A565529CD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65208" l="0" r="100000">
                        <a14:backgroundMark x1="14671" y1="32917" x2="14671" y2="32917"/>
                        <a14:backgroundMark x1="28756" y1="33333" x2="28756" y2="33333"/>
                        <a14:backgroundMark x1="36854" y1="32500" x2="36854" y2="32500"/>
                        <a14:backgroundMark x1="48592" y1="33333" x2="48592" y2="33333"/>
                        <a14:backgroundMark x1="56573" y1="36250" x2="56573" y2="36250"/>
                        <a14:backgroundMark x1="73944" y1="33125" x2="73944" y2="33125"/>
                        <a14:backgroundMark x1="85798" y1="31458" x2="85798" y2="31458"/>
                        <a14:backgroundMark x1="95305" y1="32917" x2="95305" y2="32917"/>
                      </a14:backgroundRemoval>
                    </a14:imgEffect>
                    <a14:imgEffect>
                      <a14:sharpenSoften amount="50000"/>
                    </a14:imgEffect>
                    <a14:imgEffect>
                      <a14:saturation sat="300000"/>
                    </a14:imgEffect>
                  </a14:imgLayer>
                </a14:imgProps>
              </a:ext>
              <a:ext uri="{28A0092B-C50C-407E-A947-70E740481C1C}">
                <a14:useLocalDpi xmlns:a14="http://schemas.microsoft.com/office/drawing/2010/main" val="0"/>
              </a:ext>
            </a:extLst>
          </a:blip>
          <a:srcRect l="1117" b="40555"/>
          <a:stretch/>
        </p:blipFill>
        <p:spPr bwMode="auto">
          <a:xfrm>
            <a:off x="0" y="220904"/>
            <a:ext cx="6318115" cy="213982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Shutterstock">
            <a:extLst>
              <a:ext uri="{FF2B5EF4-FFF2-40B4-BE49-F238E27FC236}">
                <a16:creationId xmlns:a16="http://schemas.microsoft.com/office/drawing/2014/main" xmlns="" id="{9D873678-DB23-4FD5-B4DE-6E274DBC40E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65208" l="0" r="100000">
                        <a14:backgroundMark x1="14671" y1="32917" x2="14671" y2="32917"/>
                        <a14:backgroundMark x1="28756" y1="33333" x2="28756" y2="33333"/>
                        <a14:backgroundMark x1="36854" y1="32500" x2="36854" y2="32500"/>
                        <a14:backgroundMark x1="48592" y1="33333" x2="48592" y2="33333"/>
                        <a14:backgroundMark x1="56573" y1="36250" x2="56573" y2="36250"/>
                        <a14:backgroundMark x1="73944" y1="33125" x2="73944" y2="33125"/>
                        <a14:backgroundMark x1="85798" y1="31458" x2="85798" y2="31458"/>
                        <a14:backgroundMark x1="95305" y1="32917" x2="95305" y2="32917"/>
                      </a14:backgroundRemoval>
                    </a14:imgEffect>
                    <a14:imgEffect>
                      <a14:sharpenSoften amount="50000"/>
                    </a14:imgEffect>
                    <a14:imgEffect>
                      <a14:saturation sat="300000"/>
                    </a14:imgEffect>
                  </a14:imgLayer>
                </a14:imgProps>
              </a:ext>
              <a:ext uri="{28A0092B-C50C-407E-A947-70E740481C1C}">
                <a14:useLocalDpi xmlns:a14="http://schemas.microsoft.com/office/drawing/2010/main" val="0"/>
              </a:ext>
            </a:extLst>
          </a:blip>
          <a:srcRect l="1117" r="54656" b="40555"/>
          <a:stretch/>
        </p:blipFill>
        <p:spPr bwMode="auto">
          <a:xfrm>
            <a:off x="6318115" y="220904"/>
            <a:ext cx="2825885" cy="213982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xmlns="" id="{27ACBDED-CBCF-430F-9EF6-6AA39EBD74A6}"/>
              </a:ext>
            </a:extLst>
          </p:cNvPr>
          <p:cNvGrpSpPr/>
          <p:nvPr/>
        </p:nvGrpSpPr>
        <p:grpSpPr>
          <a:xfrm rot="475935">
            <a:off x="-147745" y="26595"/>
            <a:ext cx="5753100" cy="5090311"/>
            <a:chOff x="-1947231" y="-266157"/>
            <a:chExt cx="8191500" cy="7247793"/>
          </a:xfrm>
        </p:grpSpPr>
        <p:pic>
          <p:nvPicPr>
            <p:cNvPr id="1054" name="Picture 30" descr="Cargo Ship Png - Cartoon Ship Image Png, Transparent Png , Transparent Png  Image - PNGitem">
              <a:extLst>
                <a:ext uri="{FF2B5EF4-FFF2-40B4-BE49-F238E27FC236}">
                  <a16:creationId xmlns:a16="http://schemas.microsoft.com/office/drawing/2014/main" xmlns="" id="{8936AADC-1100-44C1-93E7-8F9D081B0A2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4403" b="100000" l="0" r="98488">
                          <a14:foregroundMark x1="7093" y1="49591" x2="29302" y2="62357"/>
                          <a14:foregroundMark x1="20465" y1="53519" x2="49186" y2="59411"/>
                          <a14:foregroundMark x1="5349" y1="52537" x2="9651" y2="55155"/>
                          <a14:backgroundMark x1="55930" y1="27169" x2="97209" y2="40917"/>
                          <a14:backgroundMark x1="56395" y1="51882" x2="88721" y2="58265"/>
                          <a14:backgroundMark x1="87791" y1="59902" x2="97093" y2="61538"/>
                          <a14:backgroundMark x1="57907" y1="53846" x2="58140" y2="55810"/>
                          <a14:backgroundMark x1="56977" y1="56137" x2="60000" y2="57119"/>
                          <a14:backgroundMark x1="56860" y1="57283" x2="60930" y2="57283"/>
                          <a14:backgroundMark x1="85233" y1="61538" x2="96860" y2="63502"/>
                        </a14:backgroundRemoval>
                      </a14:imgEffect>
                    </a14:imgLayer>
                  </a14:imgProps>
                </a:ext>
                <a:ext uri="{28A0092B-C50C-407E-A947-70E740481C1C}">
                  <a14:useLocalDpi xmlns:a14="http://schemas.microsoft.com/office/drawing/2010/main" val="0"/>
                </a:ext>
              </a:extLst>
            </a:blip>
            <a:srcRect/>
            <a:stretch>
              <a:fillRect/>
            </a:stretch>
          </p:blipFill>
          <p:spPr bwMode="auto">
            <a:xfrm rot="20902072">
              <a:off x="-1947231" y="766054"/>
              <a:ext cx="8191500" cy="58197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xmlns="" id="{7ED391CC-B88D-4F66-A3D4-E934CB1E4BE7}"/>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5278" b="95298" l="3263" r="42514">
                          <a14:foregroundMark x1="34645" y1="48752" x2="32534" y2="52975"/>
                          <a14:foregroundMark x1="34453" y1="9021" x2="33061" y2="23704"/>
                          <a14:foregroundMark x1="29798" y1="48225" x2="28071" y2="53167"/>
                          <a14:foregroundMark x1="38484" y1="15739" x2="35845" y2="25912"/>
                          <a14:foregroundMark x1="40067" y1="13484" x2="37860" y2="21545"/>
                          <a14:foregroundMark x1="41843" y1="14347" x2="41843" y2="14347"/>
                          <a14:foregroundMark x1="40355" y1="10845" x2="36324" y2="7869"/>
                          <a14:foregroundMark x1="35077" y1="7582" x2="29223" y2="9357"/>
                          <a14:foregroundMark x1="31046" y1="10557" x2="27735" y2="14012"/>
                          <a14:foregroundMark x1="28791" y1="45154" x2="28695" y2="49712"/>
                          <a14:foregroundMark x1="40259" y1="39683" x2="38868" y2="49760"/>
                          <a14:foregroundMark x1="39012" y1="46785" x2="37380" y2="52975"/>
                          <a14:foregroundMark x1="39539" y1="52399" x2="38964" y2="52639"/>
                          <a14:foregroundMark x1="38004" y1="53551" x2="36852" y2="54798"/>
                          <a14:foregroundMark x1="39779" y1="33061" x2="39683" y2="40355"/>
                          <a14:foregroundMark x1="20106" y1="35701" x2="16315" y2="55710"/>
                          <a14:foregroundMark x1="26679" y1="24616" x2="34117" y2="35173"/>
                          <a14:foregroundMark x1="33349" y1="25288" x2="35173" y2="33349"/>
                          <a14:foregroundMark x1="23273" y1="24424" x2="19674" y2="38532"/>
                          <a14:foregroundMark x1="36036" y1="18186" x2="33781" y2="29607"/>
                          <a14:foregroundMark x1="36468" y1="17131" x2="32965" y2="21161"/>
                          <a14:foregroundMark x1="28695" y1="19866" x2="27351" y2="21353"/>
                          <a14:foregroundMark x1="23417" y1="19530" x2="23273" y2="19578"/>
                          <a14:foregroundMark x1="23177" y1="19578" x2="22649" y2="18042"/>
                          <a14:foregroundMark x1="22217" y1="20106" x2="23417" y2="21257"/>
                          <a14:foregroundMark x1="27543" y1="21881" x2="27543" y2="21881"/>
                          <a14:foregroundMark x1="30950" y1="23081" x2="31478" y2="25048"/>
                          <a14:foregroundMark x1="28839" y1="40355" x2="31238" y2="44818"/>
                          <a14:foregroundMark x1="28839" y1="41411" x2="29367" y2="45010"/>
                          <a14:foregroundMark x1="28647" y1="40643" x2="18714" y2="46737"/>
                          <a14:foregroundMark x1="39923" y1="36708" x2="39971" y2="46257"/>
                          <a14:foregroundMark x1="40259" y1="47697" x2="39251" y2="50144"/>
                          <a14:foregroundMark x1="39587" y1="50144" x2="38868" y2="53407"/>
                          <a14:foregroundMark x1="38868" y1="53407" x2="38388" y2="55758"/>
                          <a14:foregroundMark x1="38388" y1="55758" x2="32630" y2="55758"/>
                          <a14:foregroundMark x1="40067" y1="34741" x2="39971" y2="39539"/>
                          <a14:foregroundMark x1="39827" y1="46593" x2="39971" y2="48129"/>
                          <a14:foregroundMark x1="28263" y1="49616" x2="27255" y2="55902"/>
                          <a14:foregroundMark x1="17658" y1="52255" x2="15019" y2="62140"/>
                          <a14:foregroundMark x1="15595" y1="59837" x2="13052" y2="71401"/>
                          <a14:foregroundMark x1="11084" y1="76967" x2="8925" y2="86612"/>
                          <a14:foregroundMark x1="27351" y1="77207" x2="22313" y2="73992"/>
                          <a14:foregroundMark x1="8877" y1="87668" x2="7726" y2="92322"/>
                          <a14:foregroundMark x1="8733" y1="92562" x2="8109" y2="92562"/>
                          <a14:foregroundMark x1="9261" y1="92994" x2="8589" y2="92370"/>
                          <a14:foregroundMark x1="16027" y1="59453" x2="13820" y2="70537"/>
                          <a14:foregroundMark x1="14971" y1="57821" x2="10797" y2="78599"/>
                          <a14:foregroundMark x1="17754" y1="45393" x2="14203" y2="60605"/>
                          <a14:foregroundMark x1="16987" y1="55470" x2="15643" y2="61660"/>
                          <a14:foregroundMark x1="20250" y1="31814" x2="16987" y2="48944"/>
                          <a14:foregroundMark x1="24664" y1="18138" x2="22169" y2="26536"/>
                          <a14:foregroundMark x1="23081" y1="19242" x2="20729" y2="31382"/>
                          <a14:foregroundMark x1="21833" y1="17514" x2="22793" y2="21593"/>
                          <a14:foregroundMark x1="21257" y1="18714" x2="22745" y2="21449"/>
                          <a14:foregroundMark x1="21545" y1="17418" x2="21545" y2="18330"/>
                          <a14:foregroundMark x1="21689" y1="20106" x2="23417" y2="21593"/>
                          <a14:foregroundMark x1="21881" y1="23896" x2="20250" y2="32821"/>
                          <a14:foregroundMark x1="41411" y1="17035" x2="38436" y2="23129"/>
                          <a14:foregroundMark x1="38340" y1="23177" x2="34837" y2="26967"/>
                          <a14:foregroundMark x1="35365" y1="27015" x2="35509" y2="28887"/>
                          <a14:foregroundMark x1="35317" y1="27975" x2="38772" y2="30182"/>
                          <a14:foregroundMark x1="38868" y1="30134" x2="39971" y2="33877"/>
                          <a14:foregroundMark x1="41123" y1="11660" x2="41891" y2="15979"/>
                          <a14:foregroundMark x1="41891" y1="16027" x2="40067" y2="21209"/>
                          <a14:foregroundMark x1="39587" y1="9549" x2="37092" y2="8157"/>
                          <a14:foregroundMark x1="35221" y1="7582" x2="31862" y2="8589"/>
                          <a14:foregroundMark x1="32965" y1="7438" x2="30662" y2="9021"/>
                          <a14:foregroundMark x1="30854" y1="8205" x2="28359" y2="11468"/>
                          <a14:foregroundMark x1="28647" y1="10317" x2="27975" y2="12236"/>
                          <a14:foregroundMark x1="27687" y1="11564" x2="23896" y2="11900"/>
                          <a14:foregroundMark x1="23417" y1="11804" x2="21593" y2="12524"/>
                          <a14:foregroundMark x1="21353" y1="12764" x2="22073" y2="14203"/>
                          <a14:foregroundMark x1="40211" y1="48752" x2="39395" y2="49472"/>
                          <a14:foregroundMark x1="40163" y1="48464" x2="39299" y2="50480"/>
                          <a14:foregroundMark x1="39683" y1="9885" x2="41171" y2="12092"/>
                          <a14:foregroundMark x1="41315" y1="12188" x2="42035" y2="14827"/>
                          <a14:foregroundMark x1="42035" y1="14923" x2="41891" y2="16795"/>
                          <a14:foregroundMark x1="39155" y1="9117" x2="36996" y2="8253"/>
                          <a14:foregroundMark x1="36228" y1="7869" x2="32390" y2="7869"/>
                          <a14:foregroundMark x1="34885" y1="7726" x2="32821" y2="7965"/>
                          <a14:foregroundMark x1="33397" y1="7630" x2="31238" y2="8061"/>
                          <a14:foregroundMark x1="30134" y1="8733" x2="29223" y2="9741"/>
                          <a14:foregroundMark x1="39587" y1="9789" x2="41075" y2="12140"/>
                          <a14:backgroundMark x1="24472" y1="54798" x2="22265" y2="59309"/>
                          <a14:backgroundMark x1="20250" y1="54559" x2="17226" y2="58589"/>
                          <a14:backgroundMark x1="17898" y1="81142" x2="14923" y2="80134"/>
                          <a14:backgroundMark x1="22121" y1="85077" x2="20010" y2="84549"/>
                          <a14:backgroundMark x1="24760" y1="87380" x2="25912" y2="89251"/>
                          <a14:backgroundMark x1="18378" y1="55806" x2="16747" y2="63820"/>
                          <a14:backgroundMark x1="17754" y1="55134" x2="16267" y2="61996"/>
                        </a14:backgroundRemoval>
                      </a14:imgEffect>
                    </a14:imgLayer>
                  </a14:imgProps>
                </a:ext>
                <a:ext uri="{28A0092B-C50C-407E-A947-70E740481C1C}">
                  <a14:useLocalDpi xmlns:a14="http://schemas.microsoft.com/office/drawing/2010/main" val="0"/>
                </a:ext>
              </a:extLst>
            </a:blip>
            <a:srcRect r="56129"/>
            <a:stretch/>
          </p:blipFill>
          <p:spPr>
            <a:xfrm rot="21070943" flipH="1">
              <a:off x="2985525" y="-266157"/>
              <a:ext cx="3179667" cy="7247793"/>
            </a:xfrm>
            <a:prstGeom prst="rect">
              <a:avLst/>
            </a:prstGeom>
          </p:spPr>
        </p:pic>
      </p:grpSp>
      <p:pic>
        <p:nvPicPr>
          <p:cNvPr id="20" name="Picture 16" descr="1,076,305 BEST Rubbish IMAGES, STOCK PHOTOS &amp;amp; VECTORS | Adobe Stock">
            <a:extLst>
              <a:ext uri="{FF2B5EF4-FFF2-40B4-BE49-F238E27FC236}">
                <a16:creationId xmlns:a16="http://schemas.microsoft.com/office/drawing/2014/main" xmlns="" id="{95E43680-17E5-4B58-B781-EA7A690A38C0}"/>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20556" b="51667" l="0" r="20469"/>
                    </a14:imgEffect>
                  </a14:imgLayer>
                </a14:imgProps>
              </a:ext>
              <a:ext uri="{28A0092B-C50C-407E-A947-70E740481C1C}">
                <a14:useLocalDpi xmlns:a14="http://schemas.microsoft.com/office/drawing/2010/main" val="0"/>
              </a:ext>
            </a:extLst>
          </a:blip>
          <a:srcRect l="1054" t="22994" r="78290" b="44720"/>
          <a:stretch/>
        </p:blipFill>
        <p:spPr bwMode="auto">
          <a:xfrm>
            <a:off x="8110447" y="4090213"/>
            <a:ext cx="796920" cy="700658"/>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2" descr="Paper Recycling Symbol Recycling Bin PNG, Clipart, Brand, Can, Cartoon  Trash, Clip Art, Design Free PNG">
            <a:extLst>
              <a:ext uri="{FF2B5EF4-FFF2-40B4-BE49-F238E27FC236}">
                <a16:creationId xmlns:a16="http://schemas.microsoft.com/office/drawing/2014/main" xmlns="" id="{7EC07914-D269-4235-A3AC-3641299ED2F6}"/>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0" b="29452" l="31868" r="42857"/>
                    </a14:imgEffect>
                  </a14:imgLayer>
                </a14:imgProps>
              </a:ext>
              <a:ext uri="{28A0092B-C50C-407E-A947-70E740481C1C}">
                <a14:useLocalDpi xmlns:a14="http://schemas.microsoft.com/office/drawing/2010/main" val="0"/>
              </a:ext>
            </a:extLst>
          </a:blip>
          <a:srcRect l="30605" t="-979" r="55737" b="67144"/>
          <a:stretch/>
        </p:blipFill>
        <p:spPr bwMode="auto">
          <a:xfrm rot="2256106">
            <a:off x="7493097" y="3107413"/>
            <a:ext cx="560596" cy="1392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987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0"/>
                                        </p:tgtEl>
                                        <p:attrNameLst>
                                          <p:attrName>r</p:attrName>
                                        </p:attrNameLst>
                                      </p:cBhvr>
                                    </p:animRot>
                                    <p:animRot by="-240000">
                                      <p:cBhvr>
                                        <p:cTn id="7" dur="200" fill="hold">
                                          <p:stCondLst>
                                            <p:cond delay="200"/>
                                          </p:stCondLst>
                                        </p:cTn>
                                        <p:tgtEl>
                                          <p:spTgt spid="20"/>
                                        </p:tgtEl>
                                        <p:attrNameLst>
                                          <p:attrName>r</p:attrName>
                                        </p:attrNameLst>
                                      </p:cBhvr>
                                    </p:animRot>
                                    <p:animRot by="240000">
                                      <p:cBhvr>
                                        <p:cTn id="8" dur="200" fill="hold">
                                          <p:stCondLst>
                                            <p:cond delay="400"/>
                                          </p:stCondLst>
                                        </p:cTn>
                                        <p:tgtEl>
                                          <p:spTgt spid="20"/>
                                        </p:tgtEl>
                                        <p:attrNameLst>
                                          <p:attrName>r</p:attrName>
                                        </p:attrNameLst>
                                      </p:cBhvr>
                                    </p:animRot>
                                    <p:animRot by="-240000">
                                      <p:cBhvr>
                                        <p:cTn id="9" dur="200" fill="hold">
                                          <p:stCondLst>
                                            <p:cond delay="600"/>
                                          </p:stCondLst>
                                        </p:cTn>
                                        <p:tgtEl>
                                          <p:spTgt spid="20"/>
                                        </p:tgtEl>
                                        <p:attrNameLst>
                                          <p:attrName>r</p:attrName>
                                        </p:attrNameLst>
                                      </p:cBhvr>
                                    </p:animRot>
                                    <p:animRot by="120000">
                                      <p:cBhvr>
                                        <p:cTn id="10" dur="200" fill="hold">
                                          <p:stCondLst>
                                            <p:cond delay="800"/>
                                          </p:stCondLst>
                                        </p:cTn>
                                        <p:tgtEl>
                                          <p:spTgt spid="2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5"/>
                                        </p:tgtEl>
                                        <p:attrNameLst>
                                          <p:attrName>r</p:attrName>
                                        </p:attrNameLst>
                                      </p:cBhvr>
                                    </p:animRot>
                                    <p:animRot by="-240000">
                                      <p:cBhvr>
                                        <p:cTn id="13" dur="200" fill="hold">
                                          <p:stCondLst>
                                            <p:cond delay="200"/>
                                          </p:stCondLst>
                                        </p:cTn>
                                        <p:tgtEl>
                                          <p:spTgt spid="25"/>
                                        </p:tgtEl>
                                        <p:attrNameLst>
                                          <p:attrName>r</p:attrName>
                                        </p:attrNameLst>
                                      </p:cBhvr>
                                    </p:animRot>
                                    <p:animRot by="240000">
                                      <p:cBhvr>
                                        <p:cTn id="14" dur="200" fill="hold">
                                          <p:stCondLst>
                                            <p:cond delay="400"/>
                                          </p:stCondLst>
                                        </p:cTn>
                                        <p:tgtEl>
                                          <p:spTgt spid="25"/>
                                        </p:tgtEl>
                                        <p:attrNameLst>
                                          <p:attrName>r</p:attrName>
                                        </p:attrNameLst>
                                      </p:cBhvr>
                                    </p:animRot>
                                    <p:animRot by="-240000">
                                      <p:cBhvr>
                                        <p:cTn id="15" dur="200" fill="hold">
                                          <p:stCondLst>
                                            <p:cond delay="600"/>
                                          </p:stCondLst>
                                        </p:cTn>
                                        <p:tgtEl>
                                          <p:spTgt spid="25"/>
                                        </p:tgtEl>
                                        <p:attrNameLst>
                                          <p:attrName>r</p:attrName>
                                        </p:attrNameLst>
                                      </p:cBhvr>
                                    </p:animRot>
                                    <p:animRot by="120000">
                                      <p:cBhvr>
                                        <p:cTn id="16" dur="200" fill="hold">
                                          <p:stCondLst>
                                            <p:cond delay="800"/>
                                          </p:stCondLst>
                                        </p:cTn>
                                        <p:tgtEl>
                                          <p:spTgt spid="2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8"/>
                                        </p:tgtEl>
                                        <p:attrNameLst>
                                          <p:attrName>r</p:attrName>
                                        </p:attrNameLst>
                                      </p:cBhvr>
                                    </p:animRot>
                                    <p:animRot by="-240000">
                                      <p:cBhvr>
                                        <p:cTn id="19" dur="200" fill="hold">
                                          <p:stCondLst>
                                            <p:cond delay="200"/>
                                          </p:stCondLst>
                                        </p:cTn>
                                        <p:tgtEl>
                                          <p:spTgt spid="8"/>
                                        </p:tgtEl>
                                        <p:attrNameLst>
                                          <p:attrName>r</p:attrName>
                                        </p:attrNameLst>
                                      </p:cBhvr>
                                    </p:animRot>
                                    <p:animRot by="240000">
                                      <p:cBhvr>
                                        <p:cTn id="20" dur="200" fill="hold">
                                          <p:stCondLst>
                                            <p:cond delay="400"/>
                                          </p:stCondLst>
                                        </p:cTn>
                                        <p:tgtEl>
                                          <p:spTgt spid="8"/>
                                        </p:tgtEl>
                                        <p:attrNameLst>
                                          <p:attrName>r</p:attrName>
                                        </p:attrNameLst>
                                      </p:cBhvr>
                                    </p:animRot>
                                    <p:animRot by="-240000">
                                      <p:cBhvr>
                                        <p:cTn id="21" dur="200" fill="hold">
                                          <p:stCondLst>
                                            <p:cond delay="600"/>
                                          </p:stCondLst>
                                        </p:cTn>
                                        <p:tgtEl>
                                          <p:spTgt spid="8"/>
                                        </p:tgtEl>
                                        <p:attrNameLst>
                                          <p:attrName>r</p:attrName>
                                        </p:attrNameLst>
                                      </p:cBhvr>
                                    </p:animRot>
                                    <p:animRot by="120000">
                                      <p:cBhvr>
                                        <p:cTn id="22" dur="200" fill="hold">
                                          <p:stCondLst>
                                            <p:cond delay="800"/>
                                          </p:stCondLst>
                                        </p:cTn>
                                        <p:tgtEl>
                                          <p:spTgt spid="8"/>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1.11022E-16 -3.33333E-6 L -0.33763 0.12639 " pathEditMode="relative" rAng="0" ptsTypes="AA">
                                      <p:cBhvr>
                                        <p:cTn id="26" dur="2000" fill="hold"/>
                                        <p:tgtEl>
                                          <p:spTgt spid="25"/>
                                        </p:tgtEl>
                                        <p:attrNameLst>
                                          <p:attrName>ppt_x</p:attrName>
                                          <p:attrName>ppt_y</p:attrName>
                                        </p:attrNameLst>
                                      </p:cBhvr>
                                      <p:rCtr x="-16888" y="6319"/>
                                    </p:animMotion>
                                  </p:childTnLst>
                                </p:cTn>
                              </p:par>
                            </p:childTnLst>
                          </p:cTn>
                        </p:par>
                        <p:par>
                          <p:cTn id="27" fill="hold">
                            <p:stCondLst>
                              <p:cond delay="2000"/>
                            </p:stCondLst>
                            <p:childTnLst>
                              <p:par>
                                <p:cTn id="28" presetID="10" presetClass="exit" presetSubtype="0" fill="hold" nodeType="afterEffect">
                                  <p:stCondLst>
                                    <p:cond delay="0"/>
                                  </p:stCondLst>
                                  <p:childTnLst>
                                    <p:animEffect transition="out" filter="fade">
                                      <p:cBhvr>
                                        <p:cTn id="29" dur="500"/>
                                        <p:tgtEl>
                                          <p:spTgt spid="25"/>
                                        </p:tgtEl>
                                      </p:cBhvr>
                                    </p:animEffect>
                                    <p:set>
                                      <p:cBhvr>
                                        <p:cTn id="30"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p56">
            <a:hlinkClick r:id="rId3" action="ppaction://hlinksldjump"/>
          </p:cNvPr>
          <p:cNvSpPr/>
          <p:nvPr/>
        </p:nvSpPr>
        <p:spPr>
          <a:xfrm>
            <a:off x="148964" y="1731628"/>
            <a:ext cx="2146260" cy="2225977"/>
          </a:xfrm>
          <a:prstGeom prst="roundRect">
            <a:avLst>
              <a:gd name="adj" fmla="val 30219"/>
            </a:avLst>
          </a:prstGeom>
          <a:solidFill>
            <a:schemeClr val="lt1"/>
          </a:solidFill>
          <a:ln>
            <a:noFill/>
          </a:ln>
          <a:effectLst>
            <a:outerShdw blurRad="57150" dist="38100" dir="7680000" algn="bl" rotWithShape="0">
              <a:srgbClr val="000000">
                <a:alpha val="47000"/>
              </a:srgbClr>
            </a:outerShdw>
          </a:effectLst>
        </p:spPr>
        <p:txBody>
          <a:bodyPr spcFirstLastPara="1" wrap="square" lIns="91425" tIns="91425" rIns="91425" bIns="91425" anchor="ctr" anchorCtr="0">
            <a:noAutofit/>
          </a:bodyPr>
          <a:lstStyle/>
          <a:p>
            <a:pPr algn="just"/>
            <a:r>
              <a:rPr lang="en-US" sz="2000" dirty="0" err="1">
                <a:solidFill>
                  <a:schemeClr val="tx1"/>
                </a:solidFill>
                <a:latin typeface="Tahoma" pitchFamily="34" charset="0"/>
                <a:ea typeface="Tahoma" pitchFamily="34" charset="0"/>
                <a:cs typeface="Tahoma" pitchFamily="34" charset="0"/>
              </a:rPr>
              <a:t>Hiểu</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nội</a:t>
            </a:r>
            <a:r>
              <a:rPr lang="en-US" sz="2000" dirty="0">
                <a:solidFill>
                  <a:schemeClr val="tx1"/>
                </a:solidFill>
                <a:latin typeface="Tahoma" pitchFamily="34" charset="0"/>
                <a:ea typeface="Tahoma" pitchFamily="34" charset="0"/>
                <a:cs typeface="Tahoma" pitchFamily="34" charset="0"/>
              </a:rPr>
              <a:t> dung </a:t>
            </a:r>
          </a:p>
          <a:p>
            <a:pPr algn="just"/>
            <a:r>
              <a:rPr lang="en-US" sz="2000" dirty="0" err="1">
                <a:solidFill>
                  <a:schemeClr val="tx1"/>
                </a:solidFill>
                <a:latin typeface="Tahoma" pitchFamily="34" charset="0"/>
                <a:ea typeface="Tahoma" pitchFamily="34" charset="0"/>
                <a:cs typeface="Tahoma" pitchFamily="34" charset="0"/>
              </a:rPr>
              <a:t>bài</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viết</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chính</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tả</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Dòng</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kinh</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quê</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hương</a:t>
            </a:r>
            <a:r>
              <a:rPr lang="en-US" sz="2000" dirty="0">
                <a:solidFill>
                  <a:schemeClr val="tx1"/>
                </a:solidFill>
                <a:latin typeface="Tahoma" pitchFamily="34" charset="0"/>
                <a:ea typeface="Tahoma" pitchFamily="34" charset="0"/>
                <a:cs typeface="Tahoma" pitchFamily="34" charset="0"/>
              </a:rPr>
              <a:t>.</a:t>
            </a:r>
            <a:endParaRPr sz="2000" dirty="0">
              <a:solidFill>
                <a:schemeClr val="dk1"/>
              </a:solidFill>
              <a:latin typeface="Tahoma" pitchFamily="34" charset="0"/>
              <a:ea typeface="Tahoma" pitchFamily="34" charset="0"/>
              <a:cs typeface="Tahoma" pitchFamily="34" charset="0"/>
              <a:sym typeface="Lato"/>
            </a:endParaRPr>
          </a:p>
        </p:txBody>
      </p:sp>
      <p:sp>
        <p:nvSpPr>
          <p:cNvPr id="722" name="Google Shape;722;p56">
            <a:hlinkClick r:id="" action="ppaction://noaction"/>
          </p:cNvPr>
          <p:cNvSpPr/>
          <p:nvPr/>
        </p:nvSpPr>
        <p:spPr>
          <a:xfrm>
            <a:off x="2411181" y="1731628"/>
            <a:ext cx="2072489" cy="2172527"/>
          </a:xfrm>
          <a:prstGeom prst="roundRect">
            <a:avLst>
              <a:gd name="adj" fmla="val 30219"/>
            </a:avLst>
          </a:prstGeom>
          <a:solidFill>
            <a:schemeClr val="lt1"/>
          </a:solidFill>
          <a:ln>
            <a:noFill/>
          </a:ln>
          <a:effectLst>
            <a:outerShdw blurRad="57150" dist="38100" dir="7680000" algn="bl" rotWithShape="0">
              <a:srgbClr val="000000">
                <a:alpha val="47000"/>
              </a:srgbClr>
            </a:outerShdw>
          </a:effectLst>
        </p:spPr>
        <p:txBody>
          <a:bodyPr spcFirstLastPara="1" wrap="square" lIns="91425" tIns="91425" rIns="91425" bIns="91425" anchor="ctr" anchorCtr="0">
            <a:noAutofit/>
          </a:bodyPr>
          <a:lstStyle/>
          <a:p>
            <a:pPr algn="just"/>
            <a:r>
              <a:rPr lang="en-US" sz="2000" dirty="0" err="1">
                <a:solidFill>
                  <a:schemeClr val="tx1"/>
                </a:solidFill>
                <a:latin typeface="Tahoma" pitchFamily="34" charset="0"/>
                <a:ea typeface="Tahoma" pitchFamily="34" charset="0"/>
                <a:cs typeface="Tahoma" pitchFamily="34" charset="0"/>
              </a:rPr>
              <a:t>Nghe</a:t>
            </a:r>
            <a:r>
              <a:rPr lang="en-US" sz="2000" dirty="0">
                <a:solidFill>
                  <a:schemeClr val="tx1"/>
                </a:solidFill>
                <a:latin typeface="Tahoma" pitchFamily="34" charset="0"/>
                <a:ea typeface="Tahoma" pitchFamily="34" charset="0"/>
                <a:cs typeface="Tahoma" pitchFamily="34" charset="0"/>
              </a:rPr>
              <a:t> - </a:t>
            </a:r>
            <a:r>
              <a:rPr lang="en-US" sz="2000" dirty="0" err="1">
                <a:solidFill>
                  <a:schemeClr val="tx1"/>
                </a:solidFill>
                <a:latin typeface="Tahoma" pitchFamily="34" charset="0"/>
                <a:ea typeface="Tahoma" pitchFamily="34" charset="0"/>
                <a:cs typeface="Tahoma" pitchFamily="34" charset="0"/>
              </a:rPr>
              <a:t>viết</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và</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trình</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bày</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đúng</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hình</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thức</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bài</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văn</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xuôi</a:t>
            </a:r>
            <a:r>
              <a:rPr lang="en-US" sz="2000" dirty="0">
                <a:solidFill>
                  <a:schemeClr val="tx1"/>
                </a:solidFill>
                <a:latin typeface="Tahoma" pitchFamily="34" charset="0"/>
                <a:ea typeface="Tahoma" pitchFamily="34" charset="0"/>
                <a:cs typeface="Tahoma" pitchFamily="34" charset="0"/>
              </a:rPr>
              <a:t>.</a:t>
            </a:r>
          </a:p>
        </p:txBody>
      </p:sp>
      <p:sp>
        <p:nvSpPr>
          <p:cNvPr id="724" name="Google Shape;724;p56">
            <a:hlinkClick r:id="" action="ppaction://noaction"/>
          </p:cNvPr>
          <p:cNvSpPr/>
          <p:nvPr/>
        </p:nvSpPr>
        <p:spPr>
          <a:xfrm>
            <a:off x="6891999" y="1731628"/>
            <a:ext cx="2072489" cy="2098158"/>
          </a:xfrm>
          <a:prstGeom prst="roundRect">
            <a:avLst>
              <a:gd name="adj" fmla="val 30219"/>
            </a:avLst>
          </a:prstGeom>
          <a:solidFill>
            <a:schemeClr val="lt1"/>
          </a:solidFill>
          <a:ln>
            <a:noFill/>
          </a:ln>
          <a:effectLst>
            <a:outerShdw blurRad="57150" dist="38100" dir="7680000" algn="bl" rotWithShape="0">
              <a:srgbClr val="000000">
                <a:alpha val="47000"/>
              </a:srgbClr>
            </a:outerShdw>
          </a:effectLst>
        </p:spPr>
        <p:txBody>
          <a:bodyPr spcFirstLastPara="1" wrap="square" lIns="91425" tIns="91425" rIns="91425" bIns="91425" anchor="ctr" anchorCtr="0">
            <a:noAutofit/>
          </a:bodyPr>
          <a:lstStyle/>
          <a:p>
            <a:pPr lvl="0" algn="ctr">
              <a:buClr>
                <a:schemeClr val="dk1"/>
              </a:buClr>
              <a:buSzPts val="1100"/>
            </a:pPr>
            <a:r>
              <a:rPr lang="en-US" sz="2000" dirty="0" err="1">
                <a:solidFill>
                  <a:schemeClr val="tx1"/>
                </a:solidFill>
                <a:latin typeface="Tahoma" pitchFamily="34" charset="0"/>
                <a:ea typeface="Tahoma" pitchFamily="34" charset="0"/>
                <a:cs typeface="Tahoma" pitchFamily="34" charset="0"/>
              </a:rPr>
              <a:t>Tìm</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được</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các</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tiếng</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chứa</a:t>
            </a:r>
            <a:r>
              <a:rPr lang="en-US" sz="2000" dirty="0">
                <a:solidFill>
                  <a:schemeClr val="tx1"/>
                </a:solidFill>
                <a:latin typeface="Tahoma" pitchFamily="34" charset="0"/>
                <a:ea typeface="Tahoma" pitchFamily="34" charset="0"/>
                <a:cs typeface="Tahoma" pitchFamily="34" charset="0"/>
              </a:rPr>
              <a:t> “</a:t>
            </a:r>
            <a:r>
              <a:rPr lang="en-US" sz="2000" i="1" dirty="0" err="1">
                <a:solidFill>
                  <a:schemeClr val="tx1"/>
                </a:solidFill>
                <a:latin typeface="Tahoma" pitchFamily="34" charset="0"/>
                <a:ea typeface="Tahoma" pitchFamily="34" charset="0"/>
                <a:cs typeface="Tahoma" pitchFamily="34" charset="0"/>
              </a:rPr>
              <a:t>ia</a:t>
            </a:r>
            <a:r>
              <a:rPr lang="en-US" sz="2000" i="1" dirty="0">
                <a:solidFill>
                  <a:schemeClr val="tx1"/>
                </a:solidFill>
                <a:latin typeface="Tahoma" pitchFamily="34" charset="0"/>
                <a:ea typeface="Tahoma" pitchFamily="34" charset="0"/>
                <a:cs typeface="Tahoma" pitchFamily="34" charset="0"/>
              </a:rPr>
              <a:t> </a:t>
            </a:r>
            <a:r>
              <a:rPr lang="en-US" sz="2000" i="1" dirty="0" err="1">
                <a:solidFill>
                  <a:schemeClr val="tx1"/>
                </a:solidFill>
                <a:latin typeface="Tahoma" pitchFamily="34" charset="0"/>
                <a:ea typeface="Tahoma" pitchFamily="34" charset="0"/>
                <a:cs typeface="Tahoma" pitchFamily="34" charset="0"/>
              </a:rPr>
              <a:t>hoặc</a:t>
            </a:r>
            <a:r>
              <a:rPr lang="en-US" sz="2000" i="1" dirty="0">
                <a:solidFill>
                  <a:schemeClr val="tx1"/>
                </a:solidFill>
                <a:latin typeface="Tahoma" pitchFamily="34" charset="0"/>
                <a:ea typeface="Tahoma" pitchFamily="34" charset="0"/>
                <a:cs typeface="Tahoma" pitchFamily="34" charset="0"/>
              </a:rPr>
              <a:t> </a:t>
            </a:r>
            <a:r>
              <a:rPr lang="en-US" sz="2000" i="1" dirty="0" err="1">
                <a:solidFill>
                  <a:schemeClr val="tx1"/>
                </a:solidFill>
                <a:latin typeface="Tahoma" pitchFamily="34" charset="0"/>
                <a:ea typeface="Tahoma" pitchFamily="34" charset="0"/>
                <a:cs typeface="Tahoma" pitchFamily="34" charset="0"/>
              </a:rPr>
              <a:t>iê</a:t>
            </a:r>
            <a:r>
              <a:rPr lang="en-US" sz="2000" i="1" dirty="0">
                <a:solidFill>
                  <a:schemeClr val="tx1"/>
                </a:solidFill>
                <a:latin typeface="Tahoma" pitchFamily="34" charset="0"/>
                <a:ea typeface="Tahoma" pitchFamily="34" charset="0"/>
                <a:cs typeface="Tahoma" pitchFamily="34" charset="0"/>
              </a:rPr>
              <a:t>”</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thích</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hợp</a:t>
            </a:r>
            <a:r>
              <a:rPr lang="en-US" sz="2000" dirty="0">
                <a:solidFill>
                  <a:schemeClr val="tx1"/>
                </a:solidFill>
                <a:latin typeface="Tahoma" pitchFamily="34" charset="0"/>
                <a:ea typeface="Tahoma" pitchFamily="34" charset="0"/>
                <a:cs typeface="Tahoma" pitchFamily="34" charset="0"/>
              </a:rPr>
              <a:t>.</a:t>
            </a:r>
            <a:endParaRPr sz="2000" dirty="0">
              <a:solidFill>
                <a:schemeClr val="dk1"/>
              </a:solidFill>
              <a:latin typeface="Tahoma" pitchFamily="34" charset="0"/>
              <a:ea typeface="Tahoma" pitchFamily="34" charset="0"/>
              <a:cs typeface="Tahoma" pitchFamily="34" charset="0"/>
              <a:sym typeface="Lato"/>
            </a:endParaRPr>
          </a:p>
        </p:txBody>
      </p:sp>
      <p:sp>
        <p:nvSpPr>
          <p:cNvPr id="737" name="Google Shape;737;p56"/>
          <p:cNvSpPr/>
          <p:nvPr/>
        </p:nvSpPr>
        <p:spPr>
          <a:xfrm>
            <a:off x="7905413" y="170929"/>
            <a:ext cx="1211396" cy="966953"/>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8" name="Google Shape;738;p56"/>
          <p:cNvGrpSpPr/>
          <p:nvPr/>
        </p:nvGrpSpPr>
        <p:grpSpPr>
          <a:xfrm>
            <a:off x="7498213" y="3957605"/>
            <a:ext cx="1230754" cy="1438978"/>
            <a:chOff x="4786575" y="766525"/>
            <a:chExt cx="921775" cy="1077725"/>
          </a:xfrm>
        </p:grpSpPr>
        <p:sp>
          <p:nvSpPr>
            <p:cNvPr id="739" name="Google Shape;739;p56"/>
            <p:cNvSpPr/>
            <p:nvPr/>
          </p:nvSpPr>
          <p:spPr>
            <a:xfrm>
              <a:off x="4786575" y="768400"/>
              <a:ext cx="921775" cy="1075850"/>
            </a:xfrm>
            <a:custGeom>
              <a:avLst/>
              <a:gdLst/>
              <a:ahLst/>
              <a:cxnLst/>
              <a:rect l="l" t="t" r="r" b="b"/>
              <a:pathLst>
                <a:path w="36871" h="43034" extrusionOk="0">
                  <a:moveTo>
                    <a:pt x="7113" y="0"/>
                  </a:moveTo>
                  <a:cubicBezTo>
                    <a:pt x="6019" y="790"/>
                    <a:pt x="5502" y="4438"/>
                    <a:pt x="5502" y="4438"/>
                  </a:cubicBezTo>
                  <a:lnTo>
                    <a:pt x="92" y="34560"/>
                  </a:lnTo>
                  <a:cubicBezTo>
                    <a:pt x="1" y="35077"/>
                    <a:pt x="183" y="37691"/>
                    <a:pt x="2949" y="38207"/>
                  </a:cubicBezTo>
                  <a:lnTo>
                    <a:pt x="29819" y="43010"/>
                  </a:lnTo>
                  <a:cubicBezTo>
                    <a:pt x="29890" y="43026"/>
                    <a:pt x="29961" y="43033"/>
                    <a:pt x="30030" y="43033"/>
                  </a:cubicBezTo>
                  <a:cubicBezTo>
                    <a:pt x="30486" y="43033"/>
                    <a:pt x="30864" y="42699"/>
                    <a:pt x="30943" y="42250"/>
                  </a:cubicBezTo>
                  <a:lnTo>
                    <a:pt x="36871" y="9301"/>
                  </a:lnTo>
                  <a:lnTo>
                    <a:pt x="71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56"/>
            <p:cNvSpPr/>
            <p:nvPr/>
          </p:nvSpPr>
          <p:spPr>
            <a:xfrm>
              <a:off x="4812425" y="842100"/>
              <a:ext cx="869325" cy="973025"/>
            </a:xfrm>
            <a:custGeom>
              <a:avLst/>
              <a:gdLst/>
              <a:ahLst/>
              <a:cxnLst/>
              <a:rect l="l" t="t" r="r" b="b"/>
              <a:pathLst>
                <a:path w="34773" h="38921" extrusionOk="0">
                  <a:moveTo>
                    <a:pt x="5988" y="1"/>
                  </a:moveTo>
                  <a:lnTo>
                    <a:pt x="91" y="32949"/>
                  </a:lnTo>
                  <a:cubicBezTo>
                    <a:pt x="0" y="33466"/>
                    <a:pt x="334" y="33983"/>
                    <a:pt x="882" y="34074"/>
                  </a:cubicBezTo>
                  <a:lnTo>
                    <a:pt x="27751" y="38907"/>
                  </a:lnTo>
                  <a:cubicBezTo>
                    <a:pt x="27805" y="38916"/>
                    <a:pt x="27858" y="38921"/>
                    <a:pt x="27911" y="38921"/>
                  </a:cubicBezTo>
                  <a:cubicBezTo>
                    <a:pt x="28371" y="38921"/>
                    <a:pt x="28794" y="38580"/>
                    <a:pt x="28876" y="38117"/>
                  </a:cubicBezTo>
                  <a:lnTo>
                    <a:pt x="34773" y="5168"/>
                  </a:lnTo>
                  <a:lnTo>
                    <a:pt x="5988" y="1"/>
                  </a:lnTo>
                  <a:close/>
                </a:path>
              </a:pathLst>
            </a:custGeom>
            <a:solidFill>
              <a:srgbClr val="E6E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56"/>
            <p:cNvSpPr/>
            <p:nvPr/>
          </p:nvSpPr>
          <p:spPr>
            <a:xfrm>
              <a:off x="4805575" y="820825"/>
              <a:ext cx="869350" cy="972275"/>
            </a:xfrm>
            <a:custGeom>
              <a:avLst/>
              <a:gdLst/>
              <a:ahLst/>
              <a:cxnLst/>
              <a:rect l="l" t="t" r="r" b="b"/>
              <a:pathLst>
                <a:path w="34774" h="38891" extrusionOk="0">
                  <a:moveTo>
                    <a:pt x="5988" y="0"/>
                  </a:moveTo>
                  <a:lnTo>
                    <a:pt x="92" y="32919"/>
                  </a:lnTo>
                  <a:cubicBezTo>
                    <a:pt x="1" y="33436"/>
                    <a:pt x="335" y="33952"/>
                    <a:pt x="852" y="34044"/>
                  </a:cubicBezTo>
                  <a:lnTo>
                    <a:pt x="27721" y="38876"/>
                  </a:lnTo>
                  <a:cubicBezTo>
                    <a:pt x="27778" y="38886"/>
                    <a:pt x="27834" y="38890"/>
                    <a:pt x="27889" y="38890"/>
                  </a:cubicBezTo>
                  <a:cubicBezTo>
                    <a:pt x="28365" y="38890"/>
                    <a:pt x="28767" y="38549"/>
                    <a:pt x="28876" y="38086"/>
                  </a:cubicBezTo>
                  <a:lnTo>
                    <a:pt x="34773" y="5168"/>
                  </a:lnTo>
                  <a:lnTo>
                    <a:pt x="59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56"/>
            <p:cNvSpPr/>
            <p:nvPr/>
          </p:nvSpPr>
          <p:spPr>
            <a:xfrm>
              <a:off x="4800250" y="766525"/>
              <a:ext cx="871625" cy="992400"/>
            </a:xfrm>
            <a:custGeom>
              <a:avLst/>
              <a:gdLst/>
              <a:ahLst/>
              <a:cxnLst/>
              <a:rect l="l" t="t" r="r" b="b"/>
              <a:pathLst>
                <a:path w="34865" h="39696" extrusionOk="0">
                  <a:moveTo>
                    <a:pt x="6976" y="0"/>
                  </a:moveTo>
                  <a:cubicBezTo>
                    <a:pt x="6500" y="0"/>
                    <a:pt x="6101" y="341"/>
                    <a:pt x="6019" y="805"/>
                  </a:cubicBezTo>
                  <a:lnTo>
                    <a:pt x="92" y="33723"/>
                  </a:lnTo>
                  <a:cubicBezTo>
                    <a:pt x="1" y="34270"/>
                    <a:pt x="366" y="34757"/>
                    <a:pt x="882" y="34848"/>
                  </a:cubicBezTo>
                  <a:lnTo>
                    <a:pt x="27752" y="39681"/>
                  </a:lnTo>
                  <a:cubicBezTo>
                    <a:pt x="27809" y="39691"/>
                    <a:pt x="27866" y="39696"/>
                    <a:pt x="27922" y="39696"/>
                  </a:cubicBezTo>
                  <a:cubicBezTo>
                    <a:pt x="28377" y="39696"/>
                    <a:pt x="28796" y="39377"/>
                    <a:pt x="28877" y="38890"/>
                  </a:cubicBezTo>
                  <a:lnTo>
                    <a:pt x="34773" y="5972"/>
                  </a:lnTo>
                  <a:cubicBezTo>
                    <a:pt x="34865" y="5455"/>
                    <a:pt x="34530" y="4938"/>
                    <a:pt x="33983" y="4847"/>
                  </a:cubicBezTo>
                  <a:lnTo>
                    <a:pt x="7144" y="14"/>
                  </a:lnTo>
                  <a:cubicBezTo>
                    <a:pt x="7087" y="5"/>
                    <a:pt x="7031" y="0"/>
                    <a:pt x="69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56"/>
            <p:cNvSpPr/>
            <p:nvPr/>
          </p:nvSpPr>
          <p:spPr>
            <a:xfrm>
              <a:off x="5063175" y="985375"/>
              <a:ext cx="364775" cy="252250"/>
            </a:xfrm>
            <a:custGeom>
              <a:avLst/>
              <a:gdLst/>
              <a:ahLst/>
              <a:cxnLst/>
              <a:rect l="l" t="t" r="r" b="b"/>
              <a:pathLst>
                <a:path w="14591" h="10090" extrusionOk="0">
                  <a:moveTo>
                    <a:pt x="2143" y="0"/>
                  </a:moveTo>
                  <a:cubicBezTo>
                    <a:pt x="1667" y="0"/>
                    <a:pt x="1268" y="341"/>
                    <a:pt x="1186" y="805"/>
                  </a:cubicBezTo>
                  <a:lnTo>
                    <a:pt x="92" y="6884"/>
                  </a:lnTo>
                  <a:cubicBezTo>
                    <a:pt x="1" y="7431"/>
                    <a:pt x="335" y="7917"/>
                    <a:pt x="882" y="8008"/>
                  </a:cubicBezTo>
                  <a:lnTo>
                    <a:pt x="12281" y="10075"/>
                  </a:lnTo>
                  <a:cubicBezTo>
                    <a:pt x="12334" y="10085"/>
                    <a:pt x="12388" y="10089"/>
                    <a:pt x="12441" y="10089"/>
                  </a:cubicBezTo>
                  <a:cubicBezTo>
                    <a:pt x="12900" y="10089"/>
                    <a:pt x="13323" y="9748"/>
                    <a:pt x="13405" y="9285"/>
                  </a:cubicBezTo>
                  <a:lnTo>
                    <a:pt x="14499" y="3206"/>
                  </a:lnTo>
                  <a:cubicBezTo>
                    <a:pt x="14591" y="2689"/>
                    <a:pt x="14256" y="2172"/>
                    <a:pt x="13709" y="2081"/>
                  </a:cubicBezTo>
                  <a:lnTo>
                    <a:pt x="2311" y="14"/>
                  </a:lnTo>
                  <a:cubicBezTo>
                    <a:pt x="2254" y="5"/>
                    <a:pt x="2198" y="0"/>
                    <a:pt x="2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4" name="Google Shape;744;p56"/>
          <p:cNvSpPr txBox="1">
            <a:spLocks noGrp="1"/>
          </p:cNvSpPr>
          <p:nvPr>
            <p:ph type="title"/>
          </p:nvPr>
        </p:nvSpPr>
        <p:spPr>
          <a:xfrm>
            <a:off x="720900" y="124142"/>
            <a:ext cx="7713600" cy="575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400" dirty="0"/>
              <a:t>MỤC TIÊU BÀI HỌC</a:t>
            </a:r>
            <a:endParaRPr sz="4400" dirty="0"/>
          </a:p>
        </p:txBody>
      </p:sp>
      <p:sp>
        <p:nvSpPr>
          <p:cNvPr id="745" name="Google Shape;745;p56">
            <a:hlinkClick r:id="rId4" action="ppaction://hlinksldjump"/>
          </p:cNvPr>
          <p:cNvSpPr/>
          <p:nvPr/>
        </p:nvSpPr>
        <p:spPr>
          <a:xfrm>
            <a:off x="348500" y="1003436"/>
            <a:ext cx="1730700" cy="648000"/>
          </a:xfrm>
          <a:prstGeom prst="roundRect">
            <a:avLst>
              <a:gd name="adj" fmla="val 30219"/>
            </a:avLst>
          </a:prstGeom>
          <a:solidFill>
            <a:schemeClr val="accent2"/>
          </a:solidFill>
          <a:ln>
            <a:noFill/>
          </a:ln>
          <a:effectLst>
            <a:outerShdw blurRad="57150" dist="38100" dir="7680000" algn="bl" rotWithShape="0">
              <a:srgbClr val="000000">
                <a:alpha val="4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56">
            <a:hlinkClick r:id="rId5" action="ppaction://hlinksldjump"/>
          </p:cNvPr>
          <p:cNvSpPr/>
          <p:nvPr/>
        </p:nvSpPr>
        <p:spPr>
          <a:xfrm>
            <a:off x="2598647" y="1003436"/>
            <a:ext cx="1730700" cy="648000"/>
          </a:xfrm>
          <a:prstGeom prst="roundRect">
            <a:avLst>
              <a:gd name="adj" fmla="val 30219"/>
            </a:avLst>
          </a:prstGeom>
          <a:solidFill>
            <a:schemeClr val="lt2"/>
          </a:solidFill>
          <a:ln>
            <a:noFill/>
          </a:ln>
          <a:effectLst>
            <a:outerShdw blurRad="57150" dist="38100" dir="7680000" algn="bl" rotWithShape="0">
              <a:srgbClr val="000000">
                <a:alpha val="4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56">
            <a:hlinkClick r:id="" action="ppaction://noaction"/>
          </p:cNvPr>
          <p:cNvSpPr/>
          <p:nvPr/>
        </p:nvSpPr>
        <p:spPr>
          <a:xfrm>
            <a:off x="4815504" y="1003436"/>
            <a:ext cx="1730700" cy="648000"/>
          </a:xfrm>
          <a:prstGeom prst="roundRect">
            <a:avLst>
              <a:gd name="adj" fmla="val 30219"/>
            </a:avLst>
          </a:prstGeom>
          <a:solidFill>
            <a:schemeClr val="dk2"/>
          </a:solidFill>
          <a:ln>
            <a:noFill/>
          </a:ln>
          <a:effectLst>
            <a:outerShdw blurRad="57150" dist="38100" dir="7680000" algn="bl" rotWithShape="0">
              <a:srgbClr val="000000">
                <a:alpha val="4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56">
            <a:hlinkClick r:id="" action="ppaction://noaction"/>
          </p:cNvPr>
          <p:cNvSpPr/>
          <p:nvPr/>
        </p:nvSpPr>
        <p:spPr>
          <a:xfrm>
            <a:off x="7045244" y="1003436"/>
            <a:ext cx="1730700" cy="648000"/>
          </a:xfrm>
          <a:prstGeom prst="roundRect">
            <a:avLst>
              <a:gd name="adj" fmla="val 30219"/>
            </a:avLst>
          </a:prstGeom>
          <a:solidFill>
            <a:schemeClr val="accent1"/>
          </a:solidFill>
          <a:ln>
            <a:noFill/>
          </a:ln>
          <a:effectLst>
            <a:outerShdw blurRad="57150" dist="38100" dir="7680000" algn="bl" rotWithShape="0">
              <a:srgbClr val="000000">
                <a:alpha val="4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56"/>
          <p:cNvSpPr txBox="1">
            <a:spLocks noGrp="1"/>
          </p:cNvSpPr>
          <p:nvPr>
            <p:ph type="title" idx="2"/>
          </p:nvPr>
        </p:nvSpPr>
        <p:spPr>
          <a:xfrm>
            <a:off x="348500" y="1186836"/>
            <a:ext cx="1728300" cy="28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latin typeface="Tahoma" pitchFamily="34" charset="0"/>
                <a:ea typeface="Tahoma" pitchFamily="34" charset="0"/>
                <a:cs typeface="Tahoma" pitchFamily="34" charset="0"/>
              </a:rPr>
              <a:t>01</a:t>
            </a:r>
            <a:endParaRPr sz="3200" dirty="0">
              <a:latin typeface="Tahoma" pitchFamily="34" charset="0"/>
              <a:ea typeface="Tahoma" pitchFamily="34" charset="0"/>
              <a:cs typeface="Tahoma" pitchFamily="34" charset="0"/>
            </a:endParaRPr>
          </a:p>
        </p:txBody>
      </p:sp>
      <p:sp>
        <p:nvSpPr>
          <p:cNvPr id="750" name="Google Shape;750;p56"/>
          <p:cNvSpPr txBox="1">
            <a:spLocks noGrp="1"/>
          </p:cNvSpPr>
          <p:nvPr>
            <p:ph type="title" idx="3"/>
          </p:nvPr>
        </p:nvSpPr>
        <p:spPr>
          <a:xfrm>
            <a:off x="2598639" y="1186836"/>
            <a:ext cx="1728300" cy="28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latin typeface="Tahoma" pitchFamily="34" charset="0"/>
                <a:ea typeface="Tahoma" pitchFamily="34" charset="0"/>
                <a:cs typeface="Tahoma" pitchFamily="34" charset="0"/>
              </a:rPr>
              <a:t>02</a:t>
            </a:r>
            <a:endParaRPr sz="3200" dirty="0">
              <a:latin typeface="Tahoma" pitchFamily="34" charset="0"/>
              <a:ea typeface="Tahoma" pitchFamily="34" charset="0"/>
              <a:cs typeface="Tahoma" pitchFamily="34" charset="0"/>
            </a:endParaRPr>
          </a:p>
        </p:txBody>
      </p:sp>
      <p:sp>
        <p:nvSpPr>
          <p:cNvPr id="751" name="Google Shape;751;p56"/>
          <p:cNvSpPr txBox="1">
            <a:spLocks noGrp="1"/>
          </p:cNvSpPr>
          <p:nvPr>
            <p:ph type="title" idx="4"/>
          </p:nvPr>
        </p:nvSpPr>
        <p:spPr>
          <a:xfrm>
            <a:off x="4815507" y="1186836"/>
            <a:ext cx="1728300" cy="28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latin typeface="Tahoma" pitchFamily="34" charset="0"/>
                <a:ea typeface="Tahoma" pitchFamily="34" charset="0"/>
                <a:cs typeface="Tahoma" pitchFamily="34" charset="0"/>
              </a:rPr>
              <a:t>03</a:t>
            </a:r>
            <a:endParaRPr sz="3200" dirty="0">
              <a:latin typeface="Tahoma" pitchFamily="34" charset="0"/>
              <a:ea typeface="Tahoma" pitchFamily="34" charset="0"/>
              <a:cs typeface="Tahoma" pitchFamily="34" charset="0"/>
            </a:endParaRPr>
          </a:p>
        </p:txBody>
      </p:sp>
      <p:sp>
        <p:nvSpPr>
          <p:cNvPr id="752" name="Google Shape;752;p56"/>
          <p:cNvSpPr txBox="1">
            <a:spLocks noGrp="1"/>
          </p:cNvSpPr>
          <p:nvPr>
            <p:ph type="title" idx="5"/>
          </p:nvPr>
        </p:nvSpPr>
        <p:spPr>
          <a:xfrm>
            <a:off x="7045270" y="1186836"/>
            <a:ext cx="1728300" cy="28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latin typeface="Tahoma" pitchFamily="34" charset="0"/>
                <a:ea typeface="Tahoma" pitchFamily="34" charset="0"/>
                <a:cs typeface="Tahoma" pitchFamily="34" charset="0"/>
              </a:rPr>
              <a:t>04</a:t>
            </a:r>
            <a:endParaRPr sz="3200" dirty="0">
              <a:latin typeface="Tahoma" pitchFamily="34" charset="0"/>
              <a:ea typeface="Tahoma" pitchFamily="34" charset="0"/>
              <a:cs typeface="Tahoma" pitchFamily="34" charset="0"/>
            </a:endParaRPr>
          </a:p>
        </p:txBody>
      </p:sp>
      <p:grpSp>
        <p:nvGrpSpPr>
          <p:cNvPr id="753" name="Google Shape;753;p56"/>
          <p:cNvGrpSpPr/>
          <p:nvPr/>
        </p:nvGrpSpPr>
        <p:grpSpPr>
          <a:xfrm>
            <a:off x="285556" y="3645474"/>
            <a:ext cx="1380880" cy="1823176"/>
            <a:chOff x="-5969450" y="12871025"/>
            <a:chExt cx="1275875" cy="1684850"/>
          </a:xfrm>
        </p:grpSpPr>
        <p:sp>
          <p:nvSpPr>
            <p:cNvPr id="754" name="Google Shape;754;p56"/>
            <p:cNvSpPr/>
            <p:nvPr/>
          </p:nvSpPr>
          <p:spPr>
            <a:xfrm>
              <a:off x="-5932225" y="12871025"/>
              <a:ext cx="1221175" cy="1040575"/>
            </a:xfrm>
            <a:custGeom>
              <a:avLst/>
              <a:gdLst/>
              <a:ahLst/>
              <a:cxnLst/>
              <a:rect l="l" t="t" r="r" b="b"/>
              <a:pathLst>
                <a:path w="48847" h="41623" extrusionOk="0">
                  <a:moveTo>
                    <a:pt x="1156" y="0"/>
                  </a:moveTo>
                  <a:cubicBezTo>
                    <a:pt x="719" y="0"/>
                    <a:pt x="364" y="173"/>
                    <a:pt x="1" y="437"/>
                  </a:cubicBezTo>
                  <a:cubicBezTo>
                    <a:pt x="6171" y="8036"/>
                    <a:pt x="13831" y="13933"/>
                    <a:pt x="22129" y="20164"/>
                  </a:cubicBezTo>
                  <a:cubicBezTo>
                    <a:pt x="31217" y="27519"/>
                    <a:pt x="39059" y="34875"/>
                    <a:pt x="48847" y="41623"/>
                  </a:cubicBezTo>
                  <a:cubicBezTo>
                    <a:pt x="48634" y="41258"/>
                    <a:pt x="48360" y="41045"/>
                    <a:pt x="48360" y="41045"/>
                  </a:cubicBezTo>
                  <a:cubicBezTo>
                    <a:pt x="48360" y="41045"/>
                    <a:pt x="7813" y="4692"/>
                    <a:pt x="4712" y="2048"/>
                  </a:cubicBezTo>
                  <a:cubicBezTo>
                    <a:pt x="2948" y="536"/>
                    <a:pt x="1926" y="0"/>
                    <a:pt x="11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56"/>
            <p:cNvSpPr/>
            <p:nvPr/>
          </p:nvSpPr>
          <p:spPr>
            <a:xfrm>
              <a:off x="-5969450" y="12881925"/>
              <a:ext cx="1275875" cy="1673950"/>
            </a:xfrm>
            <a:custGeom>
              <a:avLst/>
              <a:gdLst/>
              <a:ahLst/>
              <a:cxnLst/>
              <a:rect l="l" t="t" r="r" b="b"/>
              <a:pathLst>
                <a:path w="51035" h="66958" extrusionOk="0">
                  <a:moveTo>
                    <a:pt x="18776" y="26232"/>
                  </a:moveTo>
                  <a:cubicBezTo>
                    <a:pt x="19069" y="26232"/>
                    <a:pt x="19453" y="26428"/>
                    <a:pt x="20122" y="26992"/>
                  </a:cubicBezTo>
                  <a:cubicBezTo>
                    <a:pt x="21278" y="27995"/>
                    <a:pt x="36445" y="41582"/>
                    <a:pt x="36445" y="41582"/>
                  </a:cubicBezTo>
                  <a:cubicBezTo>
                    <a:pt x="36445" y="41582"/>
                    <a:pt x="37114" y="42190"/>
                    <a:pt x="36506" y="42737"/>
                  </a:cubicBezTo>
                  <a:cubicBezTo>
                    <a:pt x="35503" y="43588"/>
                    <a:pt x="27083" y="51126"/>
                    <a:pt x="27083" y="51126"/>
                  </a:cubicBezTo>
                  <a:cubicBezTo>
                    <a:pt x="27083" y="51126"/>
                    <a:pt x="26799" y="51451"/>
                    <a:pt x="26439" y="51451"/>
                  </a:cubicBezTo>
                  <a:cubicBezTo>
                    <a:pt x="26259" y="51451"/>
                    <a:pt x="26060" y="51369"/>
                    <a:pt x="25867" y="51126"/>
                  </a:cubicBezTo>
                  <a:cubicBezTo>
                    <a:pt x="25823" y="51793"/>
                    <a:pt x="25735" y="52012"/>
                    <a:pt x="25604" y="52012"/>
                  </a:cubicBezTo>
                  <a:cubicBezTo>
                    <a:pt x="25466" y="52012"/>
                    <a:pt x="25280" y="51770"/>
                    <a:pt x="25047" y="51552"/>
                  </a:cubicBezTo>
                  <a:cubicBezTo>
                    <a:pt x="24469" y="50974"/>
                    <a:pt x="21247" y="40032"/>
                    <a:pt x="19150" y="33011"/>
                  </a:cubicBezTo>
                  <a:cubicBezTo>
                    <a:pt x="17334" y="26843"/>
                    <a:pt x="17981" y="26468"/>
                    <a:pt x="18165" y="26468"/>
                  </a:cubicBezTo>
                  <a:cubicBezTo>
                    <a:pt x="18191" y="26468"/>
                    <a:pt x="18208" y="26475"/>
                    <a:pt x="18208" y="26475"/>
                  </a:cubicBezTo>
                  <a:cubicBezTo>
                    <a:pt x="18399" y="26335"/>
                    <a:pt x="18564" y="26232"/>
                    <a:pt x="18776" y="26232"/>
                  </a:cubicBezTo>
                  <a:close/>
                  <a:moveTo>
                    <a:pt x="1490" y="1"/>
                  </a:moveTo>
                  <a:cubicBezTo>
                    <a:pt x="1368" y="62"/>
                    <a:pt x="1247" y="153"/>
                    <a:pt x="1156" y="244"/>
                  </a:cubicBezTo>
                  <a:cubicBezTo>
                    <a:pt x="1" y="1186"/>
                    <a:pt x="1611" y="6110"/>
                    <a:pt x="1611" y="6110"/>
                  </a:cubicBezTo>
                  <a:cubicBezTo>
                    <a:pt x="1611" y="6110"/>
                    <a:pt x="20639" y="64288"/>
                    <a:pt x="20974" y="65017"/>
                  </a:cubicBezTo>
                  <a:cubicBezTo>
                    <a:pt x="21623" y="66516"/>
                    <a:pt x="22386" y="66958"/>
                    <a:pt x="23058" y="66958"/>
                  </a:cubicBezTo>
                  <a:cubicBezTo>
                    <a:pt x="24023" y="66958"/>
                    <a:pt x="24803" y="66051"/>
                    <a:pt x="24803" y="66051"/>
                  </a:cubicBezTo>
                  <a:cubicBezTo>
                    <a:pt x="24803" y="66051"/>
                    <a:pt x="47357" y="45929"/>
                    <a:pt x="50001" y="43619"/>
                  </a:cubicBezTo>
                  <a:cubicBezTo>
                    <a:pt x="51035" y="42737"/>
                    <a:pt x="50731" y="41795"/>
                    <a:pt x="50336" y="41187"/>
                  </a:cubicBezTo>
                  <a:cubicBezTo>
                    <a:pt x="40548" y="34439"/>
                    <a:pt x="32706" y="27083"/>
                    <a:pt x="23618" y="19728"/>
                  </a:cubicBezTo>
                  <a:cubicBezTo>
                    <a:pt x="15320" y="13497"/>
                    <a:pt x="7660" y="7600"/>
                    <a:pt x="14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56"/>
            <p:cNvSpPr/>
            <p:nvPr/>
          </p:nvSpPr>
          <p:spPr>
            <a:xfrm>
              <a:off x="-5536100" y="13543625"/>
              <a:ext cx="213350" cy="638600"/>
            </a:xfrm>
            <a:custGeom>
              <a:avLst/>
              <a:gdLst/>
              <a:ahLst/>
              <a:cxnLst/>
              <a:rect l="l" t="t" r="r" b="b"/>
              <a:pathLst>
                <a:path w="8534" h="25544" extrusionOk="0">
                  <a:moveTo>
                    <a:pt x="831" y="0"/>
                  </a:moveTo>
                  <a:cubicBezTo>
                    <a:pt x="647" y="0"/>
                    <a:pt x="0" y="375"/>
                    <a:pt x="1816" y="6543"/>
                  </a:cubicBezTo>
                  <a:cubicBezTo>
                    <a:pt x="3913" y="13594"/>
                    <a:pt x="7135" y="24506"/>
                    <a:pt x="7713" y="25084"/>
                  </a:cubicBezTo>
                  <a:cubicBezTo>
                    <a:pt x="7931" y="25302"/>
                    <a:pt x="8117" y="25544"/>
                    <a:pt x="8259" y="25544"/>
                  </a:cubicBezTo>
                  <a:cubicBezTo>
                    <a:pt x="8394" y="25544"/>
                    <a:pt x="8489" y="25325"/>
                    <a:pt x="8533" y="24658"/>
                  </a:cubicBezTo>
                  <a:cubicBezTo>
                    <a:pt x="8442" y="24567"/>
                    <a:pt x="8381" y="24446"/>
                    <a:pt x="8290" y="24263"/>
                  </a:cubicBezTo>
                  <a:cubicBezTo>
                    <a:pt x="8199" y="23990"/>
                    <a:pt x="1056" y="2196"/>
                    <a:pt x="1056" y="2196"/>
                  </a:cubicBezTo>
                  <a:cubicBezTo>
                    <a:pt x="1056" y="2196"/>
                    <a:pt x="448" y="372"/>
                    <a:pt x="874" y="7"/>
                  </a:cubicBezTo>
                  <a:cubicBezTo>
                    <a:pt x="874" y="7"/>
                    <a:pt x="857" y="0"/>
                    <a:pt x="8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56"/>
            <p:cNvSpPr/>
            <p:nvPr/>
          </p:nvSpPr>
          <p:spPr>
            <a:xfrm>
              <a:off x="-5845375" y="12930950"/>
              <a:ext cx="47075" cy="52700"/>
            </a:xfrm>
            <a:custGeom>
              <a:avLst/>
              <a:gdLst/>
              <a:ahLst/>
              <a:cxnLst/>
              <a:rect l="l" t="t" r="r" b="b"/>
              <a:pathLst>
                <a:path w="1883" h="2108" extrusionOk="0">
                  <a:moveTo>
                    <a:pt x="1730" y="1"/>
                  </a:moveTo>
                  <a:cubicBezTo>
                    <a:pt x="1705" y="1"/>
                    <a:pt x="1680" y="14"/>
                    <a:pt x="1664" y="46"/>
                  </a:cubicBezTo>
                  <a:cubicBezTo>
                    <a:pt x="1542" y="289"/>
                    <a:pt x="1329" y="502"/>
                    <a:pt x="1117" y="684"/>
                  </a:cubicBezTo>
                  <a:cubicBezTo>
                    <a:pt x="722" y="1079"/>
                    <a:pt x="387" y="1596"/>
                    <a:pt x="22" y="2022"/>
                  </a:cubicBezTo>
                  <a:cubicBezTo>
                    <a:pt x="1" y="2065"/>
                    <a:pt x="25" y="2108"/>
                    <a:pt x="52" y="2108"/>
                  </a:cubicBezTo>
                  <a:cubicBezTo>
                    <a:pt x="63" y="2108"/>
                    <a:pt x="74" y="2100"/>
                    <a:pt x="83" y="2083"/>
                  </a:cubicBezTo>
                  <a:cubicBezTo>
                    <a:pt x="478" y="1657"/>
                    <a:pt x="873" y="1231"/>
                    <a:pt x="1238" y="806"/>
                  </a:cubicBezTo>
                  <a:cubicBezTo>
                    <a:pt x="1421" y="593"/>
                    <a:pt x="1573" y="350"/>
                    <a:pt x="1816" y="168"/>
                  </a:cubicBezTo>
                  <a:cubicBezTo>
                    <a:pt x="1883" y="101"/>
                    <a:pt x="1802" y="1"/>
                    <a:pt x="1730" y="1"/>
                  </a:cubicBez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56"/>
            <p:cNvSpPr/>
            <p:nvPr/>
          </p:nvSpPr>
          <p:spPr>
            <a:xfrm>
              <a:off x="-5728275" y="13041475"/>
              <a:ext cx="47050" cy="52700"/>
            </a:xfrm>
            <a:custGeom>
              <a:avLst/>
              <a:gdLst/>
              <a:ahLst/>
              <a:cxnLst/>
              <a:rect l="l" t="t" r="r" b="b"/>
              <a:pathLst>
                <a:path w="1882" h="2108" extrusionOk="0">
                  <a:moveTo>
                    <a:pt x="1736" y="0"/>
                  </a:moveTo>
                  <a:cubicBezTo>
                    <a:pt x="1710" y="0"/>
                    <a:pt x="1684" y="10"/>
                    <a:pt x="1661" y="32"/>
                  </a:cubicBezTo>
                  <a:cubicBezTo>
                    <a:pt x="1539" y="276"/>
                    <a:pt x="1326" y="488"/>
                    <a:pt x="1114" y="701"/>
                  </a:cubicBezTo>
                  <a:cubicBezTo>
                    <a:pt x="718" y="1066"/>
                    <a:pt x="384" y="1583"/>
                    <a:pt x="50" y="2008"/>
                  </a:cubicBezTo>
                  <a:cubicBezTo>
                    <a:pt x="0" y="2058"/>
                    <a:pt x="32" y="2107"/>
                    <a:pt x="78" y="2107"/>
                  </a:cubicBezTo>
                  <a:cubicBezTo>
                    <a:pt x="88" y="2107"/>
                    <a:pt x="99" y="2105"/>
                    <a:pt x="111" y="2099"/>
                  </a:cubicBezTo>
                  <a:cubicBezTo>
                    <a:pt x="475" y="1674"/>
                    <a:pt x="870" y="1248"/>
                    <a:pt x="1235" y="792"/>
                  </a:cubicBezTo>
                  <a:cubicBezTo>
                    <a:pt x="1448" y="580"/>
                    <a:pt x="1600" y="336"/>
                    <a:pt x="1813" y="154"/>
                  </a:cubicBezTo>
                  <a:cubicBezTo>
                    <a:pt x="1881" y="86"/>
                    <a:pt x="1813" y="0"/>
                    <a:pt x="1736" y="0"/>
                  </a:cubicBez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56"/>
            <p:cNvSpPr/>
            <p:nvPr/>
          </p:nvSpPr>
          <p:spPr>
            <a:xfrm>
              <a:off x="-5609050" y="13144475"/>
              <a:ext cx="46325" cy="52700"/>
            </a:xfrm>
            <a:custGeom>
              <a:avLst/>
              <a:gdLst/>
              <a:ahLst/>
              <a:cxnLst/>
              <a:rect l="l" t="t" r="r" b="b"/>
              <a:pathLst>
                <a:path w="1853" h="2108" extrusionOk="0">
                  <a:moveTo>
                    <a:pt x="1725" y="1"/>
                  </a:moveTo>
                  <a:cubicBezTo>
                    <a:pt x="1702" y="1"/>
                    <a:pt x="1680" y="14"/>
                    <a:pt x="1664" y="46"/>
                  </a:cubicBezTo>
                  <a:cubicBezTo>
                    <a:pt x="1512" y="289"/>
                    <a:pt x="1299" y="502"/>
                    <a:pt x="1117" y="685"/>
                  </a:cubicBezTo>
                  <a:cubicBezTo>
                    <a:pt x="691" y="1080"/>
                    <a:pt x="357" y="1596"/>
                    <a:pt x="22" y="2022"/>
                  </a:cubicBezTo>
                  <a:cubicBezTo>
                    <a:pt x="1" y="2065"/>
                    <a:pt x="25" y="2108"/>
                    <a:pt x="52" y="2108"/>
                  </a:cubicBezTo>
                  <a:cubicBezTo>
                    <a:pt x="63" y="2108"/>
                    <a:pt x="74" y="2101"/>
                    <a:pt x="83" y="2083"/>
                  </a:cubicBezTo>
                  <a:cubicBezTo>
                    <a:pt x="478" y="1657"/>
                    <a:pt x="843" y="1232"/>
                    <a:pt x="1238" y="806"/>
                  </a:cubicBezTo>
                  <a:cubicBezTo>
                    <a:pt x="1421" y="593"/>
                    <a:pt x="1573" y="350"/>
                    <a:pt x="1785" y="168"/>
                  </a:cubicBezTo>
                  <a:cubicBezTo>
                    <a:pt x="1852" y="101"/>
                    <a:pt x="1788" y="1"/>
                    <a:pt x="1725" y="1"/>
                  </a:cubicBez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56"/>
            <p:cNvSpPr/>
            <p:nvPr/>
          </p:nvSpPr>
          <p:spPr>
            <a:xfrm>
              <a:off x="-5490575" y="13252250"/>
              <a:ext cx="46300" cy="52425"/>
            </a:xfrm>
            <a:custGeom>
              <a:avLst/>
              <a:gdLst/>
              <a:ahLst/>
              <a:cxnLst/>
              <a:rect l="l" t="t" r="r" b="b"/>
              <a:pathLst>
                <a:path w="1852" h="2097" extrusionOk="0">
                  <a:moveTo>
                    <a:pt x="1737" y="0"/>
                  </a:moveTo>
                  <a:cubicBezTo>
                    <a:pt x="1711" y="0"/>
                    <a:pt x="1685" y="15"/>
                    <a:pt x="1667" y="51"/>
                  </a:cubicBezTo>
                  <a:cubicBezTo>
                    <a:pt x="1515" y="264"/>
                    <a:pt x="1302" y="477"/>
                    <a:pt x="1119" y="690"/>
                  </a:cubicBezTo>
                  <a:cubicBezTo>
                    <a:pt x="694" y="1085"/>
                    <a:pt x="360" y="1571"/>
                    <a:pt x="25" y="2027"/>
                  </a:cubicBezTo>
                  <a:cubicBezTo>
                    <a:pt x="1" y="2052"/>
                    <a:pt x="36" y="2096"/>
                    <a:pt x="66" y="2096"/>
                  </a:cubicBezTo>
                  <a:cubicBezTo>
                    <a:pt x="73" y="2096"/>
                    <a:pt x="80" y="2094"/>
                    <a:pt x="86" y="2088"/>
                  </a:cubicBezTo>
                  <a:cubicBezTo>
                    <a:pt x="481" y="1662"/>
                    <a:pt x="846" y="1237"/>
                    <a:pt x="1211" y="811"/>
                  </a:cubicBezTo>
                  <a:cubicBezTo>
                    <a:pt x="1423" y="568"/>
                    <a:pt x="1575" y="325"/>
                    <a:pt x="1788" y="143"/>
                  </a:cubicBezTo>
                  <a:cubicBezTo>
                    <a:pt x="1852" y="79"/>
                    <a:pt x="1797" y="0"/>
                    <a:pt x="1737" y="0"/>
                  </a:cubicBez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56"/>
            <p:cNvSpPr/>
            <p:nvPr/>
          </p:nvSpPr>
          <p:spPr>
            <a:xfrm>
              <a:off x="-5391775" y="13339000"/>
              <a:ext cx="46375" cy="52300"/>
            </a:xfrm>
            <a:custGeom>
              <a:avLst/>
              <a:gdLst/>
              <a:ahLst/>
              <a:cxnLst/>
              <a:rect l="l" t="t" r="r" b="b"/>
              <a:pathLst>
                <a:path w="1855" h="2092" extrusionOk="0">
                  <a:moveTo>
                    <a:pt x="1729" y="1"/>
                  </a:moveTo>
                  <a:cubicBezTo>
                    <a:pt x="1706" y="1"/>
                    <a:pt x="1683" y="14"/>
                    <a:pt x="1666" y="46"/>
                  </a:cubicBezTo>
                  <a:cubicBezTo>
                    <a:pt x="1514" y="290"/>
                    <a:pt x="1301" y="502"/>
                    <a:pt x="1119" y="685"/>
                  </a:cubicBezTo>
                  <a:cubicBezTo>
                    <a:pt x="724" y="1080"/>
                    <a:pt x="359" y="1566"/>
                    <a:pt x="25" y="2022"/>
                  </a:cubicBezTo>
                  <a:cubicBezTo>
                    <a:pt x="0" y="2047"/>
                    <a:pt x="35" y="2091"/>
                    <a:pt x="66" y="2091"/>
                  </a:cubicBezTo>
                  <a:cubicBezTo>
                    <a:pt x="73" y="2091"/>
                    <a:pt x="80" y="2089"/>
                    <a:pt x="85" y="2083"/>
                  </a:cubicBezTo>
                  <a:cubicBezTo>
                    <a:pt x="481" y="1657"/>
                    <a:pt x="845" y="1232"/>
                    <a:pt x="1240" y="806"/>
                  </a:cubicBezTo>
                  <a:cubicBezTo>
                    <a:pt x="1423" y="594"/>
                    <a:pt x="1575" y="320"/>
                    <a:pt x="1788" y="138"/>
                  </a:cubicBezTo>
                  <a:cubicBezTo>
                    <a:pt x="1854" y="93"/>
                    <a:pt x="1791" y="1"/>
                    <a:pt x="1729" y="1"/>
                  </a:cubicBez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56"/>
            <p:cNvSpPr/>
            <p:nvPr/>
          </p:nvSpPr>
          <p:spPr>
            <a:xfrm>
              <a:off x="-5298325" y="13421400"/>
              <a:ext cx="46425" cy="52725"/>
            </a:xfrm>
            <a:custGeom>
              <a:avLst/>
              <a:gdLst/>
              <a:ahLst/>
              <a:cxnLst/>
              <a:rect l="l" t="t" r="r" b="b"/>
              <a:pathLst>
                <a:path w="1857" h="2109" extrusionOk="0">
                  <a:moveTo>
                    <a:pt x="1724" y="1"/>
                  </a:moveTo>
                  <a:cubicBezTo>
                    <a:pt x="1703" y="1"/>
                    <a:pt x="1682" y="10"/>
                    <a:pt x="1667" y="33"/>
                  </a:cubicBezTo>
                  <a:cubicBezTo>
                    <a:pt x="1515" y="276"/>
                    <a:pt x="1302" y="489"/>
                    <a:pt x="1120" y="702"/>
                  </a:cubicBezTo>
                  <a:cubicBezTo>
                    <a:pt x="694" y="1067"/>
                    <a:pt x="360" y="1583"/>
                    <a:pt x="25" y="2009"/>
                  </a:cubicBezTo>
                  <a:cubicBezTo>
                    <a:pt x="0" y="2059"/>
                    <a:pt x="36" y="2108"/>
                    <a:pt x="67" y="2108"/>
                  </a:cubicBezTo>
                  <a:cubicBezTo>
                    <a:pt x="74" y="2108"/>
                    <a:pt x="81" y="2106"/>
                    <a:pt x="86" y="2100"/>
                  </a:cubicBezTo>
                  <a:cubicBezTo>
                    <a:pt x="481" y="1675"/>
                    <a:pt x="846" y="1249"/>
                    <a:pt x="1211" y="793"/>
                  </a:cubicBezTo>
                  <a:cubicBezTo>
                    <a:pt x="1424" y="580"/>
                    <a:pt x="1575" y="337"/>
                    <a:pt x="1788" y="155"/>
                  </a:cubicBezTo>
                  <a:cubicBezTo>
                    <a:pt x="1857" y="86"/>
                    <a:pt x="1788" y="1"/>
                    <a:pt x="1724" y="1"/>
                  </a:cubicBez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56"/>
            <p:cNvSpPr/>
            <p:nvPr/>
          </p:nvSpPr>
          <p:spPr>
            <a:xfrm>
              <a:off x="-5211700" y="13502250"/>
              <a:ext cx="47075" cy="52425"/>
            </a:xfrm>
            <a:custGeom>
              <a:avLst/>
              <a:gdLst/>
              <a:ahLst/>
              <a:cxnLst/>
              <a:rect l="l" t="t" r="r" b="b"/>
              <a:pathLst>
                <a:path w="1883" h="2097" extrusionOk="0">
                  <a:moveTo>
                    <a:pt x="1757" y="0"/>
                  </a:moveTo>
                  <a:cubicBezTo>
                    <a:pt x="1727" y="0"/>
                    <a:pt x="1694" y="15"/>
                    <a:pt x="1667" y="52"/>
                  </a:cubicBezTo>
                  <a:cubicBezTo>
                    <a:pt x="1545" y="264"/>
                    <a:pt x="1332" y="477"/>
                    <a:pt x="1120" y="690"/>
                  </a:cubicBezTo>
                  <a:cubicBezTo>
                    <a:pt x="725" y="1085"/>
                    <a:pt x="390" y="1571"/>
                    <a:pt x="25" y="2027"/>
                  </a:cubicBezTo>
                  <a:cubicBezTo>
                    <a:pt x="1" y="2052"/>
                    <a:pt x="36" y="2096"/>
                    <a:pt x="82" y="2096"/>
                  </a:cubicBezTo>
                  <a:cubicBezTo>
                    <a:pt x="93" y="2096"/>
                    <a:pt x="105" y="2094"/>
                    <a:pt x="117" y="2088"/>
                  </a:cubicBezTo>
                  <a:cubicBezTo>
                    <a:pt x="481" y="1662"/>
                    <a:pt x="877" y="1237"/>
                    <a:pt x="1241" y="811"/>
                  </a:cubicBezTo>
                  <a:cubicBezTo>
                    <a:pt x="1424" y="568"/>
                    <a:pt x="1576" y="325"/>
                    <a:pt x="1819" y="143"/>
                  </a:cubicBezTo>
                  <a:cubicBezTo>
                    <a:pt x="1883" y="79"/>
                    <a:pt x="1827" y="0"/>
                    <a:pt x="1757" y="0"/>
                  </a:cubicBez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56"/>
            <p:cNvSpPr/>
            <p:nvPr/>
          </p:nvSpPr>
          <p:spPr>
            <a:xfrm>
              <a:off x="-5120425" y="13584475"/>
              <a:ext cx="46875" cy="52675"/>
            </a:xfrm>
            <a:custGeom>
              <a:avLst/>
              <a:gdLst/>
              <a:ahLst/>
              <a:cxnLst/>
              <a:rect l="l" t="t" r="r" b="b"/>
              <a:pathLst>
                <a:path w="1875" h="2107" extrusionOk="0">
                  <a:moveTo>
                    <a:pt x="1729" y="0"/>
                  </a:moveTo>
                  <a:cubicBezTo>
                    <a:pt x="1704" y="0"/>
                    <a:pt x="1679" y="13"/>
                    <a:pt x="1663" y="45"/>
                  </a:cubicBezTo>
                  <a:cubicBezTo>
                    <a:pt x="1511" y="288"/>
                    <a:pt x="1299" y="501"/>
                    <a:pt x="1116" y="684"/>
                  </a:cubicBezTo>
                  <a:cubicBezTo>
                    <a:pt x="721" y="1079"/>
                    <a:pt x="387" y="1595"/>
                    <a:pt x="22" y="2021"/>
                  </a:cubicBezTo>
                  <a:cubicBezTo>
                    <a:pt x="0" y="2064"/>
                    <a:pt x="25" y="2107"/>
                    <a:pt x="51" y="2107"/>
                  </a:cubicBezTo>
                  <a:cubicBezTo>
                    <a:pt x="62" y="2107"/>
                    <a:pt x="74" y="2100"/>
                    <a:pt x="83" y="2082"/>
                  </a:cubicBezTo>
                  <a:cubicBezTo>
                    <a:pt x="478" y="1656"/>
                    <a:pt x="843" y="1231"/>
                    <a:pt x="1238" y="805"/>
                  </a:cubicBezTo>
                  <a:cubicBezTo>
                    <a:pt x="1420" y="592"/>
                    <a:pt x="1572" y="349"/>
                    <a:pt x="1785" y="167"/>
                  </a:cubicBezTo>
                  <a:cubicBezTo>
                    <a:pt x="1874" y="100"/>
                    <a:pt x="1799" y="0"/>
                    <a:pt x="1729" y="0"/>
                  </a:cubicBez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56"/>
            <p:cNvSpPr/>
            <p:nvPr/>
          </p:nvSpPr>
          <p:spPr>
            <a:xfrm>
              <a:off x="-5039950" y="13649675"/>
              <a:ext cx="47050" cy="52400"/>
            </a:xfrm>
            <a:custGeom>
              <a:avLst/>
              <a:gdLst/>
              <a:ahLst/>
              <a:cxnLst/>
              <a:rect l="l" t="t" r="r" b="b"/>
              <a:pathLst>
                <a:path w="1882" h="2096" extrusionOk="0">
                  <a:moveTo>
                    <a:pt x="1757" y="0"/>
                  </a:moveTo>
                  <a:cubicBezTo>
                    <a:pt x="1727" y="0"/>
                    <a:pt x="1694" y="15"/>
                    <a:pt x="1666" y="51"/>
                  </a:cubicBezTo>
                  <a:cubicBezTo>
                    <a:pt x="1545" y="264"/>
                    <a:pt x="1332" y="477"/>
                    <a:pt x="1119" y="690"/>
                  </a:cubicBezTo>
                  <a:cubicBezTo>
                    <a:pt x="724" y="1085"/>
                    <a:pt x="390" y="1571"/>
                    <a:pt x="25" y="2027"/>
                  </a:cubicBezTo>
                  <a:cubicBezTo>
                    <a:pt x="0" y="2052"/>
                    <a:pt x="35" y="2096"/>
                    <a:pt x="66" y="2096"/>
                  </a:cubicBezTo>
                  <a:cubicBezTo>
                    <a:pt x="73" y="2096"/>
                    <a:pt x="80" y="2094"/>
                    <a:pt x="86" y="2088"/>
                  </a:cubicBezTo>
                  <a:cubicBezTo>
                    <a:pt x="481" y="1662"/>
                    <a:pt x="876" y="1237"/>
                    <a:pt x="1241" y="811"/>
                  </a:cubicBezTo>
                  <a:cubicBezTo>
                    <a:pt x="1423" y="568"/>
                    <a:pt x="1575" y="325"/>
                    <a:pt x="1818" y="142"/>
                  </a:cubicBezTo>
                  <a:cubicBezTo>
                    <a:pt x="1882" y="79"/>
                    <a:pt x="1827" y="0"/>
                    <a:pt x="1757" y="0"/>
                  </a:cubicBez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56"/>
            <p:cNvSpPr/>
            <p:nvPr/>
          </p:nvSpPr>
          <p:spPr>
            <a:xfrm>
              <a:off x="-4959325" y="13725800"/>
              <a:ext cx="46300" cy="52700"/>
            </a:xfrm>
            <a:custGeom>
              <a:avLst/>
              <a:gdLst/>
              <a:ahLst/>
              <a:cxnLst/>
              <a:rect l="l" t="t" r="r" b="b"/>
              <a:pathLst>
                <a:path w="1852" h="2108" extrusionOk="0">
                  <a:moveTo>
                    <a:pt x="1725" y="1"/>
                  </a:moveTo>
                  <a:cubicBezTo>
                    <a:pt x="1702" y="1"/>
                    <a:pt x="1679" y="14"/>
                    <a:pt x="1663" y="46"/>
                  </a:cubicBezTo>
                  <a:cubicBezTo>
                    <a:pt x="1511" y="289"/>
                    <a:pt x="1298" y="502"/>
                    <a:pt x="1116" y="684"/>
                  </a:cubicBezTo>
                  <a:cubicBezTo>
                    <a:pt x="721" y="1079"/>
                    <a:pt x="356" y="1596"/>
                    <a:pt x="22" y="2022"/>
                  </a:cubicBezTo>
                  <a:cubicBezTo>
                    <a:pt x="0" y="2065"/>
                    <a:pt x="24" y="2108"/>
                    <a:pt x="51" y="2108"/>
                  </a:cubicBezTo>
                  <a:cubicBezTo>
                    <a:pt x="62" y="2108"/>
                    <a:pt x="74" y="2100"/>
                    <a:pt x="83" y="2082"/>
                  </a:cubicBezTo>
                  <a:cubicBezTo>
                    <a:pt x="478" y="1657"/>
                    <a:pt x="842" y="1231"/>
                    <a:pt x="1238" y="806"/>
                  </a:cubicBezTo>
                  <a:cubicBezTo>
                    <a:pt x="1420" y="593"/>
                    <a:pt x="1572" y="350"/>
                    <a:pt x="1785" y="167"/>
                  </a:cubicBezTo>
                  <a:cubicBezTo>
                    <a:pt x="1852" y="100"/>
                    <a:pt x="1787" y="1"/>
                    <a:pt x="1725" y="1"/>
                  </a:cubicBez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56"/>
            <p:cNvSpPr/>
            <p:nvPr/>
          </p:nvSpPr>
          <p:spPr>
            <a:xfrm>
              <a:off x="-4866700" y="13806325"/>
              <a:ext cx="47125" cy="52300"/>
            </a:xfrm>
            <a:custGeom>
              <a:avLst/>
              <a:gdLst/>
              <a:ahLst/>
              <a:cxnLst/>
              <a:rect l="l" t="t" r="r" b="b"/>
              <a:pathLst>
                <a:path w="1885" h="2092" extrusionOk="0">
                  <a:moveTo>
                    <a:pt x="1735" y="1"/>
                  </a:moveTo>
                  <a:cubicBezTo>
                    <a:pt x="1708" y="1"/>
                    <a:pt x="1683" y="14"/>
                    <a:pt x="1666" y="47"/>
                  </a:cubicBezTo>
                  <a:cubicBezTo>
                    <a:pt x="1514" y="290"/>
                    <a:pt x="1332" y="503"/>
                    <a:pt x="1119" y="685"/>
                  </a:cubicBezTo>
                  <a:cubicBezTo>
                    <a:pt x="724" y="1080"/>
                    <a:pt x="390" y="1567"/>
                    <a:pt x="25" y="2022"/>
                  </a:cubicBezTo>
                  <a:cubicBezTo>
                    <a:pt x="0" y="2047"/>
                    <a:pt x="36" y="2092"/>
                    <a:pt x="66" y="2092"/>
                  </a:cubicBezTo>
                  <a:cubicBezTo>
                    <a:pt x="73" y="2092"/>
                    <a:pt x="80" y="2089"/>
                    <a:pt x="86" y="2083"/>
                  </a:cubicBezTo>
                  <a:cubicBezTo>
                    <a:pt x="481" y="1658"/>
                    <a:pt x="876" y="1232"/>
                    <a:pt x="1241" y="807"/>
                  </a:cubicBezTo>
                  <a:cubicBezTo>
                    <a:pt x="1423" y="594"/>
                    <a:pt x="1575" y="320"/>
                    <a:pt x="1818" y="138"/>
                  </a:cubicBezTo>
                  <a:cubicBezTo>
                    <a:pt x="1885" y="94"/>
                    <a:pt x="1806" y="1"/>
                    <a:pt x="1735" y="1"/>
                  </a:cubicBez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8" name="Google Shape;768;p56"/>
          <p:cNvGrpSpPr/>
          <p:nvPr/>
        </p:nvGrpSpPr>
        <p:grpSpPr>
          <a:xfrm>
            <a:off x="-385433" y="3639035"/>
            <a:ext cx="1211444" cy="1630231"/>
            <a:chOff x="-1138858" y="3639035"/>
            <a:chExt cx="1211444" cy="1630231"/>
          </a:xfrm>
        </p:grpSpPr>
        <p:sp>
          <p:nvSpPr>
            <p:cNvPr id="769" name="Google Shape;769;p56"/>
            <p:cNvSpPr/>
            <p:nvPr/>
          </p:nvSpPr>
          <p:spPr>
            <a:xfrm>
              <a:off x="-985216" y="4615716"/>
              <a:ext cx="897590" cy="653550"/>
            </a:xfrm>
            <a:custGeom>
              <a:avLst/>
              <a:gdLst/>
              <a:ahLst/>
              <a:cxnLst/>
              <a:rect l="l" t="t" r="r" b="b"/>
              <a:pathLst>
                <a:path w="12432" h="9051" extrusionOk="0">
                  <a:moveTo>
                    <a:pt x="0" y="1"/>
                  </a:moveTo>
                  <a:lnTo>
                    <a:pt x="0" y="1"/>
                  </a:lnTo>
                  <a:cubicBezTo>
                    <a:pt x="0" y="1"/>
                    <a:pt x="730" y="7934"/>
                    <a:pt x="1854" y="8390"/>
                  </a:cubicBezTo>
                  <a:cubicBezTo>
                    <a:pt x="2536" y="8648"/>
                    <a:pt x="5295" y="9051"/>
                    <a:pt x="7721" y="9051"/>
                  </a:cubicBezTo>
                  <a:cubicBezTo>
                    <a:pt x="9298" y="9051"/>
                    <a:pt x="10734" y="8881"/>
                    <a:pt x="11368" y="8390"/>
                  </a:cubicBezTo>
                  <a:cubicBezTo>
                    <a:pt x="12432" y="5958"/>
                    <a:pt x="12310" y="761"/>
                    <a:pt x="12310" y="761"/>
                  </a:cubicBez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56"/>
            <p:cNvSpPr/>
            <p:nvPr/>
          </p:nvSpPr>
          <p:spPr>
            <a:xfrm>
              <a:off x="-1138858" y="4236121"/>
              <a:ext cx="1211444" cy="576505"/>
            </a:xfrm>
            <a:custGeom>
              <a:avLst/>
              <a:gdLst/>
              <a:ahLst/>
              <a:cxnLst/>
              <a:rect l="l" t="t" r="r" b="b"/>
              <a:pathLst>
                <a:path w="16779" h="7984" extrusionOk="0">
                  <a:moveTo>
                    <a:pt x="9380" y="0"/>
                  </a:moveTo>
                  <a:cubicBezTo>
                    <a:pt x="4747" y="0"/>
                    <a:pt x="456" y="1914"/>
                    <a:pt x="456" y="1914"/>
                  </a:cubicBezTo>
                  <a:cubicBezTo>
                    <a:pt x="456" y="1914"/>
                    <a:pt x="0" y="3829"/>
                    <a:pt x="1034" y="6352"/>
                  </a:cubicBezTo>
                  <a:cubicBezTo>
                    <a:pt x="2801" y="7604"/>
                    <a:pt x="5904" y="7984"/>
                    <a:pt x="8827" y="7984"/>
                  </a:cubicBezTo>
                  <a:cubicBezTo>
                    <a:pt x="12290" y="7984"/>
                    <a:pt x="15499" y="7450"/>
                    <a:pt x="15928" y="7203"/>
                  </a:cubicBezTo>
                  <a:cubicBezTo>
                    <a:pt x="16718" y="6717"/>
                    <a:pt x="16779" y="2461"/>
                    <a:pt x="16779" y="2461"/>
                  </a:cubicBezTo>
                  <a:cubicBezTo>
                    <a:pt x="14665" y="598"/>
                    <a:pt x="11969" y="0"/>
                    <a:pt x="93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56"/>
            <p:cNvSpPr/>
            <p:nvPr/>
          </p:nvSpPr>
          <p:spPr>
            <a:xfrm>
              <a:off x="-1105935" y="4242619"/>
              <a:ext cx="1178521" cy="342480"/>
            </a:xfrm>
            <a:custGeom>
              <a:avLst/>
              <a:gdLst/>
              <a:ahLst/>
              <a:cxnLst/>
              <a:rect l="l" t="t" r="r" b="b"/>
              <a:pathLst>
                <a:path w="16323" h="4743" extrusionOk="0">
                  <a:moveTo>
                    <a:pt x="8177" y="0"/>
                  </a:moveTo>
                  <a:cubicBezTo>
                    <a:pt x="3648" y="0"/>
                    <a:pt x="0" y="1064"/>
                    <a:pt x="0" y="2371"/>
                  </a:cubicBezTo>
                  <a:cubicBezTo>
                    <a:pt x="0" y="3678"/>
                    <a:pt x="3648" y="4742"/>
                    <a:pt x="8177" y="4742"/>
                  </a:cubicBezTo>
                  <a:cubicBezTo>
                    <a:pt x="12675" y="4742"/>
                    <a:pt x="16323" y="3678"/>
                    <a:pt x="16323" y="2371"/>
                  </a:cubicBezTo>
                  <a:cubicBezTo>
                    <a:pt x="16323" y="1064"/>
                    <a:pt x="12675" y="0"/>
                    <a:pt x="81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56"/>
            <p:cNvSpPr/>
            <p:nvPr/>
          </p:nvSpPr>
          <p:spPr>
            <a:xfrm>
              <a:off x="-934358" y="4335256"/>
              <a:ext cx="880200" cy="139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56"/>
            <p:cNvSpPr/>
            <p:nvPr/>
          </p:nvSpPr>
          <p:spPr>
            <a:xfrm>
              <a:off x="-631941" y="3639035"/>
              <a:ext cx="546554" cy="829736"/>
            </a:xfrm>
            <a:custGeom>
              <a:avLst/>
              <a:gdLst/>
              <a:ahLst/>
              <a:cxnLst/>
              <a:rect l="l" t="t" r="r" b="b"/>
              <a:pathLst>
                <a:path w="7570" h="11491" extrusionOk="0">
                  <a:moveTo>
                    <a:pt x="3905" y="0"/>
                  </a:moveTo>
                  <a:cubicBezTo>
                    <a:pt x="2721" y="0"/>
                    <a:pt x="1152" y="6248"/>
                    <a:pt x="426" y="9575"/>
                  </a:cubicBezTo>
                  <a:cubicBezTo>
                    <a:pt x="214" y="10487"/>
                    <a:pt x="62" y="11156"/>
                    <a:pt x="1" y="11460"/>
                  </a:cubicBezTo>
                  <a:cubicBezTo>
                    <a:pt x="426" y="11460"/>
                    <a:pt x="822" y="11490"/>
                    <a:pt x="1277" y="11490"/>
                  </a:cubicBezTo>
                  <a:cubicBezTo>
                    <a:pt x="2828" y="11490"/>
                    <a:pt x="4256" y="11369"/>
                    <a:pt x="5320" y="11217"/>
                  </a:cubicBezTo>
                  <a:cubicBezTo>
                    <a:pt x="5624" y="10882"/>
                    <a:pt x="6019" y="10457"/>
                    <a:pt x="6384" y="10031"/>
                  </a:cubicBezTo>
                  <a:cubicBezTo>
                    <a:pt x="6992" y="9271"/>
                    <a:pt x="7448" y="8542"/>
                    <a:pt x="7144" y="8299"/>
                  </a:cubicBezTo>
                  <a:cubicBezTo>
                    <a:pt x="7096" y="8263"/>
                    <a:pt x="7036" y="8247"/>
                    <a:pt x="6965" y="8247"/>
                  </a:cubicBezTo>
                  <a:cubicBezTo>
                    <a:pt x="6490" y="8247"/>
                    <a:pt x="5532" y="8991"/>
                    <a:pt x="4712" y="9758"/>
                  </a:cubicBezTo>
                  <a:cubicBezTo>
                    <a:pt x="3861" y="10487"/>
                    <a:pt x="3162" y="11217"/>
                    <a:pt x="3162" y="11217"/>
                  </a:cubicBezTo>
                  <a:cubicBezTo>
                    <a:pt x="3162" y="11217"/>
                    <a:pt x="3557" y="10578"/>
                    <a:pt x="4074" y="9666"/>
                  </a:cubicBezTo>
                  <a:cubicBezTo>
                    <a:pt x="5381" y="7448"/>
                    <a:pt x="7569" y="3496"/>
                    <a:pt x="7022" y="3223"/>
                  </a:cubicBezTo>
                  <a:cubicBezTo>
                    <a:pt x="7004" y="3214"/>
                    <a:pt x="6984" y="3210"/>
                    <a:pt x="6963" y="3210"/>
                  </a:cubicBezTo>
                  <a:cubicBezTo>
                    <a:pt x="6300" y="3210"/>
                    <a:pt x="4093" y="7192"/>
                    <a:pt x="2828" y="9606"/>
                  </a:cubicBezTo>
                  <a:cubicBezTo>
                    <a:pt x="2281" y="10639"/>
                    <a:pt x="1916" y="11369"/>
                    <a:pt x="1916" y="11369"/>
                  </a:cubicBezTo>
                  <a:cubicBezTo>
                    <a:pt x="1916" y="11369"/>
                    <a:pt x="2129" y="10669"/>
                    <a:pt x="2433" y="9575"/>
                  </a:cubicBezTo>
                  <a:cubicBezTo>
                    <a:pt x="3375" y="6384"/>
                    <a:pt x="5107" y="61"/>
                    <a:pt x="3922" y="1"/>
                  </a:cubicBezTo>
                  <a:cubicBezTo>
                    <a:pt x="3916" y="0"/>
                    <a:pt x="3911" y="0"/>
                    <a:pt x="390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4" name="Google Shape;774;p56"/>
          <p:cNvSpPr/>
          <p:nvPr/>
        </p:nvSpPr>
        <p:spPr>
          <a:xfrm>
            <a:off x="1599200" y="481701"/>
            <a:ext cx="1170794" cy="679970"/>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6" name="Google Shape;776;p56"/>
          <p:cNvGrpSpPr/>
          <p:nvPr/>
        </p:nvGrpSpPr>
        <p:grpSpPr>
          <a:xfrm>
            <a:off x="8095965" y="4008298"/>
            <a:ext cx="1950884" cy="1283366"/>
            <a:chOff x="2238621" y="-1082064"/>
            <a:chExt cx="1831816" cy="1205152"/>
          </a:xfrm>
        </p:grpSpPr>
        <p:grpSp>
          <p:nvGrpSpPr>
            <p:cNvPr id="777" name="Google Shape;777;p56"/>
            <p:cNvGrpSpPr/>
            <p:nvPr/>
          </p:nvGrpSpPr>
          <p:grpSpPr>
            <a:xfrm>
              <a:off x="2238621" y="-1082064"/>
              <a:ext cx="1405317" cy="1205152"/>
              <a:chOff x="7020531" y="2940607"/>
              <a:chExt cx="1260261" cy="1080756"/>
            </a:xfrm>
          </p:grpSpPr>
          <p:sp>
            <p:nvSpPr>
              <p:cNvPr id="778" name="Google Shape;778;p56"/>
              <p:cNvSpPr/>
              <p:nvPr/>
            </p:nvSpPr>
            <p:spPr>
              <a:xfrm>
                <a:off x="7047373" y="2940607"/>
                <a:ext cx="1233419" cy="1080351"/>
              </a:xfrm>
              <a:custGeom>
                <a:avLst/>
                <a:gdLst/>
                <a:ahLst/>
                <a:cxnLst/>
                <a:rect l="l" t="t" r="r" b="b"/>
                <a:pathLst>
                  <a:path w="51694" h="45274" extrusionOk="0">
                    <a:moveTo>
                      <a:pt x="37153" y="14505"/>
                    </a:moveTo>
                    <a:cubicBezTo>
                      <a:pt x="37897" y="14505"/>
                      <a:pt x="38566" y="14735"/>
                      <a:pt x="39059" y="15216"/>
                    </a:cubicBezTo>
                    <a:cubicBezTo>
                      <a:pt x="40396" y="16523"/>
                      <a:pt x="39910" y="19167"/>
                      <a:pt x="37995" y="21143"/>
                    </a:cubicBezTo>
                    <a:cubicBezTo>
                      <a:pt x="36785" y="22391"/>
                      <a:pt x="35295" y="23069"/>
                      <a:pt x="34025" y="23069"/>
                    </a:cubicBezTo>
                    <a:cubicBezTo>
                      <a:pt x="33286" y="23069"/>
                      <a:pt x="32621" y="22840"/>
                      <a:pt x="32128" y="22359"/>
                    </a:cubicBezTo>
                    <a:cubicBezTo>
                      <a:pt x="30791" y="21052"/>
                      <a:pt x="31247" y="18407"/>
                      <a:pt x="33162" y="16431"/>
                    </a:cubicBezTo>
                    <a:cubicBezTo>
                      <a:pt x="34372" y="15183"/>
                      <a:pt x="35874" y="14505"/>
                      <a:pt x="37153" y="14505"/>
                    </a:cubicBezTo>
                    <a:close/>
                    <a:moveTo>
                      <a:pt x="32645" y="1"/>
                    </a:moveTo>
                    <a:cubicBezTo>
                      <a:pt x="28949" y="1"/>
                      <a:pt x="24832" y="1426"/>
                      <a:pt x="21368" y="4091"/>
                    </a:cubicBezTo>
                    <a:cubicBezTo>
                      <a:pt x="14742" y="9167"/>
                      <a:pt x="0" y="31568"/>
                      <a:pt x="13374" y="42055"/>
                    </a:cubicBezTo>
                    <a:cubicBezTo>
                      <a:pt x="16290" y="44329"/>
                      <a:pt x="19514" y="45273"/>
                      <a:pt x="22804" y="45273"/>
                    </a:cubicBezTo>
                    <a:cubicBezTo>
                      <a:pt x="34639" y="45273"/>
                      <a:pt x="47313" y="33053"/>
                      <a:pt x="49454" y="26584"/>
                    </a:cubicBezTo>
                    <a:cubicBezTo>
                      <a:pt x="51693" y="19714"/>
                      <a:pt x="48850" y="16719"/>
                      <a:pt x="46201" y="16719"/>
                    </a:cubicBezTo>
                    <a:cubicBezTo>
                      <a:pt x="45650" y="16719"/>
                      <a:pt x="45108" y="16849"/>
                      <a:pt x="44621" y="17100"/>
                    </a:cubicBezTo>
                    <a:cubicBezTo>
                      <a:pt x="43838" y="17513"/>
                      <a:pt x="43209" y="17676"/>
                      <a:pt x="42710" y="17676"/>
                    </a:cubicBezTo>
                    <a:cubicBezTo>
                      <a:pt x="41407" y="17676"/>
                      <a:pt x="40990" y="16566"/>
                      <a:pt x="41034" y="15884"/>
                    </a:cubicBezTo>
                    <a:cubicBezTo>
                      <a:pt x="41277" y="12906"/>
                      <a:pt x="44773" y="8863"/>
                      <a:pt x="40852" y="3635"/>
                    </a:cubicBezTo>
                    <a:cubicBezTo>
                      <a:pt x="38990" y="1166"/>
                      <a:pt x="35989" y="1"/>
                      <a:pt x="32645" y="1"/>
                    </a:cubicBezTo>
                    <a:close/>
                  </a:path>
                </a:pathLst>
              </a:custGeom>
              <a:solidFill>
                <a:srgbClr val="EC97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56"/>
              <p:cNvSpPr/>
              <p:nvPr/>
            </p:nvSpPr>
            <p:spPr>
              <a:xfrm>
                <a:off x="7020531" y="2940989"/>
                <a:ext cx="1018273" cy="1065532"/>
              </a:xfrm>
              <a:custGeom>
                <a:avLst/>
                <a:gdLst/>
                <a:ahLst/>
                <a:cxnLst/>
                <a:rect l="l" t="t" r="r" b="b"/>
                <a:pathLst>
                  <a:path w="42677" h="44653" extrusionOk="0">
                    <a:moveTo>
                      <a:pt x="32630" y="1"/>
                    </a:moveTo>
                    <a:cubicBezTo>
                      <a:pt x="28941" y="1"/>
                      <a:pt x="24838" y="1417"/>
                      <a:pt x="21369" y="4075"/>
                    </a:cubicBezTo>
                    <a:cubicBezTo>
                      <a:pt x="14773" y="9151"/>
                      <a:pt x="0" y="31583"/>
                      <a:pt x="13405" y="42039"/>
                    </a:cubicBezTo>
                    <a:cubicBezTo>
                      <a:pt x="14986" y="43285"/>
                      <a:pt x="16688" y="44136"/>
                      <a:pt x="18420" y="44653"/>
                    </a:cubicBezTo>
                    <a:cubicBezTo>
                      <a:pt x="25259" y="38270"/>
                      <a:pt x="30974" y="30853"/>
                      <a:pt x="35624" y="22738"/>
                    </a:cubicBezTo>
                    <a:lnTo>
                      <a:pt x="35624" y="22738"/>
                    </a:lnTo>
                    <a:cubicBezTo>
                      <a:pt x="35073" y="22951"/>
                      <a:pt x="34522" y="23060"/>
                      <a:pt x="34006" y="23060"/>
                    </a:cubicBezTo>
                    <a:cubicBezTo>
                      <a:pt x="33272" y="23060"/>
                      <a:pt x="32611" y="22837"/>
                      <a:pt x="32129" y="22373"/>
                    </a:cubicBezTo>
                    <a:cubicBezTo>
                      <a:pt x="30791" y="21066"/>
                      <a:pt x="31278" y="18422"/>
                      <a:pt x="33193" y="16446"/>
                    </a:cubicBezTo>
                    <a:cubicBezTo>
                      <a:pt x="34410" y="15190"/>
                      <a:pt x="35922" y="14511"/>
                      <a:pt x="37197" y="14511"/>
                    </a:cubicBezTo>
                    <a:cubicBezTo>
                      <a:pt x="37929" y="14511"/>
                      <a:pt x="38583" y="14734"/>
                      <a:pt x="39059" y="15200"/>
                    </a:cubicBezTo>
                    <a:cubicBezTo>
                      <a:pt x="39181" y="15321"/>
                      <a:pt x="39302" y="15473"/>
                      <a:pt x="39393" y="15595"/>
                    </a:cubicBezTo>
                    <a:cubicBezTo>
                      <a:pt x="40579" y="13133"/>
                      <a:pt x="41673" y="10610"/>
                      <a:pt x="42676" y="8057"/>
                    </a:cubicBezTo>
                    <a:cubicBezTo>
                      <a:pt x="42554" y="6689"/>
                      <a:pt x="42068" y="5230"/>
                      <a:pt x="40883" y="3649"/>
                    </a:cubicBezTo>
                    <a:cubicBezTo>
                      <a:pt x="39000" y="1173"/>
                      <a:pt x="35986" y="1"/>
                      <a:pt x="32630"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56"/>
              <p:cNvSpPr/>
              <p:nvPr/>
            </p:nvSpPr>
            <p:spPr>
              <a:xfrm>
                <a:off x="7460032" y="3133225"/>
                <a:ext cx="794466" cy="888138"/>
              </a:xfrm>
              <a:custGeom>
                <a:avLst/>
                <a:gdLst/>
                <a:ahLst/>
                <a:cxnLst/>
                <a:rect l="l" t="t" r="r" b="b"/>
                <a:pathLst>
                  <a:path w="33297" h="37219" extrusionOk="0">
                    <a:moveTo>
                      <a:pt x="24256" y="1"/>
                    </a:moveTo>
                    <a:cubicBezTo>
                      <a:pt x="23253" y="2554"/>
                      <a:pt x="22159" y="5077"/>
                      <a:pt x="20973" y="7539"/>
                    </a:cubicBezTo>
                    <a:cubicBezTo>
                      <a:pt x="21885" y="8937"/>
                      <a:pt x="21338" y="11277"/>
                      <a:pt x="19606" y="13071"/>
                    </a:cubicBezTo>
                    <a:cubicBezTo>
                      <a:pt x="18876" y="13831"/>
                      <a:pt x="18025" y="14378"/>
                      <a:pt x="17204" y="14682"/>
                    </a:cubicBezTo>
                    <a:cubicBezTo>
                      <a:pt x="12554" y="22797"/>
                      <a:pt x="6839" y="30214"/>
                      <a:pt x="0" y="36597"/>
                    </a:cubicBezTo>
                    <a:cubicBezTo>
                      <a:pt x="1447" y="37024"/>
                      <a:pt x="2930" y="37219"/>
                      <a:pt x="4426" y="37219"/>
                    </a:cubicBezTo>
                    <a:cubicBezTo>
                      <a:pt x="16255" y="37219"/>
                      <a:pt x="28903" y="25015"/>
                      <a:pt x="31034" y="18512"/>
                    </a:cubicBezTo>
                    <a:cubicBezTo>
                      <a:pt x="33296" y="11651"/>
                      <a:pt x="30446" y="8675"/>
                      <a:pt x="27793" y="8675"/>
                    </a:cubicBezTo>
                    <a:cubicBezTo>
                      <a:pt x="27238" y="8675"/>
                      <a:pt x="26691" y="8806"/>
                      <a:pt x="26201" y="9059"/>
                    </a:cubicBezTo>
                    <a:cubicBezTo>
                      <a:pt x="25421" y="9461"/>
                      <a:pt x="24793" y="9621"/>
                      <a:pt x="24295" y="9621"/>
                    </a:cubicBezTo>
                    <a:cubicBezTo>
                      <a:pt x="22989" y="9621"/>
                      <a:pt x="22571" y="8525"/>
                      <a:pt x="22615" y="7843"/>
                    </a:cubicBezTo>
                    <a:cubicBezTo>
                      <a:pt x="22797" y="5745"/>
                      <a:pt x="24530" y="3162"/>
                      <a:pt x="24256" y="1"/>
                    </a:cubicBezTo>
                    <a:close/>
                  </a:path>
                </a:pathLst>
              </a:custGeom>
              <a:solidFill>
                <a:srgbClr val="F4AE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56"/>
              <p:cNvSpPr/>
              <p:nvPr/>
            </p:nvSpPr>
            <p:spPr>
              <a:xfrm>
                <a:off x="7640604" y="3017230"/>
                <a:ext cx="159576" cy="175509"/>
              </a:xfrm>
              <a:custGeom>
                <a:avLst/>
                <a:gdLst/>
                <a:ahLst/>
                <a:cxnLst/>
                <a:rect l="l" t="t" r="r" b="b"/>
                <a:pathLst>
                  <a:path w="6688" h="7355" extrusionOk="0">
                    <a:moveTo>
                      <a:pt x="5311" y="0"/>
                    </a:moveTo>
                    <a:cubicBezTo>
                      <a:pt x="4164" y="0"/>
                      <a:pt x="2986" y="468"/>
                      <a:pt x="2037" y="1761"/>
                    </a:cubicBezTo>
                    <a:cubicBezTo>
                      <a:pt x="1" y="4558"/>
                      <a:pt x="2129" y="6746"/>
                      <a:pt x="4591" y="7354"/>
                    </a:cubicBezTo>
                    <a:cubicBezTo>
                      <a:pt x="4499" y="4679"/>
                      <a:pt x="5077" y="2096"/>
                      <a:pt x="6688" y="211"/>
                    </a:cubicBezTo>
                    <a:cubicBezTo>
                      <a:pt x="6246" y="79"/>
                      <a:pt x="5781" y="0"/>
                      <a:pt x="53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56"/>
              <p:cNvSpPr/>
              <p:nvPr/>
            </p:nvSpPr>
            <p:spPr>
              <a:xfrm>
                <a:off x="7747950" y="3022265"/>
                <a:ext cx="155233" cy="174387"/>
              </a:xfrm>
              <a:custGeom>
                <a:avLst/>
                <a:gdLst/>
                <a:ahLst/>
                <a:cxnLst/>
                <a:rect l="l" t="t" r="r" b="b"/>
                <a:pathLst>
                  <a:path w="6506" h="7308" extrusionOk="0">
                    <a:moveTo>
                      <a:pt x="2189" y="0"/>
                    </a:moveTo>
                    <a:cubicBezTo>
                      <a:pt x="578" y="1885"/>
                      <a:pt x="0" y="4468"/>
                      <a:pt x="92" y="7143"/>
                    </a:cubicBezTo>
                    <a:cubicBezTo>
                      <a:pt x="541" y="7251"/>
                      <a:pt x="999" y="7308"/>
                      <a:pt x="1446" y="7308"/>
                    </a:cubicBezTo>
                    <a:cubicBezTo>
                      <a:pt x="2390" y="7308"/>
                      <a:pt x="3282" y="7052"/>
                      <a:pt x="3921" y="6474"/>
                    </a:cubicBezTo>
                    <a:cubicBezTo>
                      <a:pt x="6505" y="4104"/>
                      <a:pt x="5441" y="2523"/>
                      <a:pt x="4651" y="1550"/>
                    </a:cubicBezTo>
                    <a:cubicBezTo>
                      <a:pt x="4195" y="973"/>
                      <a:pt x="3283" y="335"/>
                      <a:pt x="21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56"/>
              <p:cNvSpPr/>
              <p:nvPr/>
            </p:nvSpPr>
            <p:spPr>
              <a:xfrm>
                <a:off x="7405798" y="3186176"/>
                <a:ext cx="123881" cy="177513"/>
              </a:xfrm>
              <a:custGeom>
                <a:avLst/>
                <a:gdLst/>
                <a:ahLst/>
                <a:cxnLst/>
                <a:rect l="l" t="t" r="r" b="b"/>
                <a:pathLst>
                  <a:path w="5192" h="7439" extrusionOk="0">
                    <a:moveTo>
                      <a:pt x="4918" y="1"/>
                    </a:moveTo>
                    <a:lnTo>
                      <a:pt x="4918" y="1"/>
                    </a:lnTo>
                    <a:cubicBezTo>
                      <a:pt x="3337" y="31"/>
                      <a:pt x="1665" y="760"/>
                      <a:pt x="966" y="2919"/>
                    </a:cubicBezTo>
                    <a:cubicBezTo>
                      <a:pt x="1" y="6014"/>
                      <a:pt x="2299" y="7438"/>
                      <a:pt x="4688" y="7438"/>
                    </a:cubicBezTo>
                    <a:cubicBezTo>
                      <a:pt x="4855" y="7438"/>
                      <a:pt x="5024" y="7431"/>
                      <a:pt x="5191" y="7417"/>
                    </a:cubicBezTo>
                    <a:cubicBezTo>
                      <a:pt x="4249" y="4925"/>
                      <a:pt x="3975" y="2280"/>
                      <a:pt x="4918" y="1"/>
                    </a:cubicBez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56"/>
              <p:cNvSpPr/>
              <p:nvPr/>
            </p:nvSpPr>
            <p:spPr>
              <a:xfrm>
                <a:off x="7500642" y="3186129"/>
                <a:ext cx="150867" cy="177060"/>
              </a:xfrm>
              <a:custGeom>
                <a:avLst/>
                <a:gdLst/>
                <a:ahLst/>
                <a:cxnLst/>
                <a:rect l="l" t="t" r="r" b="b"/>
                <a:pathLst>
                  <a:path w="6323" h="7420" extrusionOk="0">
                    <a:moveTo>
                      <a:pt x="1098" y="0"/>
                    </a:moveTo>
                    <a:cubicBezTo>
                      <a:pt x="1046" y="0"/>
                      <a:pt x="995" y="1"/>
                      <a:pt x="943" y="3"/>
                    </a:cubicBezTo>
                    <a:cubicBezTo>
                      <a:pt x="0" y="2282"/>
                      <a:pt x="274" y="4927"/>
                      <a:pt x="1216" y="7419"/>
                    </a:cubicBezTo>
                    <a:cubicBezTo>
                      <a:pt x="2645" y="7298"/>
                      <a:pt x="4013" y="6690"/>
                      <a:pt x="4621" y="5565"/>
                    </a:cubicBezTo>
                    <a:cubicBezTo>
                      <a:pt x="6323" y="2525"/>
                      <a:pt x="4803" y="1370"/>
                      <a:pt x="3769" y="702"/>
                    </a:cubicBezTo>
                    <a:cubicBezTo>
                      <a:pt x="3161" y="296"/>
                      <a:pt x="2165" y="0"/>
                      <a:pt x="10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56"/>
              <p:cNvSpPr/>
              <p:nvPr/>
            </p:nvSpPr>
            <p:spPr>
              <a:xfrm>
                <a:off x="7295398" y="3487178"/>
                <a:ext cx="149411" cy="174029"/>
              </a:xfrm>
              <a:custGeom>
                <a:avLst/>
                <a:gdLst/>
                <a:ahLst/>
                <a:cxnLst/>
                <a:rect l="l" t="t" r="r" b="b"/>
                <a:pathLst>
                  <a:path w="6262" h="7293" extrusionOk="0">
                    <a:moveTo>
                      <a:pt x="2493" y="1"/>
                    </a:moveTo>
                    <a:cubicBezTo>
                      <a:pt x="1125" y="791"/>
                      <a:pt x="0" y="2220"/>
                      <a:pt x="426" y="4469"/>
                    </a:cubicBezTo>
                    <a:cubicBezTo>
                      <a:pt x="812" y="6508"/>
                      <a:pt x="2085" y="7292"/>
                      <a:pt x="3502" y="7292"/>
                    </a:cubicBezTo>
                    <a:cubicBezTo>
                      <a:pt x="4430" y="7292"/>
                      <a:pt x="5420" y="6956"/>
                      <a:pt x="6262" y="6414"/>
                    </a:cubicBezTo>
                    <a:cubicBezTo>
                      <a:pt x="4256" y="4651"/>
                      <a:pt x="2766" y="2463"/>
                      <a:pt x="24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56"/>
              <p:cNvSpPr/>
              <p:nvPr/>
            </p:nvSpPr>
            <p:spPr>
              <a:xfrm>
                <a:off x="7354857" y="3469544"/>
                <a:ext cx="141466" cy="170712"/>
              </a:xfrm>
              <a:custGeom>
                <a:avLst/>
                <a:gdLst/>
                <a:ahLst/>
                <a:cxnLst/>
                <a:rect l="l" t="t" r="r" b="b"/>
                <a:pathLst>
                  <a:path w="5929" h="7154" extrusionOk="0">
                    <a:moveTo>
                      <a:pt x="2575" y="0"/>
                    </a:moveTo>
                    <a:cubicBezTo>
                      <a:pt x="1855" y="0"/>
                      <a:pt x="867" y="225"/>
                      <a:pt x="1" y="740"/>
                    </a:cubicBezTo>
                    <a:cubicBezTo>
                      <a:pt x="244" y="3202"/>
                      <a:pt x="1764" y="5390"/>
                      <a:pt x="3770" y="7153"/>
                    </a:cubicBezTo>
                    <a:cubicBezTo>
                      <a:pt x="4986" y="6363"/>
                      <a:pt x="5867" y="5147"/>
                      <a:pt x="5898" y="3901"/>
                    </a:cubicBezTo>
                    <a:cubicBezTo>
                      <a:pt x="5928" y="405"/>
                      <a:pt x="4074" y="101"/>
                      <a:pt x="2828" y="10"/>
                    </a:cubicBezTo>
                    <a:cubicBezTo>
                      <a:pt x="2748" y="4"/>
                      <a:pt x="2664" y="0"/>
                      <a:pt x="25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56"/>
              <p:cNvSpPr/>
              <p:nvPr/>
            </p:nvSpPr>
            <p:spPr>
              <a:xfrm>
                <a:off x="7376617" y="3753364"/>
                <a:ext cx="164658" cy="168350"/>
              </a:xfrm>
              <a:custGeom>
                <a:avLst/>
                <a:gdLst/>
                <a:ahLst/>
                <a:cxnLst/>
                <a:rect l="l" t="t" r="r" b="b"/>
                <a:pathLst>
                  <a:path w="6901" h="7055" extrusionOk="0">
                    <a:moveTo>
                      <a:pt x="2068" y="1"/>
                    </a:moveTo>
                    <a:cubicBezTo>
                      <a:pt x="852" y="1004"/>
                      <a:pt x="1" y="2615"/>
                      <a:pt x="821" y="4743"/>
                    </a:cubicBezTo>
                    <a:cubicBezTo>
                      <a:pt x="1448" y="6403"/>
                      <a:pt x="2551" y="7054"/>
                      <a:pt x="3727" y="7054"/>
                    </a:cubicBezTo>
                    <a:cubicBezTo>
                      <a:pt x="4832" y="7054"/>
                      <a:pt x="6002" y="6478"/>
                      <a:pt x="6901" y="5624"/>
                    </a:cubicBezTo>
                    <a:cubicBezTo>
                      <a:pt x="4621" y="4256"/>
                      <a:pt x="2736" y="2372"/>
                      <a:pt x="2068" y="1"/>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56"/>
              <p:cNvSpPr/>
              <p:nvPr/>
            </p:nvSpPr>
            <p:spPr>
              <a:xfrm>
                <a:off x="7425936" y="3722749"/>
                <a:ext cx="156689" cy="164842"/>
              </a:xfrm>
              <a:custGeom>
                <a:avLst/>
                <a:gdLst/>
                <a:ahLst/>
                <a:cxnLst/>
                <a:rect l="l" t="t" r="r" b="b"/>
                <a:pathLst>
                  <a:path w="6567" h="6908" extrusionOk="0">
                    <a:moveTo>
                      <a:pt x="3302" y="0"/>
                    </a:moveTo>
                    <a:cubicBezTo>
                      <a:pt x="3071" y="0"/>
                      <a:pt x="2850" y="18"/>
                      <a:pt x="2645" y="38"/>
                    </a:cubicBezTo>
                    <a:cubicBezTo>
                      <a:pt x="1916" y="129"/>
                      <a:pt x="852" y="554"/>
                      <a:pt x="1" y="1284"/>
                    </a:cubicBezTo>
                    <a:cubicBezTo>
                      <a:pt x="669" y="3655"/>
                      <a:pt x="2554" y="5539"/>
                      <a:pt x="4834" y="6907"/>
                    </a:cubicBezTo>
                    <a:cubicBezTo>
                      <a:pt x="5867" y="5934"/>
                      <a:pt x="6566" y="4597"/>
                      <a:pt x="6353" y="3351"/>
                    </a:cubicBezTo>
                    <a:cubicBezTo>
                      <a:pt x="5871" y="454"/>
                      <a:pt x="4475" y="0"/>
                      <a:pt x="33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9" name="Google Shape;789;p56"/>
            <p:cNvGrpSpPr/>
            <p:nvPr/>
          </p:nvGrpSpPr>
          <p:grpSpPr>
            <a:xfrm rot="-3668426">
              <a:off x="3073974" y="-844863"/>
              <a:ext cx="912500" cy="730750"/>
              <a:chOff x="2179003" y="2368249"/>
              <a:chExt cx="1738088" cy="1391899"/>
            </a:xfrm>
          </p:grpSpPr>
          <p:sp>
            <p:nvSpPr>
              <p:cNvPr id="790" name="Google Shape;790;p56"/>
              <p:cNvSpPr/>
              <p:nvPr/>
            </p:nvSpPr>
            <p:spPr>
              <a:xfrm rot="3281200">
                <a:off x="2454539" y="2964003"/>
                <a:ext cx="322662" cy="842178"/>
              </a:xfrm>
              <a:custGeom>
                <a:avLst/>
                <a:gdLst/>
                <a:ahLst/>
                <a:cxnLst/>
                <a:rect l="l" t="t" r="r" b="b"/>
                <a:pathLst>
                  <a:path w="4378" h="11427" extrusionOk="0">
                    <a:moveTo>
                      <a:pt x="547" y="1"/>
                    </a:moveTo>
                    <a:cubicBezTo>
                      <a:pt x="91" y="3983"/>
                      <a:pt x="0" y="9363"/>
                      <a:pt x="2401" y="11247"/>
                    </a:cubicBezTo>
                    <a:cubicBezTo>
                      <a:pt x="2557" y="11373"/>
                      <a:pt x="2696" y="11427"/>
                      <a:pt x="2823" y="11427"/>
                    </a:cubicBezTo>
                    <a:cubicBezTo>
                      <a:pt x="3217" y="11427"/>
                      <a:pt x="3493" y="10909"/>
                      <a:pt x="3769" y="10427"/>
                    </a:cubicBezTo>
                    <a:cubicBezTo>
                      <a:pt x="4012" y="9971"/>
                      <a:pt x="4225" y="9332"/>
                      <a:pt x="4377" y="8542"/>
                    </a:cubicBezTo>
                    <a:cubicBezTo>
                      <a:pt x="2584" y="6050"/>
                      <a:pt x="1368" y="3040"/>
                      <a:pt x="547" y="1"/>
                    </a:cubicBez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56"/>
              <p:cNvSpPr/>
              <p:nvPr/>
            </p:nvSpPr>
            <p:spPr>
              <a:xfrm rot="3281200">
                <a:off x="2704715" y="2770707"/>
                <a:ext cx="342782" cy="983536"/>
              </a:xfrm>
              <a:custGeom>
                <a:avLst/>
                <a:gdLst/>
                <a:ahLst/>
                <a:cxnLst/>
                <a:rect l="l" t="t" r="r" b="b"/>
                <a:pathLst>
                  <a:path w="4651" h="13345" extrusionOk="0">
                    <a:moveTo>
                      <a:pt x="3009" y="0"/>
                    </a:moveTo>
                    <a:lnTo>
                      <a:pt x="760" y="152"/>
                    </a:lnTo>
                    <a:cubicBezTo>
                      <a:pt x="760" y="152"/>
                      <a:pt x="304" y="2158"/>
                      <a:pt x="0" y="4803"/>
                    </a:cubicBezTo>
                    <a:cubicBezTo>
                      <a:pt x="821" y="7842"/>
                      <a:pt x="2037" y="10852"/>
                      <a:pt x="3830" y="13344"/>
                    </a:cubicBezTo>
                    <a:cubicBezTo>
                      <a:pt x="4651" y="8997"/>
                      <a:pt x="3952" y="608"/>
                      <a:pt x="30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56"/>
              <p:cNvSpPr/>
              <p:nvPr/>
            </p:nvSpPr>
            <p:spPr>
              <a:xfrm rot="3281200">
                <a:off x="3315949" y="2423720"/>
                <a:ext cx="403290" cy="535362"/>
              </a:xfrm>
              <a:custGeom>
                <a:avLst/>
                <a:gdLst/>
                <a:ahLst/>
                <a:cxnLst/>
                <a:rect l="l" t="t" r="r" b="b"/>
                <a:pathLst>
                  <a:path w="5472" h="7264" extrusionOk="0">
                    <a:moveTo>
                      <a:pt x="2948" y="0"/>
                    </a:moveTo>
                    <a:cubicBezTo>
                      <a:pt x="3404" y="2432"/>
                      <a:pt x="0" y="4772"/>
                      <a:pt x="2584" y="6991"/>
                    </a:cubicBezTo>
                    <a:cubicBezTo>
                      <a:pt x="2614" y="7022"/>
                      <a:pt x="2584" y="7052"/>
                      <a:pt x="2553" y="7052"/>
                    </a:cubicBezTo>
                    <a:cubicBezTo>
                      <a:pt x="2657" y="7091"/>
                      <a:pt x="2889" y="7174"/>
                      <a:pt x="3184" y="7224"/>
                    </a:cubicBezTo>
                    <a:lnTo>
                      <a:pt x="3184" y="7224"/>
                    </a:lnTo>
                    <a:cubicBezTo>
                      <a:pt x="1587" y="4947"/>
                      <a:pt x="3525" y="2398"/>
                      <a:pt x="2948" y="0"/>
                    </a:cubicBezTo>
                    <a:close/>
                    <a:moveTo>
                      <a:pt x="3344" y="547"/>
                    </a:moveTo>
                    <a:lnTo>
                      <a:pt x="3344" y="547"/>
                    </a:lnTo>
                    <a:cubicBezTo>
                      <a:pt x="3435" y="912"/>
                      <a:pt x="3496" y="1277"/>
                      <a:pt x="3647" y="1581"/>
                    </a:cubicBezTo>
                    <a:cubicBezTo>
                      <a:pt x="3860" y="2037"/>
                      <a:pt x="4012" y="2584"/>
                      <a:pt x="3982" y="3070"/>
                    </a:cubicBezTo>
                    <a:cubicBezTo>
                      <a:pt x="3951" y="4499"/>
                      <a:pt x="3344" y="5715"/>
                      <a:pt x="3587" y="7174"/>
                    </a:cubicBezTo>
                    <a:cubicBezTo>
                      <a:pt x="3587" y="7211"/>
                      <a:pt x="3563" y="7237"/>
                      <a:pt x="3539" y="7237"/>
                    </a:cubicBezTo>
                    <a:cubicBezTo>
                      <a:pt x="3523" y="7237"/>
                      <a:pt x="3507" y="7227"/>
                      <a:pt x="3496" y="7204"/>
                    </a:cubicBezTo>
                    <a:cubicBezTo>
                      <a:pt x="3192" y="6049"/>
                      <a:pt x="3526" y="5107"/>
                      <a:pt x="3739" y="3952"/>
                    </a:cubicBezTo>
                    <a:cubicBezTo>
                      <a:pt x="3921" y="2918"/>
                      <a:pt x="3647" y="2189"/>
                      <a:pt x="3283" y="1216"/>
                    </a:cubicBezTo>
                    <a:cubicBezTo>
                      <a:pt x="3252" y="1186"/>
                      <a:pt x="3252" y="1125"/>
                      <a:pt x="3222" y="1064"/>
                    </a:cubicBezTo>
                    <a:lnTo>
                      <a:pt x="3222" y="1064"/>
                    </a:lnTo>
                    <a:cubicBezTo>
                      <a:pt x="3222" y="3131"/>
                      <a:pt x="2097" y="5137"/>
                      <a:pt x="3252" y="7204"/>
                    </a:cubicBezTo>
                    <a:cubicBezTo>
                      <a:pt x="3252" y="7215"/>
                      <a:pt x="3249" y="7225"/>
                      <a:pt x="3243" y="7233"/>
                    </a:cubicBezTo>
                    <a:lnTo>
                      <a:pt x="3243" y="7233"/>
                    </a:lnTo>
                    <a:cubicBezTo>
                      <a:pt x="3223" y="7230"/>
                      <a:pt x="3203" y="7227"/>
                      <a:pt x="3184" y="7224"/>
                    </a:cubicBezTo>
                    <a:lnTo>
                      <a:pt x="3184" y="7224"/>
                    </a:lnTo>
                    <a:cubicBezTo>
                      <a:pt x="3187" y="7227"/>
                      <a:pt x="3189" y="7231"/>
                      <a:pt x="3192" y="7234"/>
                    </a:cubicBezTo>
                    <a:cubicBezTo>
                      <a:pt x="3200" y="7243"/>
                      <a:pt x="3209" y="7247"/>
                      <a:pt x="3218" y="7247"/>
                    </a:cubicBezTo>
                    <a:cubicBezTo>
                      <a:pt x="3228" y="7247"/>
                      <a:pt x="3236" y="7241"/>
                      <a:pt x="3243" y="7233"/>
                    </a:cubicBezTo>
                    <a:lnTo>
                      <a:pt x="3243" y="7233"/>
                    </a:lnTo>
                    <a:cubicBezTo>
                      <a:pt x="3366" y="7251"/>
                      <a:pt x="3499" y="7263"/>
                      <a:pt x="3638" y="7263"/>
                    </a:cubicBezTo>
                    <a:cubicBezTo>
                      <a:pt x="3934" y="7263"/>
                      <a:pt x="4255" y="7210"/>
                      <a:pt x="4559" y="7052"/>
                    </a:cubicBezTo>
                    <a:cubicBezTo>
                      <a:pt x="4559" y="7052"/>
                      <a:pt x="4529" y="7022"/>
                      <a:pt x="4559" y="6991"/>
                    </a:cubicBezTo>
                    <a:cubicBezTo>
                      <a:pt x="5106" y="5745"/>
                      <a:pt x="5471" y="4286"/>
                      <a:pt x="5076" y="2918"/>
                    </a:cubicBezTo>
                    <a:cubicBezTo>
                      <a:pt x="4833" y="1976"/>
                      <a:pt x="4286" y="1277"/>
                      <a:pt x="3647" y="639"/>
                    </a:cubicBezTo>
                    <a:lnTo>
                      <a:pt x="3647" y="639"/>
                    </a:lnTo>
                    <a:cubicBezTo>
                      <a:pt x="4134" y="1398"/>
                      <a:pt x="4651" y="2067"/>
                      <a:pt x="4772" y="3070"/>
                    </a:cubicBezTo>
                    <a:cubicBezTo>
                      <a:pt x="4833" y="3648"/>
                      <a:pt x="4863" y="4256"/>
                      <a:pt x="4711" y="4833"/>
                    </a:cubicBezTo>
                    <a:cubicBezTo>
                      <a:pt x="4529" y="5563"/>
                      <a:pt x="4225" y="6262"/>
                      <a:pt x="4347" y="7052"/>
                    </a:cubicBezTo>
                    <a:cubicBezTo>
                      <a:pt x="4365" y="7090"/>
                      <a:pt x="4338" y="7116"/>
                      <a:pt x="4307" y="7116"/>
                    </a:cubicBezTo>
                    <a:cubicBezTo>
                      <a:pt x="4288" y="7116"/>
                      <a:pt x="4267" y="7106"/>
                      <a:pt x="4255" y="7082"/>
                    </a:cubicBezTo>
                    <a:cubicBezTo>
                      <a:pt x="3982" y="5988"/>
                      <a:pt x="4711" y="5046"/>
                      <a:pt x="4681" y="3952"/>
                    </a:cubicBezTo>
                    <a:cubicBezTo>
                      <a:pt x="4620" y="2918"/>
                      <a:pt x="4407" y="1946"/>
                      <a:pt x="3769" y="1094"/>
                    </a:cubicBezTo>
                    <a:cubicBezTo>
                      <a:pt x="3617" y="912"/>
                      <a:pt x="3496" y="730"/>
                      <a:pt x="3344" y="547"/>
                    </a:cubicBezTo>
                    <a:close/>
                  </a:path>
                </a:pathLst>
              </a:custGeom>
              <a:solidFill>
                <a:srgbClr val="8C4B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56"/>
              <p:cNvSpPr/>
              <p:nvPr/>
            </p:nvSpPr>
            <p:spPr>
              <a:xfrm rot="3281200">
                <a:off x="3411557" y="2385923"/>
                <a:ext cx="174818" cy="461587"/>
              </a:xfrm>
              <a:custGeom>
                <a:avLst/>
                <a:gdLst/>
                <a:ahLst/>
                <a:cxnLst/>
                <a:rect l="l" t="t" r="r" b="b"/>
                <a:pathLst>
                  <a:path w="2372" h="6263" extrusionOk="0">
                    <a:moveTo>
                      <a:pt x="2219" y="1"/>
                    </a:moveTo>
                    <a:cubicBezTo>
                      <a:pt x="2219" y="31"/>
                      <a:pt x="2219" y="31"/>
                      <a:pt x="2219" y="31"/>
                    </a:cubicBezTo>
                    <a:cubicBezTo>
                      <a:pt x="2098" y="1521"/>
                      <a:pt x="1156" y="1156"/>
                      <a:pt x="669" y="3436"/>
                    </a:cubicBezTo>
                    <a:cubicBezTo>
                      <a:pt x="365" y="4712"/>
                      <a:pt x="821" y="5685"/>
                      <a:pt x="1277" y="6262"/>
                    </a:cubicBezTo>
                    <a:cubicBezTo>
                      <a:pt x="1" y="4408"/>
                      <a:pt x="2371" y="1977"/>
                      <a:pt x="2219" y="1"/>
                    </a:cubicBezTo>
                    <a:close/>
                  </a:path>
                </a:pathLst>
              </a:custGeom>
              <a:solidFill>
                <a:srgbClr val="8C4B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56"/>
              <p:cNvSpPr/>
              <p:nvPr/>
            </p:nvSpPr>
            <p:spPr>
              <a:xfrm rot="3281200">
                <a:off x="3496570" y="2567043"/>
                <a:ext cx="271145" cy="506324"/>
              </a:xfrm>
              <a:custGeom>
                <a:avLst/>
                <a:gdLst/>
                <a:ahLst/>
                <a:cxnLst/>
                <a:rect l="l" t="t" r="r" b="b"/>
                <a:pathLst>
                  <a:path w="3679" h="6870" extrusionOk="0">
                    <a:moveTo>
                      <a:pt x="1" y="0"/>
                    </a:moveTo>
                    <a:cubicBezTo>
                      <a:pt x="31" y="92"/>
                      <a:pt x="92" y="183"/>
                      <a:pt x="153" y="274"/>
                    </a:cubicBezTo>
                    <a:cubicBezTo>
                      <a:pt x="2250" y="1885"/>
                      <a:pt x="2615" y="4469"/>
                      <a:pt x="1582" y="6870"/>
                    </a:cubicBezTo>
                    <a:cubicBezTo>
                      <a:pt x="3679" y="4165"/>
                      <a:pt x="1065" y="487"/>
                      <a:pt x="1" y="0"/>
                    </a:cubicBezTo>
                    <a:close/>
                  </a:path>
                </a:pathLst>
              </a:custGeom>
              <a:solidFill>
                <a:srgbClr val="8C4B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56"/>
              <p:cNvSpPr/>
              <p:nvPr/>
            </p:nvSpPr>
            <p:spPr>
              <a:xfrm rot="3281200">
                <a:off x="3438478" y="2414098"/>
                <a:ext cx="145706" cy="533225"/>
              </a:xfrm>
              <a:custGeom>
                <a:avLst/>
                <a:gdLst/>
                <a:ahLst/>
                <a:cxnLst/>
                <a:rect l="l" t="t" r="r" b="b"/>
                <a:pathLst>
                  <a:path w="1977" h="7235" extrusionOk="0">
                    <a:moveTo>
                      <a:pt x="1399" y="0"/>
                    </a:moveTo>
                    <a:cubicBezTo>
                      <a:pt x="1976" y="2401"/>
                      <a:pt x="1" y="4955"/>
                      <a:pt x="1581" y="7234"/>
                    </a:cubicBezTo>
                    <a:cubicBezTo>
                      <a:pt x="1581" y="7234"/>
                      <a:pt x="1612" y="7234"/>
                      <a:pt x="1612" y="7204"/>
                    </a:cubicBezTo>
                    <a:cubicBezTo>
                      <a:pt x="487" y="5107"/>
                      <a:pt x="1672" y="3131"/>
                      <a:pt x="1703" y="1064"/>
                    </a:cubicBezTo>
                    <a:cubicBezTo>
                      <a:pt x="1612" y="730"/>
                      <a:pt x="1581" y="304"/>
                      <a:pt x="1429" y="0"/>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56"/>
              <p:cNvSpPr/>
              <p:nvPr/>
            </p:nvSpPr>
            <p:spPr>
              <a:xfrm rot="3281200">
                <a:off x="3515869" y="2489403"/>
                <a:ext cx="62793" cy="515684"/>
              </a:xfrm>
              <a:custGeom>
                <a:avLst/>
                <a:gdLst/>
                <a:ahLst/>
                <a:cxnLst/>
                <a:rect l="l" t="t" r="r" b="b"/>
                <a:pathLst>
                  <a:path w="852" h="6997" extrusionOk="0">
                    <a:moveTo>
                      <a:pt x="61" y="0"/>
                    </a:moveTo>
                    <a:lnTo>
                      <a:pt x="61" y="0"/>
                    </a:lnTo>
                    <a:cubicBezTo>
                      <a:pt x="91" y="274"/>
                      <a:pt x="122" y="548"/>
                      <a:pt x="122" y="821"/>
                    </a:cubicBezTo>
                    <a:cubicBezTo>
                      <a:pt x="122" y="882"/>
                      <a:pt x="152" y="912"/>
                      <a:pt x="152" y="973"/>
                    </a:cubicBezTo>
                    <a:cubicBezTo>
                      <a:pt x="517" y="1976"/>
                      <a:pt x="760" y="2675"/>
                      <a:pt x="578" y="3739"/>
                    </a:cubicBezTo>
                    <a:cubicBezTo>
                      <a:pt x="365" y="4864"/>
                      <a:pt x="0" y="5806"/>
                      <a:pt x="304" y="6961"/>
                    </a:cubicBezTo>
                    <a:cubicBezTo>
                      <a:pt x="304" y="6987"/>
                      <a:pt x="315" y="6996"/>
                      <a:pt x="328" y="6996"/>
                    </a:cubicBezTo>
                    <a:cubicBezTo>
                      <a:pt x="345" y="6996"/>
                      <a:pt x="365" y="6979"/>
                      <a:pt x="365" y="6961"/>
                    </a:cubicBezTo>
                    <a:cubicBezTo>
                      <a:pt x="183" y="5472"/>
                      <a:pt x="790" y="4286"/>
                      <a:pt x="851" y="2858"/>
                    </a:cubicBezTo>
                    <a:cubicBezTo>
                      <a:pt x="851" y="2341"/>
                      <a:pt x="730" y="1794"/>
                      <a:pt x="517" y="1338"/>
                    </a:cubicBezTo>
                    <a:cubicBezTo>
                      <a:pt x="395" y="1064"/>
                      <a:pt x="335" y="669"/>
                      <a:pt x="243" y="304"/>
                    </a:cubicBezTo>
                    <a:cubicBezTo>
                      <a:pt x="183" y="213"/>
                      <a:pt x="122" y="122"/>
                      <a:pt x="61" y="0"/>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56"/>
              <p:cNvSpPr/>
              <p:nvPr/>
            </p:nvSpPr>
            <p:spPr>
              <a:xfrm rot="3281200">
                <a:off x="3711370" y="2544766"/>
                <a:ext cx="20194" cy="78491"/>
              </a:xfrm>
              <a:custGeom>
                <a:avLst/>
                <a:gdLst/>
                <a:ahLst/>
                <a:cxnLst/>
                <a:rect l="l" t="t" r="r" b="b"/>
                <a:pathLst>
                  <a:path w="274" h="1065" extrusionOk="0">
                    <a:moveTo>
                      <a:pt x="0" y="0"/>
                    </a:moveTo>
                    <a:cubicBezTo>
                      <a:pt x="152" y="304"/>
                      <a:pt x="183" y="730"/>
                      <a:pt x="274" y="1064"/>
                    </a:cubicBezTo>
                    <a:cubicBezTo>
                      <a:pt x="274" y="791"/>
                      <a:pt x="243" y="517"/>
                      <a:pt x="213" y="243"/>
                    </a:cubicBezTo>
                    <a:cubicBezTo>
                      <a:pt x="183" y="213"/>
                      <a:pt x="183" y="183"/>
                      <a:pt x="152" y="152"/>
                    </a:cubicBezTo>
                    <a:cubicBezTo>
                      <a:pt x="91" y="91"/>
                      <a:pt x="61" y="61"/>
                      <a:pt x="0" y="0"/>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56"/>
              <p:cNvSpPr/>
              <p:nvPr/>
            </p:nvSpPr>
            <p:spPr>
              <a:xfrm rot="3281200">
                <a:off x="3749911" y="2548728"/>
                <a:ext cx="4569" cy="2285"/>
              </a:xfrm>
              <a:custGeom>
                <a:avLst/>
                <a:gdLst/>
                <a:ahLst/>
                <a:cxnLst/>
                <a:rect l="l" t="t" r="r" b="b"/>
                <a:pathLst>
                  <a:path w="62" h="31" extrusionOk="0">
                    <a:moveTo>
                      <a:pt x="1" y="0"/>
                    </a:moveTo>
                    <a:cubicBezTo>
                      <a:pt x="1" y="0"/>
                      <a:pt x="1" y="30"/>
                      <a:pt x="1" y="30"/>
                    </a:cubicBezTo>
                    <a:cubicBezTo>
                      <a:pt x="1" y="30"/>
                      <a:pt x="14" y="17"/>
                      <a:pt x="32" y="17"/>
                    </a:cubicBezTo>
                    <a:cubicBezTo>
                      <a:pt x="41" y="17"/>
                      <a:pt x="51" y="20"/>
                      <a:pt x="62" y="30"/>
                    </a:cubicBezTo>
                    <a:cubicBezTo>
                      <a:pt x="62" y="0"/>
                      <a:pt x="62" y="0"/>
                      <a:pt x="62" y="0"/>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56"/>
              <p:cNvSpPr/>
              <p:nvPr/>
            </p:nvSpPr>
            <p:spPr>
              <a:xfrm rot="3281200">
                <a:off x="3515055" y="2525910"/>
                <a:ext cx="112099" cy="502197"/>
              </a:xfrm>
              <a:custGeom>
                <a:avLst/>
                <a:gdLst/>
                <a:ahLst/>
                <a:cxnLst/>
                <a:rect l="l" t="t" r="r" b="b"/>
                <a:pathLst>
                  <a:path w="1521" h="6814" extrusionOk="0">
                    <a:moveTo>
                      <a:pt x="1" y="0"/>
                    </a:moveTo>
                    <a:lnTo>
                      <a:pt x="1" y="0"/>
                    </a:lnTo>
                    <a:cubicBezTo>
                      <a:pt x="31" y="91"/>
                      <a:pt x="31" y="152"/>
                      <a:pt x="61" y="243"/>
                    </a:cubicBezTo>
                    <a:cubicBezTo>
                      <a:pt x="183" y="426"/>
                      <a:pt x="335" y="608"/>
                      <a:pt x="456" y="821"/>
                    </a:cubicBezTo>
                    <a:cubicBezTo>
                      <a:pt x="1095" y="1672"/>
                      <a:pt x="1308" y="2614"/>
                      <a:pt x="1338" y="3678"/>
                    </a:cubicBezTo>
                    <a:cubicBezTo>
                      <a:pt x="1368" y="4742"/>
                      <a:pt x="608" y="5684"/>
                      <a:pt x="882" y="6778"/>
                    </a:cubicBezTo>
                    <a:cubicBezTo>
                      <a:pt x="882" y="6804"/>
                      <a:pt x="898" y="6813"/>
                      <a:pt x="917" y="6813"/>
                    </a:cubicBezTo>
                    <a:cubicBezTo>
                      <a:pt x="943" y="6813"/>
                      <a:pt x="973" y="6796"/>
                      <a:pt x="973" y="6778"/>
                    </a:cubicBezTo>
                    <a:cubicBezTo>
                      <a:pt x="852" y="5988"/>
                      <a:pt x="1156" y="5289"/>
                      <a:pt x="1368" y="4560"/>
                    </a:cubicBezTo>
                    <a:cubicBezTo>
                      <a:pt x="1520" y="3982"/>
                      <a:pt x="1490" y="3374"/>
                      <a:pt x="1429" y="2797"/>
                    </a:cubicBezTo>
                    <a:cubicBezTo>
                      <a:pt x="1338" y="1794"/>
                      <a:pt x="852" y="1094"/>
                      <a:pt x="335" y="335"/>
                    </a:cubicBezTo>
                    <a:cubicBezTo>
                      <a:pt x="244" y="243"/>
                      <a:pt x="122" y="122"/>
                      <a:pt x="1" y="0"/>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56"/>
              <p:cNvSpPr/>
              <p:nvPr/>
            </p:nvSpPr>
            <p:spPr>
              <a:xfrm rot="3281200">
                <a:off x="3747947" y="2562766"/>
                <a:ext cx="17983" cy="22405"/>
              </a:xfrm>
              <a:custGeom>
                <a:avLst/>
                <a:gdLst/>
                <a:ahLst/>
                <a:cxnLst/>
                <a:rect l="l" t="t" r="r" b="b"/>
                <a:pathLst>
                  <a:path w="244" h="304" extrusionOk="0">
                    <a:moveTo>
                      <a:pt x="1" y="0"/>
                    </a:moveTo>
                    <a:cubicBezTo>
                      <a:pt x="31" y="61"/>
                      <a:pt x="61" y="152"/>
                      <a:pt x="92" y="213"/>
                    </a:cubicBezTo>
                    <a:cubicBezTo>
                      <a:pt x="122" y="243"/>
                      <a:pt x="183" y="274"/>
                      <a:pt x="244" y="304"/>
                    </a:cubicBezTo>
                    <a:cubicBezTo>
                      <a:pt x="183" y="213"/>
                      <a:pt x="122" y="122"/>
                      <a:pt x="92" y="30"/>
                    </a:cubicBezTo>
                    <a:cubicBezTo>
                      <a:pt x="61" y="30"/>
                      <a:pt x="31" y="0"/>
                      <a:pt x="1" y="0"/>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56"/>
              <p:cNvSpPr/>
              <p:nvPr/>
            </p:nvSpPr>
            <p:spPr>
              <a:xfrm rot="3281200">
                <a:off x="3731875" y="2573432"/>
                <a:ext cx="13561" cy="26974"/>
              </a:xfrm>
              <a:custGeom>
                <a:avLst/>
                <a:gdLst/>
                <a:ahLst/>
                <a:cxnLst/>
                <a:rect l="l" t="t" r="r" b="b"/>
                <a:pathLst>
                  <a:path w="184" h="366" extrusionOk="0">
                    <a:moveTo>
                      <a:pt x="1" y="1"/>
                    </a:moveTo>
                    <a:cubicBezTo>
                      <a:pt x="1" y="31"/>
                      <a:pt x="1" y="61"/>
                      <a:pt x="1" y="61"/>
                    </a:cubicBezTo>
                    <a:cubicBezTo>
                      <a:pt x="62" y="183"/>
                      <a:pt x="123" y="274"/>
                      <a:pt x="183" y="365"/>
                    </a:cubicBezTo>
                    <a:cubicBezTo>
                      <a:pt x="153" y="274"/>
                      <a:pt x="153" y="213"/>
                      <a:pt x="123" y="122"/>
                    </a:cubicBezTo>
                    <a:lnTo>
                      <a:pt x="1" y="1"/>
                    </a:ln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56"/>
              <p:cNvSpPr/>
              <p:nvPr/>
            </p:nvSpPr>
            <p:spPr>
              <a:xfrm rot="3281200">
                <a:off x="3751302" y="2558708"/>
                <a:ext cx="8991" cy="15698"/>
              </a:xfrm>
              <a:custGeom>
                <a:avLst/>
                <a:gdLst/>
                <a:ahLst/>
                <a:cxnLst/>
                <a:rect l="l" t="t" r="r" b="b"/>
                <a:pathLst>
                  <a:path w="122" h="213" extrusionOk="0">
                    <a:moveTo>
                      <a:pt x="0" y="0"/>
                    </a:moveTo>
                    <a:cubicBezTo>
                      <a:pt x="0" y="61"/>
                      <a:pt x="31" y="91"/>
                      <a:pt x="31" y="152"/>
                    </a:cubicBezTo>
                    <a:cubicBezTo>
                      <a:pt x="61" y="152"/>
                      <a:pt x="91" y="182"/>
                      <a:pt x="122" y="213"/>
                    </a:cubicBezTo>
                    <a:cubicBezTo>
                      <a:pt x="91" y="152"/>
                      <a:pt x="61" y="61"/>
                      <a:pt x="31" y="0"/>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56"/>
              <p:cNvSpPr/>
              <p:nvPr/>
            </p:nvSpPr>
            <p:spPr>
              <a:xfrm rot="3281200">
                <a:off x="3741275" y="2569108"/>
                <a:ext cx="4496" cy="6780"/>
              </a:xfrm>
              <a:custGeom>
                <a:avLst/>
                <a:gdLst/>
                <a:ahLst/>
                <a:cxnLst/>
                <a:rect l="l" t="t" r="r" b="b"/>
                <a:pathLst>
                  <a:path w="61" h="92" extrusionOk="0">
                    <a:moveTo>
                      <a:pt x="0" y="0"/>
                    </a:moveTo>
                    <a:cubicBezTo>
                      <a:pt x="31" y="31"/>
                      <a:pt x="31" y="61"/>
                      <a:pt x="61" y="91"/>
                    </a:cubicBezTo>
                    <a:cubicBezTo>
                      <a:pt x="61" y="91"/>
                      <a:pt x="61" y="61"/>
                      <a:pt x="61" y="31"/>
                    </a:cubicBezTo>
                    <a:cubicBezTo>
                      <a:pt x="31" y="31"/>
                      <a:pt x="31" y="0"/>
                      <a:pt x="0" y="0"/>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56"/>
              <p:cNvSpPr/>
              <p:nvPr/>
            </p:nvSpPr>
            <p:spPr>
              <a:xfrm rot="3281200">
                <a:off x="3748780" y="2552904"/>
                <a:ext cx="11276" cy="10023"/>
              </a:xfrm>
              <a:custGeom>
                <a:avLst/>
                <a:gdLst/>
                <a:ahLst/>
                <a:cxnLst/>
                <a:rect l="l" t="t" r="r" b="b"/>
                <a:pathLst>
                  <a:path w="153" h="136" extrusionOk="0">
                    <a:moveTo>
                      <a:pt x="32" y="1"/>
                    </a:moveTo>
                    <a:cubicBezTo>
                      <a:pt x="21" y="1"/>
                      <a:pt x="11" y="4"/>
                      <a:pt x="1" y="14"/>
                    </a:cubicBezTo>
                    <a:cubicBezTo>
                      <a:pt x="1" y="14"/>
                      <a:pt x="1" y="14"/>
                      <a:pt x="1" y="44"/>
                    </a:cubicBezTo>
                    <a:cubicBezTo>
                      <a:pt x="61" y="75"/>
                      <a:pt x="92" y="105"/>
                      <a:pt x="153" y="136"/>
                    </a:cubicBezTo>
                    <a:cubicBezTo>
                      <a:pt x="122" y="105"/>
                      <a:pt x="122" y="44"/>
                      <a:pt x="122" y="14"/>
                    </a:cubicBezTo>
                    <a:cubicBezTo>
                      <a:pt x="82" y="14"/>
                      <a:pt x="55" y="1"/>
                      <a:pt x="32" y="1"/>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56"/>
              <p:cNvSpPr/>
              <p:nvPr/>
            </p:nvSpPr>
            <p:spPr>
              <a:xfrm rot="3281200">
                <a:off x="3283186" y="2762538"/>
                <a:ext cx="51590" cy="51590"/>
              </a:xfrm>
              <a:custGeom>
                <a:avLst/>
                <a:gdLst/>
                <a:ahLst/>
                <a:cxnLst/>
                <a:rect l="l" t="t" r="r" b="b"/>
                <a:pathLst>
                  <a:path w="700" h="700" extrusionOk="0">
                    <a:moveTo>
                      <a:pt x="1" y="1"/>
                    </a:moveTo>
                    <a:lnTo>
                      <a:pt x="1" y="1"/>
                    </a:lnTo>
                    <a:cubicBezTo>
                      <a:pt x="153" y="244"/>
                      <a:pt x="366" y="457"/>
                      <a:pt x="639" y="700"/>
                    </a:cubicBezTo>
                    <a:lnTo>
                      <a:pt x="700" y="700"/>
                    </a:lnTo>
                    <a:cubicBezTo>
                      <a:pt x="669" y="670"/>
                      <a:pt x="639" y="670"/>
                      <a:pt x="639" y="670"/>
                    </a:cubicBezTo>
                    <a:cubicBezTo>
                      <a:pt x="639" y="670"/>
                      <a:pt x="305" y="426"/>
                      <a:pt x="1" y="1"/>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56"/>
              <p:cNvSpPr/>
              <p:nvPr/>
            </p:nvSpPr>
            <p:spPr>
              <a:xfrm rot="3281200">
                <a:off x="3356734" y="2360472"/>
                <a:ext cx="253162" cy="526444"/>
              </a:xfrm>
              <a:custGeom>
                <a:avLst/>
                <a:gdLst/>
                <a:ahLst/>
                <a:cxnLst/>
                <a:rect l="l" t="t" r="r" b="b"/>
                <a:pathLst>
                  <a:path w="3435" h="7143" extrusionOk="0">
                    <a:moveTo>
                      <a:pt x="2979" y="0"/>
                    </a:moveTo>
                    <a:cubicBezTo>
                      <a:pt x="2888" y="30"/>
                      <a:pt x="2857" y="91"/>
                      <a:pt x="2857" y="213"/>
                    </a:cubicBezTo>
                    <a:cubicBezTo>
                      <a:pt x="2979" y="2189"/>
                      <a:pt x="578" y="4559"/>
                      <a:pt x="1824" y="6444"/>
                    </a:cubicBezTo>
                    <a:cubicBezTo>
                      <a:pt x="2158" y="6869"/>
                      <a:pt x="2462" y="7113"/>
                      <a:pt x="2462" y="7113"/>
                    </a:cubicBezTo>
                    <a:cubicBezTo>
                      <a:pt x="2462" y="7113"/>
                      <a:pt x="2492" y="7113"/>
                      <a:pt x="2523" y="7143"/>
                    </a:cubicBezTo>
                    <a:cubicBezTo>
                      <a:pt x="2553" y="7113"/>
                      <a:pt x="2553" y="7082"/>
                      <a:pt x="2523" y="7052"/>
                    </a:cubicBezTo>
                    <a:cubicBezTo>
                      <a:pt x="0" y="4803"/>
                      <a:pt x="3435" y="2492"/>
                      <a:pt x="2979" y="91"/>
                    </a:cubicBezTo>
                    <a:lnTo>
                      <a:pt x="2979" y="61"/>
                    </a:lnTo>
                    <a:cubicBezTo>
                      <a:pt x="2979" y="61"/>
                      <a:pt x="2979" y="61"/>
                      <a:pt x="2979" y="30"/>
                    </a:cubicBezTo>
                    <a:cubicBezTo>
                      <a:pt x="2979" y="0"/>
                      <a:pt x="2979" y="0"/>
                      <a:pt x="2979" y="0"/>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56"/>
              <p:cNvSpPr/>
              <p:nvPr/>
            </p:nvSpPr>
            <p:spPr>
              <a:xfrm rot="3281200">
                <a:off x="3751851" y="2542911"/>
                <a:ext cx="2285" cy="4569"/>
              </a:xfrm>
              <a:custGeom>
                <a:avLst/>
                <a:gdLst/>
                <a:ahLst/>
                <a:cxnLst/>
                <a:rect l="l" t="t" r="r" b="b"/>
                <a:pathLst>
                  <a:path w="31" h="62" extrusionOk="0">
                    <a:moveTo>
                      <a:pt x="0" y="0"/>
                    </a:moveTo>
                    <a:cubicBezTo>
                      <a:pt x="0" y="31"/>
                      <a:pt x="0" y="61"/>
                      <a:pt x="0" y="61"/>
                    </a:cubicBezTo>
                    <a:lnTo>
                      <a:pt x="31" y="61"/>
                    </a:lnTo>
                    <a:lnTo>
                      <a:pt x="31" y="31"/>
                    </a:lnTo>
                    <a:cubicBezTo>
                      <a:pt x="31" y="31"/>
                      <a:pt x="31" y="31"/>
                      <a:pt x="0" y="0"/>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56"/>
              <p:cNvSpPr/>
              <p:nvPr/>
            </p:nvSpPr>
            <p:spPr>
              <a:xfrm rot="3281200">
                <a:off x="3750860" y="2546894"/>
                <a:ext cx="74" cy="2285"/>
              </a:xfrm>
              <a:custGeom>
                <a:avLst/>
                <a:gdLst/>
                <a:ahLst/>
                <a:cxnLst/>
                <a:rect l="l" t="t" r="r" b="b"/>
                <a:pathLst>
                  <a:path w="1" h="31" extrusionOk="0">
                    <a:moveTo>
                      <a:pt x="1" y="0"/>
                    </a:moveTo>
                    <a:cubicBezTo>
                      <a:pt x="1" y="0"/>
                      <a:pt x="1" y="0"/>
                      <a:pt x="1" y="0"/>
                    </a:cubicBezTo>
                    <a:cubicBezTo>
                      <a:pt x="1" y="0"/>
                      <a:pt x="1" y="30"/>
                      <a:pt x="1" y="30"/>
                    </a:cubicBezTo>
                    <a:lnTo>
                      <a:pt x="1" y="30"/>
                    </a:lnTo>
                    <a:lnTo>
                      <a:pt x="1" y="30"/>
                    </a:lnTo>
                    <a:cubicBezTo>
                      <a:pt x="1" y="30"/>
                      <a:pt x="1" y="0"/>
                      <a:pt x="1" y="0"/>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56"/>
              <p:cNvSpPr/>
              <p:nvPr/>
            </p:nvSpPr>
            <p:spPr>
              <a:xfrm rot="3281200">
                <a:off x="3509519" y="2552166"/>
                <a:ext cx="174818" cy="506397"/>
              </a:xfrm>
              <a:custGeom>
                <a:avLst/>
                <a:gdLst/>
                <a:ahLst/>
                <a:cxnLst/>
                <a:rect l="l" t="t" r="r" b="b"/>
                <a:pathLst>
                  <a:path w="2372" h="6871" extrusionOk="0">
                    <a:moveTo>
                      <a:pt x="1" y="1"/>
                    </a:moveTo>
                    <a:lnTo>
                      <a:pt x="1" y="1"/>
                    </a:lnTo>
                    <a:cubicBezTo>
                      <a:pt x="62" y="153"/>
                      <a:pt x="153" y="305"/>
                      <a:pt x="244" y="427"/>
                    </a:cubicBezTo>
                    <a:cubicBezTo>
                      <a:pt x="882" y="1095"/>
                      <a:pt x="1399" y="1794"/>
                      <a:pt x="1672" y="2737"/>
                    </a:cubicBezTo>
                    <a:cubicBezTo>
                      <a:pt x="2037" y="4104"/>
                      <a:pt x="1642" y="5563"/>
                      <a:pt x="1065" y="6810"/>
                    </a:cubicBezTo>
                    <a:cubicBezTo>
                      <a:pt x="1065" y="6810"/>
                      <a:pt x="1065" y="6840"/>
                      <a:pt x="1065" y="6870"/>
                    </a:cubicBezTo>
                    <a:cubicBezTo>
                      <a:pt x="1095" y="6840"/>
                      <a:pt x="1125" y="6840"/>
                      <a:pt x="1156" y="6810"/>
                    </a:cubicBezTo>
                    <a:cubicBezTo>
                      <a:pt x="1217" y="6749"/>
                      <a:pt x="1277" y="6688"/>
                      <a:pt x="1308" y="6597"/>
                    </a:cubicBezTo>
                    <a:cubicBezTo>
                      <a:pt x="2372" y="4226"/>
                      <a:pt x="2037" y="1642"/>
                      <a:pt x="1" y="1"/>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56"/>
              <p:cNvSpPr/>
              <p:nvPr/>
            </p:nvSpPr>
            <p:spPr>
              <a:xfrm rot="3281200">
                <a:off x="3747221" y="2549434"/>
                <a:ext cx="74" cy="2358"/>
              </a:xfrm>
              <a:custGeom>
                <a:avLst/>
                <a:gdLst/>
                <a:ahLst/>
                <a:cxnLst/>
                <a:rect l="l" t="t" r="r" b="b"/>
                <a:pathLst>
                  <a:path w="1" h="32" extrusionOk="0">
                    <a:moveTo>
                      <a:pt x="1" y="1"/>
                    </a:moveTo>
                    <a:cubicBezTo>
                      <a:pt x="1" y="1"/>
                      <a:pt x="1" y="1"/>
                      <a:pt x="1" y="31"/>
                    </a:cubicBezTo>
                    <a:lnTo>
                      <a:pt x="1" y="31"/>
                    </a:lnTo>
                    <a:cubicBezTo>
                      <a:pt x="1" y="1"/>
                      <a:pt x="1" y="1"/>
                      <a:pt x="1" y="1"/>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56"/>
              <p:cNvSpPr/>
              <p:nvPr/>
            </p:nvSpPr>
            <p:spPr>
              <a:xfrm rot="3281200">
                <a:off x="3746739" y="2550367"/>
                <a:ext cx="2358" cy="2358"/>
              </a:xfrm>
              <a:custGeom>
                <a:avLst/>
                <a:gdLst/>
                <a:ahLst/>
                <a:cxnLst/>
                <a:rect l="l" t="t" r="r" b="b"/>
                <a:pathLst>
                  <a:path w="32" h="32" extrusionOk="0">
                    <a:moveTo>
                      <a:pt x="1" y="1"/>
                    </a:moveTo>
                    <a:cubicBezTo>
                      <a:pt x="1" y="1"/>
                      <a:pt x="1" y="1"/>
                      <a:pt x="1" y="31"/>
                    </a:cubicBezTo>
                    <a:lnTo>
                      <a:pt x="31" y="31"/>
                    </a:lnTo>
                    <a:cubicBezTo>
                      <a:pt x="31" y="31"/>
                      <a:pt x="1" y="1"/>
                      <a:pt x="1" y="1"/>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56"/>
              <p:cNvSpPr/>
              <p:nvPr/>
            </p:nvSpPr>
            <p:spPr>
              <a:xfrm rot="3281200">
                <a:off x="3748153" y="2549916"/>
                <a:ext cx="74" cy="74"/>
              </a:xfrm>
              <a:custGeom>
                <a:avLst/>
                <a:gdLst/>
                <a:ahLst/>
                <a:cxnLst/>
                <a:rect l="l" t="t" r="r" b="b"/>
                <a:pathLst>
                  <a:path w="1" h="1" extrusionOk="0">
                    <a:moveTo>
                      <a:pt x="1" y="1"/>
                    </a:moveTo>
                    <a:lnTo>
                      <a:pt x="1" y="1"/>
                    </a:lnTo>
                    <a:lnTo>
                      <a:pt x="1" y="1"/>
                    </a:ln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56"/>
              <p:cNvSpPr/>
              <p:nvPr/>
            </p:nvSpPr>
            <p:spPr>
              <a:xfrm rot="3281200">
                <a:off x="3741128" y="2550015"/>
                <a:ext cx="13561" cy="16804"/>
              </a:xfrm>
              <a:custGeom>
                <a:avLst/>
                <a:gdLst/>
                <a:ahLst/>
                <a:cxnLst/>
                <a:rect l="l" t="t" r="r" b="b"/>
                <a:pathLst>
                  <a:path w="184" h="228" extrusionOk="0">
                    <a:moveTo>
                      <a:pt x="32" y="1"/>
                    </a:moveTo>
                    <a:cubicBezTo>
                      <a:pt x="14" y="1"/>
                      <a:pt x="1" y="14"/>
                      <a:pt x="1" y="14"/>
                    </a:cubicBezTo>
                    <a:lnTo>
                      <a:pt x="1" y="45"/>
                    </a:lnTo>
                    <a:cubicBezTo>
                      <a:pt x="1" y="45"/>
                      <a:pt x="31" y="75"/>
                      <a:pt x="31" y="75"/>
                    </a:cubicBezTo>
                    <a:cubicBezTo>
                      <a:pt x="92" y="136"/>
                      <a:pt x="122" y="166"/>
                      <a:pt x="183" y="227"/>
                    </a:cubicBezTo>
                    <a:cubicBezTo>
                      <a:pt x="153" y="166"/>
                      <a:pt x="122" y="106"/>
                      <a:pt x="62" y="14"/>
                    </a:cubicBezTo>
                    <a:cubicBezTo>
                      <a:pt x="51" y="4"/>
                      <a:pt x="41" y="1"/>
                      <a:pt x="32" y="1"/>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56"/>
              <p:cNvSpPr/>
              <p:nvPr/>
            </p:nvSpPr>
            <p:spPr>
              <a:xfrm rot="3281200">
                <a:off x="3730275" y="2578513"/>
                <a:ext cx="29185" cy="38177"/>
              </a:xfrm>
              <a:custGeom>
                <a:avLst/>
                <a:gdLst/>
                <a:ahLst/>
                <a:cxnLst/>
                <a:rect l="l" t="t" r="r" b="b"/>
                <a:pathLst>
                  <a:path w="396" h="518" extrusionOk="0">
                    <a:moveTo>
                      <a:pt x="1" y="1"/>
                    </a:moveTo>
                    <a:cubicBezTo>
                      <a:pt x="31" y="62"/>
                      <a:pt x="31" y="122"/>
                      <a:pt x="62" y="183"/>
                    </a:cubicBezTo>
                    <a:cubicBezTo>
                      <a:pt x="183" y="305"/>
                      <a:pt x="305" y="426"/>
                      <a:pt x="396" y="518"/>
                    </a:cubicBezTo>
                    <a:cubicBezTo>
                      <a:pt x="305" y="396"/>
                      <a:pt x="214" y="244"/>
                      <a:pt x="153" y="92"/>
                    </a:cubicBezTo>
                    <a:cubicBezTo>
                      <a:pt x="92" y="62"/>
                      <a:pt x="31" y="31"/>
                      <a:pt x="1" y="1"/>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56"/>
              <p:cNvSpPr/>
              <p:nvPr/>
            </p:nvSpPr>
            <p:spPr>
              <a:xfrm rot="3281200">
                <a:off x="3742025" y="2567438"/>
                <a:ext cx="11276" cy="17983"/>
              </a:xfrm>
              <a:custGeom>
                <a:avLst/>
                <a:gdLst/>
                <a:ahLst/>
                <a:cxnLst/>
                <a:rect l="l" t="t" r="r" b="b"/>
                <a:pathLst>
                  <a:path w="153" h="244" extrusionOk="0">
                    <a:moveTo>
                      <a:pt x="1" y="0"/>
                    </a:moveTo>
                    <a:cubicBezTo>
                      <a:pt x="1" y="30"/>
                      <a:pt x="1" y="91"/>
                      <a:pt x="31" y="122"/>
                    </a:cubicBezTo>
                    <a:lnTo>
                      <a:pt x="153" y="243"/>
                    </a:lnTo>
                    <a:cubicBezTo>
                      <a:pt x="122" y="182"/>
                      <a:pt x="122" y="122"/>
                      <a:pt x="92" y="61"/>
                    </a:cubicBezTo>
                    <a:cubicBezTo>
                      <a:pt x="61" y="30"/>
                      <a:pt x="31" y="0"/>
                      <a:pt x="1" y="0"/>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56"/>
              <p:cNvSpPr/>
              <p:nvPr/>
            </p:nvSpPr>
            <p:spPr>
              <a:xfrm rot="3281200">
                <a:off x="3742886" y="2553099"/>
                <a:ext cx="11276" cy="17983"/>
              </a:xfrm>
              <a:custGeom>
                <a:avLst/>
                <a:gdLst/>
                <a:ahLst/>
                <a:cxnLst/>
                <a:rect l="l" t="t" r="r" b="b"/>
                <a:pathLst>
                  <a:path w="153" h="244" extrusionOk="0">
                    <a:moveTo>
                      <a:pt x="1" y="0"/>
                    </a:moveTo>
                    <a:lnTo>
                      <a:pt x="1" y="0"/>
                    </a:lnTo>
                    <a:cubicBezTo>
                      <a:pt x="31" y="61"/>
                      <a:pt x="92" y="152"/>
                      <a:pt x="122" y="213"/>
                    </a:cubicBezTo>
                    <a:cubicBezTo>
                      <a:pt x="122" y="213"/>
                      <a:pt x="153" y="244"/>
                      <a:pt x="153" y="244"/>
                    </a:cubicBezTo>
                    <a:cubicBezTo>
                      <a:pt x="153" y="213"/>
                      <a:pt x="153" y="152"/>
                      <a:pt x="153" y="92"/>
                    </a:cubicBezTo>
                    <a:cubicBezTo>
                      <a:pt x="92" y="61"/>
                      <a:pt x="61" y="31"/>
                      <a:pt x="1" y="0"/>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56"/>
              <p:cNvSpPr/>
              <p:nvPr/>
            </p:nvSpPr>
            <p:spPr>
              <a:xfrm rot="3281200">
                <a:off x="3747221" y="2549434"/>
                <a:ext cx="74" cy="2358"/>
              </a:xfrm>
              <a:custGeom>
                <a:avLst/>
                <a:gdLst/>
                <a:ahLst/>
                <a:cxnLst/>
                <a:rect l="l" t="t" r="r" b="b"/>
                <a:pathLst>
                  <a:path w="1" h="32" extrusionOk="0">
                    <a:moveTo>
                      <a:pt x="1" y="1"/>
                    </a:moveTo>
                    <a:cubicBezTo>
                      <a:pt x="1" y="1"/>
                      <a:pt x="1" y="1"/>
                      <a:pt x="1" y="31"/>
                    </a:cubicBezTo>
                    <a:lnTo>
                      <a:pt x="1" y="31"/>
                    </a:lnTo>
                    <a:cubicBezTo>
                      <a:pt x="1" y="1"/>
                      <a:pt x="1" y="1"/>
                      <a:pt x="1" y="1"/>
                    </a:cubicBezTo>
                    <a:cubicBezTo>
                      <a:pt x="1" y="1"/>
                      <a:pt x="1" y="1"/>
                      <a:pt x="1" y="1"/>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56"/>
              <p:cNvSpPr/>
              <p:nvPr/>
            </p:nvSpPr>
            <p:spPr>
              <a:xfrm rot="3281200">
                <a:off x="3749056" y="2548172"/>
                <a:ext cx="74" cy="2285"/>
              </a:xfrm>
              <a:custGeom>
                <a:avLst/>
                <a:gdLst/>
                <a:ahLst/>
                <a:cxnLst/>
                <a:rect l="l" t="t" r="r" b="b"/>
                <a:pathLst>
                  <a:path w="1" h="31" extrusionOk="0">
                    <a:moveTo>
                      <a:pt x="1" y="31"/>
                    </a:moveTo>
                    <a:lnTo>
                      <a:pt x="1" y="0"/>
                    </a:lnTo>
                    <a:lnTo>
                      <a:pt x="1" y="0"/>
                    </a:lnTo>
                    <a:cubicBezTo>
                      <a:pt x="1" y="31"/>
                      <a:pt x="1" y="31"/>
                      <a:pt x="1" y="31"/>
                    </a:cubicBezTo>
                    <a:cubicBezTo>
                      <a:pt x="1" y="31"/>
                      <a:pt x="1" y="31"/>
                      <a:pt x="1" y="31"/>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56"/>
              <p:cNvSpPr/>
              <p:nvPr/>
            </p:nvSpPr>
            <p:spPr>
              <a:xfrm rot="3281200">
                <a:off x="3749056" y="2548172"/>
                <a:ext cx="74" cy="2285"/>
              </a:xfrm>
              <a:custGeom>
                <a:avLst/>
                <a:gdLst/>
                <a:ahLst/>
                <a:cxnLst/>
                <a:rect l="l" t="t" r="r" b="b"/>
                <a:pathLst>
                  <a:path w="1" h="31" extrusionOk="0">
                    <a:moveTo>
                      <a:pt x="1" y="0"/>
                    </a:moveTo>
                    <a:lnTo>
                      <a:pt x="1" y="31"/>
                    </a:lnTo>
                    <a:cubicBezTo>
                      <a:pt x="1" y="31"/>
                      <a:pt x="1" y="0"/>
                      <a:pt x="1" y="0"/>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56"/>
              <p:cNvSpPr/>
              <p:nvPr/>
            </p:nvSpPr>
            <p:spPr>
              <a:xfrm rot="3281200">
                <a:off x="3178614" y="2832990"/>
                <a:ext cx="217343" cy="146370"/>
              </a:xfrm>
              <a:custGeom>
                <a:avLst/>
                <a:gdLst/>
                <a:ahLst/>
                <a:cxnLst/>
                <a:rect l="l" t="t" r="r" b="b"/>
                <a:pathLst>
                  <a:path w="2949" h="1986" extrusionOk="0">
                    <a:moveTo>
                      <a:pt x="791" y="0"/>
                    </a:moveTo>
                    <a:cubicBezTo>
                      <a:pt x="0" y="456"/>
                      <a:pt x="669" y="1763"/>
                      <a:pt x="669" y="1763"/>
                    </a:cubicBezTo>
                    <a:cubicBezTo>
                      <a:pt x="954" y="1927"/>
                      <a:pt x="1258" y="1986"/>
                      <a:pt x="1547" y="1986"/>
                    </a:cubicBezTo>
                    <a:cubicBezTo>
                      <a:pt x="2279" y="1986"/>
                      <a:pt x="2918" y="1611"/>
                      <a:pt x="2918" y="1611"/>
                    </a:cubicBezTo>
                    <a:cubicBezTo>
                      <a:pt x="2949" y="1581"/>
                      <a:pt x="2949" y="1551"/>
                      <a:pt x="2949" y="1520"/>
                    </a:cubicBezTo>
                    <a:cubicBezTo>
                      <a:pt x="2098" y="1186"/>
                      <a:pt x="1338" y="700"/>
                      <a:pt x="79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56"/>
              <p:cNvSpPr/>
              <p:nvPr/>
            </p:nvSpPr>
            <p:spPr>
              <a:xfrm rot="3281200">
                <a:off x="3236367" y="2858296"/>
                <a:ext cx="177840" cy="128976"/>
              </a:xfrm>
              <a:custGeom>
                <a:avLst/>
                <a:gdLst/>
                <a:ahLst/>
                <a:cxnLst/>
                <a:rect l="l" t="t" r="r" b="b"/>
                <a:pathLst>
                  <a:path w="2413" h="1750" extrusionOk="0">
                    <a:moveTo>
                      <a:pt x="1113" y="1"/>
                    </a:moveTo>
                    <a:cubicBezTo>
                      <a:pt x="865" y="1"/>
                      <a:pt x="590" y="42"/>
                      <a:pt x="305" y="108"/>
                    </a:cubicBezTo>
                    <a:cubicBezTo>
                      <a:pt x="183" y="138"/>
                      <a:pt x="92" y="199"/>
                      <a:pt x="1" y="229"/>
                    </a:cubicBezTo>
                    <a:cubicBezTo>
                      <a:pt x="548" y="929"/>
                      <a:pt x="1308" y="1415"/>
                      <a:pt x="2159" y="1749"/>
                    </a:cubicBezTo>
                    <a:cubicBezTo>
                      <a:pt x="2413" y="411"/>
                      <a:pt x="1895" y="1"/>
                      <a:pt x="11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4" name="Google Shape;722;p56">
            <a:hlinkClick r:id="" action="ppaction://noaction"/>
          </p:cNvPr>
          <p:cNvSpPr/>
          <p:nvPr/>
        </p:nvSpPr>
        <p:spPr>
          <a:xfrm>
            <a:off x="4599480" y="1735724"/>
            <a:ext cx="2198272" cy="2132170"/>
          </a:xfrm>
          <a:prstGeom prst="roundRect">
            <a:avLst>
              <a:gd name="adj" fmla="val 30219"/>
            </a:avLst>
          </a:prstGeom>
          <a:solidFill>
            <a:schemeClr val="lt1"/>
          </a:solidFill>
          <a:ln>
            <a:noFill/>
          </a:ln>
          <a:effectLst>
            <a:outerShdw blurRad="57150" dist="38100" dir="7680000" algn="bl" rotWithShape="0">
              <a:srgbClr val="000000">
                <a:alpha val="47000"/>
              </a:srgbClr>
            </a:outerShdw>
          </a:effectLst>
        </p:spPr>
        <p:txBody>
          <a:bodyPr spcFirstLastPara="1" wrap="square" lIns="91425" tIns="91425" rIns="91425" bIns="91425" anchor="ctr" anchorCtr="0">
            <a:noAutofit/>
          </a:bodyPr>
          <a:lstStyle/>
          <a:p>
            <a:r>
              <a:rPr lang="en-US" sz="2000" dirty="0" err="1">
                <a:solidFill>
                  <a:schemeClr val="tx1"/>
                </a:solidFill>
                <a:latin typeface="Tahoma" pitchFamily="34" charset="0"/>
                <a:ea typeface="Tahoma" pitchFamily="34" charset="0"/>
                <a:cs typeface="Tahoma" pitchFamily="34" charset="0"/>
              </a:rPr>
              <a:t>Tìm</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được</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vần</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thích</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hợp</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điền</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vào</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cả</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ba</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chỗ</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trống</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trong</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đoạn</a:t>
            </a:r>
            <a:r>
              <a:rPr lang="en-US" sz="2000" dirty="0">
                <a:solidFill>
                  <a:schemeClr val="tx1"/>
                </a:solidFill>
                <a:latin typeface="Tahoma" pitchFamily="34" charset="0"/>
                <a:ea typeface="Tahoma" pitchFamily="34" charset="0"/>
                <a:cs typeface="Tahoma" pitchFamily="34" charset="0"/>
              </a:rPr>
              <a:t> </a:t>
            </a:r>
            <a:r>
              <a:rPr lang="en-US" sz="2000" dirty="0" err="1">
                <a:solidFill>
                  <a:schemeClr val="tx1"/>
                </a:solidFill>
                <a:latin typeface="Tahoma" pitchFamily="34" charset="0"/>
                <a:ea typeface="Tahoma" pitchFamily="34" charset="0"/>
                <a:cs typeface="Tahoma" pitchFamily="34" charset="0"/>
              </a:rPr>
              <a:t>thơ</a:t>
            </a:r>
            <a:r>
              <a:rPr lang="en-US" sz="2000" dirty="0">
                <a:solidFill>
                  <a:schemeClr val="tx1"/>
                </a:solidFill>
                <a:latin typeface="Tahoma" pitchFamily="34" charset="0"/>
                <a:ea typeface="Tahoma" pitchFamily="34" charset="0"/>
                <a:cs typeface="Tahoma" pitchFamily="34" charset="0"/>
              </a:rPr>
              <a:t>.</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44"/>
                                        </p:tgtEl>
                                        <p:attrNameLst>
                                          <p:attrName>style.visibility</p:attrName>
                                        </p:attrNameLst>
                                      </p:cBhvr>
                                      <p:to>
                                        <p:strVal val="visible"/>
                                      </p:to>
                                    </p:set>
                                    <p:anim calcmode="lin" valueType="num">
                                      <p:cBhvr>
                                        <p:cTn id="7" dur="500" fill="hold"/>
                                        <p:tgtEl>
                                          <p:spTgt spid="744"/>
                                        </p:tgtEl>
                                        <p:attrNameLst>
                                          <p:attrName>ppt_w</p:attrName>
                                        </p:attrNameLst>
                                      </p:cBhvr>
                                      <p:tavLst>
                                        <p:tav tm="0">
                                          <p:val>
                                            <p:fltVal val="0"/>
                                          </p:val>
                                        </p:tav>
                                        <p:tav tm="100000">
                                          <p:val>
                                            <p:strVal val="#ppt_w"/>
                                          </p:val>
                                        </p:tav>
                                      </p:tavLst>
                                    </p:anim>
                                    <p:anim calcmode="lin" valueType="num">
                                      <p:cBhvr>
                                        <p:cTn id="8" dur="500" fill="hold"/>
                                        <p:tgtEl>
                                          <p:spTgt spid="744"/>
                                        </p:tgtEl>
                                        <p:attrNameLst>
                                          <p:attrName>ppt_h</p:attrName>
                                        </p:attrNameLst>
                                      </p:cBhvr>
                                      <p:tavLst>
                                        <p:tav tm="0">
                                          <p:val>
                                            <p:fltVal val="0"/>
                                          </p:val>
                                        </p:tav>
                                        <p:tav tm="100000">
                                          <p:val>
                                            <p:strVal val="#ppt_h"/>
                                          </p:val>
                                        </p:tav>
                                      </p:tavLst>
                                    </p:anim>
                                    <p:animEffect transition="in" filter="fade">
                                      <p:cBhvr>
                                        <p:cTn id="9" dur="500"/>
                                        <p:tgtEl>
                                          <p:spTgt spid="74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49"/>
                                        </p:tgtEl>
                                        <p:attrNameLst>
                                          <p:attrName>style.visibility</p:attrName>
                                        </p:attrNameLst>
                                      </p:cBhvr>
                                      <p:to>
                                        <p:strVal val="visible"/>
                                      </p:to>
                                    </p:set>
                                    <p:animEffect transition="in" filter="barn(inVertical)">
                                      <p:cBhvr>
                                        <p:cTn id="14" dur="500"/>
                                        <p:tgtEl>
                                          <p:spTgt spid="749"/>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745"/>
                                        </p:tgtEl>
                                        <p:attrNameLst>
                                          <p:attrName>style.visibility</p:attrName>
                                        </p:attrNameLst>
                                      </p:cBhvr>
                                      <p:to>
                                        <p:strVal val="visible"/>
                                      </p:to>
                                    </p:set>
                                    <p:animEffect transition="in" filter="barn(inVertical)">
                                      <p:cBhvr>
                                        <p:cTn id="17" dur="500"/>
                                        <p:tgtEl>
                                          <p:spTgt spid="74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21"/>
                                        </p:tgtEl>
                                        <p:attrNameLst>
                                          <p:attrName>style.visibility</p:attrName>
                                        </p:attrNameLst>
                                      </p:cBhvr>
                                      <p:to>
                                        <p:strVal val="visible"/>
                                      </p:to>
                                    </p:set>
                                    <p:animEffect transition="in" filter="barn(inVertical)">
                                      <p:cBhvr>
                                        <p:cTn id="22" dur="500"/>
                                        <p:tgtEl>
                                          <p:spTgt spid="72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46"/>
                                        </p:tgtEl>
                                        <p:attrNameLst>
                                          <p:attrName>style.visibility</p:attrName>
                                        </p:attrNameLst>
                                      </p:cBhvr>
                                      <p:to>
                                        <p:strVal val="visible"/>
                                      </p:to>
                                    </p:set>
                                    <p:animEffect transition="in" filter="barn(inVertical)">
                                      <p:cBhvr>
                                        <p:cTn id="27" dur="500"/>
                                        <p:tgtEl>
                                          <p:spTgt spid="746"/>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750"/>
                                        </p:tgtEl>
                                        <p:attrNameLst>
                                          <p:attrName>style.visibility</p:attrName>
                                        </p:attrNameLst>
                                      </p:cBhvr>
                                      <p:to>
                                        <p:strVal val="visible"/>
                                      </p:to>
                                    </p:set>
                                    <p:animEffect transition="in" filter="barn(inVertical)">
                                      <p:cBhvr>
                                        <p:cTn id="30" dur="500"/>
                                        <p:tgtEl>
                                          <p:spTgt spid="750"/>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722"/>
                                        </p:tgtEl>
                                        <p:attrNameLst>
                                          <p:attrName>style.visibility</p:attrName>
                                        </p:attrNameLst>
                                      </p:cBhvr>
                                      <p:to>
                                        <p:strVal val="visible"/>
                                      </p:to>
                                    </p:set>
                                    <p:animEffect transition="in" filter="barn(inVertical)">
                                      <p:cBhvr>
                                        <p:cTn id="35" dur="500"/>
                                        <p:tgtEl>
                                          <p:spTgt spid="722"/>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747"/>
                                        </p:tgtEl>
                                        <p:attrNameLst>
                                          <p:attrName>style.visibility</p:attrName>
                                        </p:attrNameLst>
                                      </p:cBhvr>
                                      <p:to>
                                        <p:strVal val="visible"/>
                                      </p:to>
                                    </p:set>
                                    <p:animEffect transition="in" filter="barn(inVertical)">
                                      <p:cBhvr>
                                        <p:cTn id="40" dur="500"/>
                                        <p:tgtEl>
                                          <p:spTgt spid="747"/>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751"/>
                                        </p:tgtEl>
                                        <p:attrNameLst>
                                          <p:attrName>style.visibility</p:attrName>
                                        </p:attrNameLst>
                                      </p:cBhvr>
                                      <p:to>
                                        <p:strVal val="visible"/>
                                      </p:to>
                                    </p:set>
                                    <p:animEffect transition="in" filter="barn(inVertical)">
                                      <p:cBhvr>
                                        <p:cTn id="43" dur="500"/>
                                        <p:tgtEl>
                                          <p:spTgt spid="751"/>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04"/>
                                        </p:tgtEl>
                                        <p:attrNameLst>
                                          <p:attrName>style.visibility</p:attrName>
                                        </p:attrNameLst>
                                      </p:cBhvr>
                                      <p:to>
                                        <p:strVal val="visible"/>
                                      </p:to>
                                    </p:set>
                                    <p:animEffect transition="in" filter="barn(inVertical)">
                                      <p:cBhvr>
                                        <p:cTn id="48" dur="500"/>
                                        <p:tgtEl>
                                          <p:spTgt spid="104"/>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748"/>
                                        </p:tgtEl>
                                        <p:attrNameLst>
                                          <p:attrName>style.visibility</p:attrName>
                                        </p:attrNameLst>
                                      </p:cBhvr>
                                      <p:to>
                                        <p:strVal val="visible"/>
                                      </p:to>
                                    </p:set>
                                    <p:animEffect transition="in" filter="barn(inVertical)">
                                      <p:cBhvr>
                                        <p:cTn id="53" dur="500"/>
                                        <p:tgtEl>
                                          <p:spTgt spid="748"/>
                                        </p:tgtEl>
                                      </p:cBhvr>
                                    </p:animEffect>
                                  </p:childTnLst>
                                </p:cTn>
                              </p:par>
                              <p:par>
                                <p:cTn id="54" presetID="16" presetClass="entr" presetSubtype="21" fill="hold" grpId="0" nodeType="withEffect">
                                  <p:stCondLst>
                                    <p:cond delay="0"/>
                                  </p:stCondLst>
                                  <p:childTnLst>
                                    <p:set>
                                      <p:cBhvr>
                                        <p:cTn id="55" dur="1" fill="hold">
                                          <p:stCondLst>
                                            <p:cond delay="0"/>
                                          </p:stCondLst>
                                        </p:cTn>
                                        <p:tgtEl>
                                          <p:spTgt spid="752"/>
                                        </p:tgtEl>
                                        <p:attrNameLst>
                                          <p:attrName>style.visibility</p:attrName>
                                        </p:attrNameLst>
                                      </p:cBhvr>
                                      <p:to>
                                        <p:strVal val="visible"/>
                                      </p:to>
                                    </p:set>
                                    <p:animEffect transition="in" filter="barn(inVertical)">
                                      <p:cBhvr>
                                        <p:cTn id="56" dur="500"/>
                                        <p:tgtEl>
                                          <p:spTgt spid="752"/>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724"/>
                                        </p:tgtEl>
                                        <p:attrNameLst>
                                          <p:attrName>style.visibility</p:attrName>
                                        </p:attrNameLst>
                                      </p:cBhvr>
                                      <p:to>
                                        <p:strVal val="visible"/>
                                      </p:to>
                                    </p:set>
                                    <p:animEffect transition="in" filter="barn(inVertical)">
                                      <p:cBhvr>
                                        <p:cTn id="61" dur="500"/>
                                        <p:tgtEl>
                                          <p:spTgt spid="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1" grpId="0" animBg="1"/>
      <p:bldP spid="722" grpId="0" animBg="1"/>
      <p:bldP spid="724" grpId="0" animBg="1"/>
      <p:bldP spid="744" grpId="0"/>
      <p:bldP spid="745" grpId="0" animBg="1"/>
      <p:bldP spid="746" grpId="0" animBg="1"/>
      <p:bldP spid="747" grpId="0" animBg="1"/>
      <p:bldP spid="748" grpId="0" animBg="1"/>
      <p:bldP spid="749" grpId="0"/>
      <p:bldP spid="750" grpId="0"/>
      <p:bldP spid="751" grpId="0"/>
      <p:bldP spid="752" grpId="0"/>
      <p:bldP spid="10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TammiLynn — Animated Scenery Background Gifs.">
            <a:extLst>
              <a:ext uri="{FF2B5EF4-FFF2-40B4-BE49-F238E27FC236}">
                <a16:creationId xmlns:a16="http://schemas.microsoft.com/office/drawing/2014/main" xmlns="" id="{781CFDCA-1F61-4569-9DE4-7712737C4AA2}"/>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flipH="1">
            <a:off x="0" y="-2841172"/>
            <a:ext cx="9144000" cy="79953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2" descr="Shutterstock">
            <a:extLst>
              <a:ext uri="{FF2B5EF4-FFF2-40B4-BE49-F238E27FC236}">
                <a16:creationId xmlns:a16="http://schemas.microsoft.com/office/drawing/2014/main" xmlns="" id="{AA050041-4EB8-41B7-B084-0325A9A59770}"/>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65208" l="0" r="100000">
                        <a14:backgroundMark x1="14671" y1="32917" x2="14671" y2="32917"/>
                        <a14:backgroundMark x1="28756" y1="33333" x2="28756" y2="33333"/>
                        <a14:backgroundMark x1="36854" y1="32500" x2="36854" y2="32500"/>
                        <a14:backgroundMark x1="48592" y1="33333" x2="48592" y2="33333"/>
                        <a14:backgroundMark x1="56573" y1="36250" x2="56573" y2="36250"/>
                        <a14:backgroundMark x1="73944" y1="33125" x2="73944" y2="33125"/>
                        <a14:backgroundMark x1="85798" y1="31458" x2="85798" y2="31458"/>
                        <a14:backgroundMark x1="95305" y1="32917" x2="95305" y2="32917"/>
                      </a14:backgroundRemoval>
                    </a14:imgEffect>
                    <a14:imgEffect>
                      <a14:sharpenSoften amount="50000"/>
                    </a14:imgEffect>
                    <a14:imgEffect>
                      <a14:saturation sat="300000"/>
                    </a14:imgEffect>
                  </a14:imgLayer>
                </a14:imgProps>
              </a:ext>
              <a:ext uri="{28A0092B-C50C-407E-A947-70E740481C1C}">
                <a14:useLocalDpi xmlns:a14="http://schemas.microsoft.com/office/drawing/2010/main" val="0"/>
              </a:ext>
            </a:extLst>
          </a:blip>
          <a:srcRect l="1117" b="40555"/>
          <a:stretch/>
        </p:blipFill>
        <p:spPr bwMode="auto">
          <a:xfrm>
            <a:off x="0" y="220904"/>
            <a:ext cx="6318115" cy="213982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Shutterstock">
            <a:extLst>
              <a:ext uri="{FF2B5EF4-FFF2-40B4-BE49-F238E27FC236}">
                <a16:creationId xmlns:a16="http://schemas.microsoft.com/office/drawing/2014/main" xmlns="" id="{33EA15CE-FDC3-419E-AB95-B8D216E5031E}"/>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65208" l="0" r="100000">
                        <a14:backgroundMark x1="14671" y1="32917" x2="14671" y2="32917"/>
                        <a14:backgroundMark x1="28756" y1="33333" x2="28756" y2="33333"/>
                        <a14:backgroundMark x1="36854" y1="32500" x2="36854" y2="32500"/>
                        <a14:backgroundMark x1="48592" y1="33333" x2="48592" y2="33333"/>
                        <a14:backgroundMark x1="56573" y1="36250" x2="56573" y2="36250"/>
                        <a14:backgroundMark x1="73944" y1="33125" x2="73944" y2="33125"/>
                        <a14:backgroundMark x1="85798" y1="31458" x2="85798" y2="31458"/>
                        <a14:backgroundMark x1="95305" y1="32917" x2="95305" y2="32917"/>
                      </a14:backgroundRemoval>
                    </a14:imgEffect>
                    <a14:imgEffect>
                      <a14:sharpenSoften amount="50000"/>
                    </a14:imgEffect>
                    <a14:imgEffect>
                      <a14:saturation sat="300000"/>
                    </a14:imgEffect>
                  </a14:imgLayer>
                </a14:imgProps>
              </a:ext>
              <a:ext uri="{28A0092B-C50C-407E-A947-70E740481C1C}">
                <a14:useLocalDpi xmlns:a14="http://schemas.microsoft.com/office/drawing/2010/main" val="0"/>
              </a:ext>
            </a:extLst>
          </a:blip>
          <a:srcRect l="1117" r="54656" b="40555"/>
          <a:stretch/>
        </p:blipFill>
        <p:spPr bwMode="auto">
          <a:xfrm>
            <a:off x="6318115" y="220904"/>
            <a:ext cx="2825885" cy="213982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xmlns="" id="{A3E658D3-C4F0-40CC-A715-70684D9B7B81}"/>
              </a:ext>
            </a:extLst>
          </p:cNvPr>
          <p:cNvSpPr/>
          <p:nvPr/>
        </p:nvSpPr>
        <p:spPr>
          <a:xfrm>
            <a:off x="464419" y="508678"/>
            <a:ext cx="8215162" cy="412614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TextBox 13">
            <a:extLst>
              <a:ext uri="{FF2B5EF4-FFF2-40B4-BE49-F238E27FC236}">
                <a16:creationId xmlns:a16="http://schemas.microsoft.com/office/drawing/2014/main" xmlns="" id="{32ADAC02-5B26-4861-BF87-EA48274A618F}"/>
              </a:ext>
            </a:extLst>
          </p:cNvPr>
          <p:cNvSpPr txBox="1"/>
          <p:nvPr/>
        </p:nvSpPr>
        <p:spPr>
          <a:xfrm>
            <a:off x="657181" y="912828"/>
            <a:ext cx="7829637" cy="2077492"/>
          </a:xfrm>
          <a:prstGeom prst="rect">
            <a:avLst/>
          </a:prstGeom>
          <a:noFill/>
        </p:spPr>
        <p:txBody>
          <a:bodyPr wrap="square">
            <a:spAutoFit/>
          </a:bodyPr>
          <a:lstStyle/>
          <a:p>
            <a:pPr algn="just"/>
            <a:r>
              <a:rPr lang="vi-VN" sz="2700" b="1">
                <a:solidFill>
                  <a:srgbClr val="FF0000"/>
                </a:solidFill>
              </a:rPr>
              <a:t>Điền tiếng có chứa ia hoặc iê thích hợp với mỗi chỗ trống trong các thành ngữ dưới đây :</a:t>
            </a:r>
          </a:p>
          <a:p>
            <a:pPr algn="just"/>
            <a:endParaRPr lang="vi-VN" sz="1050"/>
          </a:p>
          <a:p>
            <a:pPr algn="just"/>
            <a:endParaRPr lang="vi-VN" sz="1050"/>
          </a:p>
          <a:p>
            <a:pPr algn="just"/>
            <a:endParaRPr lang="vi-VN" sz="2700"/>
          </a:p>
          <a:p>
            <a:pPr algn="ctr"/>
            <a:r>
              <a:rPr lang="vi-VN" sz="2700"/>
              <a:t>Ngọt như ....... lùi</a:t>
            </a:r>
            <a:endParaRPr lang="vi-VN" sz="2700" b="1">
              <a:solidFill>
                <a:srgbClr val="FF0000"/>
              </a:solidFill>
            </a:endParaRPr>
          </a:p>
        </p:txBody>
      </p:sp>
      <p:sp>
        <p:nvSpPr>
          <p:cNvPr id="15" name="Rectangle 14">
            <a:extLst>
              <a:ext uri="{FF2B5EF4-FFF2-40B4-BE49-F238E27FC236}">
                <a16:creationId xmlns:a16="http://schemas.microsoft.com/office/drawing/2014/main" xmlns="" id="{61E7B565-4180-403B-9128-2228F975978D}"/>
              </a:ext>
            </a:extLst>
          </p:cNvPr>
          <p:cNvSpPr/>
          <p:nvPr/>
        </p:nvSpPr>
        <p:spPr>
          <a:xfrm>
            <a:off x="4777116" y="2455861"/>
            <a:ext cx="715582" cy="484748"/>
          </a:xfrm>
          <a:prstGeom prst="rect">
            <a:avLst/>
          </a:prstGeom>
          <a:noFill/>
        </p:spPr>
        <p:txBody>
          <a:bodyPr wrap="none" lIns="68580" tIns="34290" rIns="68580" bIns="34290">
            <a:spAutoFit/>
          </a:bodyPr>
          <a:lstStyle/>
          <a:p>
            <a:pPr algn="ctr"/>
            <a:r>
              <a:rPr lang="vi-VN" sz="2700">
                <a:ln w="0"/>
                <a:solidFill>
                  <a:srgbClr val="FF0000"/>
                </a:solidFill>
              </a:rPr>
              <a:t>mía</a:t>
            </a:r>
            <a:endParaRPr lang="en-US" sz="2700">
              <a:ln w="0"/>
              <a:solidFill>
                <a:srgbClr val="FF0000"/>
              </a:solidFill>
            </a:endParaRPr>
          </a:p>
        </p:txBody>
      </p:sp>
      <p:grpSp>
        <p:nvGrpSpPr>
          <p:cNvPr id="17" name="Group 16">
            <a:extLst>
              <a:ext uri="{FF2B5EF4-FFF2-40B4-BE49-F238E27FC236}">
                <a16:creationId xmlns:a16="http://schemas.microsoft.com/office/drawing/2014/main" xmlns="" id="{3EFE257A-8064-41C7-86AF-0990917AA824}"/>
              </a:ext>
            </a:extLst>
          </p:cNvPr>
          <p:cNvGrpSpPr/>
          <p:nvPr/>
        </p:nvGrpSpPr>
        <p:grpSpPr>
          <a:xfrm rot="475935">
            <a:off x="-1395452" y="2317328"/>
            <a:ext cx="3255323" cy="2880292"/>
            <a:chOff x="-1947231" y="-266157"/>
            <a:chExt cx="8191500" cy="7247793"/>
          </a:xfrm>
        </p:grpSpPr>
        <p:pic>
          <p:nvPicPr>
            <p:cNvPr id="18" name="Picture 30" descr="Cargo Ship Png - Cartoon Ship Image Png, Transparent Png , Transparent Png  Image - PNGitem">
              <a:extLst>
                <a:ext uri="{FF2B5EF4-FFF2-40B4-BE49-F238E27FC236}">
                  <a16:creationId xmlns:a16="http://schemas.microsoft.com/office/drawing/2014/main" xmlns="" id="{B93344F5-229B-4FC4-9103-FAC689E0A7D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4403" b="100000" l="0" r="98488">
                          <a14:foregroundMark x1="7093" y1="49591" x2="29302" y2="62357"/>
                          <a14:foregroundMark x1="20465" y1="53519" x2="49186" y2="59411"/>
                          <a14:foregroundMark x1="5349" y1="52537" x2="9651" y2="55155"/>
                          <a14:backgroundMark x1="55930" y1="27169" x2="97209" y2="40917"/>
                          <a14:backgroundMark x1="56395" y1="51882" x2="88721" y2="58265"/>
                          <a14:backgroundMark x1="87791" y1="59902" x2="97093" y2="61538"/>
                          <a14:backgroundMark x1="57907" y1="53846" x2="58140" y2="55810"/>
                          <a14:backgroundMark x1="56977" y1="56137" x2="60000" y2="57119"/>
                          <a14:backgroundMark x1="56860" y1="57283" x2="60930" y2="57283"/>
                          <a14:backgroundMark x1="85233" y1="61538" x2="96860" y2="63502"/>
                        </a14:backgroundRemoval>
                      </a14:imgEffect>
                    </a14:imgLayer>
                  </a14:imgProps>
                </a:ext>
                <a:ext uri="{28A0092B-C50C-407E-A947-70E740481C1C}">
                  <a14:useLocalDpi xmlns:a14="http://schemas.microsoft.com/office/drawing/2010/main" val="0"/>
                </a:ext>
              </a:extLst>
            </a:blip>
            <a:srcRect/>
            <a:stretch>
              <a:fillRect/>
            </a:stretch>
          </p:blipFill>
          <p:spPr bwMode="auto">
            <a:xfrm rot="20902072">
              <a:off x="-1947231" y="766054"/>
              <a:ext cx="8191500" cy="581977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xmlns="" id="{D7C4074C-534C-434D-8722-9AB5977ADC06}"/>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5278" b="95298" l="3263" r="42514">
                          <a14:foregroundMark x1="34645" y1="48752" x2="32534" y2="52975"/>
                          <a14:foregroundMark x1="34453" y1="9021" x2="33061" y2="23704"/>
                          <a14:foregroundMark x1="29798" y1="48225" x2="28071" y2="53167"/>
                          <a14:foregroundMark x1="38484" y1="15739" x2="35845" y2="25912"/>
                          <a14:foregroundMark x1="40067" y1="13484" x2="37860" y2="21545"/>
                          <a14:foregroundMark x1="41843" y1="14347" x2="41843" y2="14347"/>
                          <a14:foregroundMark x1="40355" y1="10845" x2="36324" y2="7869"/>
                          <a14:foregroundMark x1="35077" y1="7582" x2="29223" y2="9357"/>
                          <a14:foregroundMark x1="31046" y1="10557" x2="27735" y2="14012"/>
                          <a14:foregroundMark x1="28791" y1="45154" x2="28695" y2="49712"/>
                          <a14:foregroundMark x1="40259" y1="39683" x2="38868" y2="49760"/>
                          <a14:foregroundMark x1="39012" y1="46785" x2="37380" y2="52975"/>
                          <a14:foregroundMark x1="39539" y1="52399" x2="38964" y2="52639"/>
                          <a14:foregroundMark x1="38004" y1="53551" x2="36852" y2="54798"/>
                          <a14:foregroundMark x1="39779" y1="33061" x2="39683" y2="40355"/>
                          <a14:foregroundMark x1="20106" y1="35701" x2="16315" y2="55710"/>
                          <a14:foregroundMark x1="26679" y1="24616" x2="34117" y2="35173"/>
                          <a14:foregroundMark x1="33349" y1="25288" x2="35173" y2="33349"/>
                          <a14:foregroundMark x1="23273" y1="24424" x2="19674" y2="38532"/>
                          <a14:foregroundMark x1="36036" y1="18186" x2="33781" y2="29607"/>
                          <a14:foregroundMark x1="36468" y1="17131" x2="32965" y2="21161"/>
                          <a14:foregroundMark x1="28695" y1="19866" x2="27351" y2="21353"/>
                          <a14:foregroundMark x1="23417" y1="19530" x2="23273" y2="19578"/>
                          <a14:foregroundMark x1="23177" y1="19578" x2="22649" y2="18042"/>
                          <a14:foregroundMark x1="22217" y1="20106" x2="23417" y2="21257"/>
                          <a14:foregroundMark x1="27543" y1="21881" x2="27543" y2="21881"/>
                          <a14:foregroundMark x1="30950" y1="23081" x2="31478" y2="25048"/>
                          <a14:foregroundMark x1="28839" y1="40355" x2="31238" y2="44818"/>
                          <a14:foregroundMark x1="28839" y1="41411" x2="29367" y2="45010"/>
                          <a14:foregroundMark x1="28647" y1="40643" x2="18714" y2="46737"/>
                          <a14:foregroundMark x1="39923" y1="36708" x2="39971" y2="46257"/>
                          <a14:foregroundMark x1="40259" y1="47697" x2="39251" y2="50144"/>
                          <a14:foregroundMark x1="39587" y1="50144" x2="38868" y2="53407"/>
                          <a14:foregroundMark x1="38868" y1="53407" x2="38388" y2="55758"/>
                          <a14:foregroundMark x1="38388" y1="55758" x2="32630" y2="55758"/>
                          <a14:foregroundMark x1="40067" y1="34741" x2="39971" y2="39539"/>
                          <a14:foregroundMark x1="39827" y1="46593" x2="39971" y2="48129"/>
                          <a14:foregroundMark x1="28263" y1="49616" x2="27255" y2="55902"/>
                          <a14:foregroundMark x1="17658" y1="52255" x2="15019" y2="62140"/>
                          <a14:foregroundMark x1="15595" y1="59837" x2="13052" y2="71401"/>
                          <a14:foregroundMark x1="11084" y1="76967" x2="8925" y2="86612"/>
                          <a14:foregroundMark x1="27351" y1="77207" x2="22313" y2="73992"/>
                          <a14:foregroundMark x1="8877" y1="87668" x2="7726" y2="92322"/>
                          <a14:foregroundMark x1="8733" y1="92562" x2="8109" y2="92562"/>
                          <a14:foregroundMark x1="9261" y1="92994" x2="8589" y2="92370"/>
                          <a14:foregroundMark x1="16027" y1="59453" x2="13820" y2="70537"/>
                          <a14:foregroundMark x1="14971" y1="57821" x2="10797" y2="78599"/>
                          <a14:foregroundMark x1="17754" y1="45393" x2="14203" y2="60605"/>
                          <a14:foregroundMark x1="16987" y1="55470" x2="15643" y2="61660"/>
                          <a14:foregroundMark x1="20250" y1="31814" x2="16987" y2="48944"/>
                          <a14:foregroundMark x1="24664" y1="18138" x2="22169" y2="26536"/>
                          <a14:foregroundMark x1="23081" y1="19242" x2="20729" y2="31382"/>
                          <a14:foregroundMark x1="21833" y1="17514" x2="22793" y2="21593"/>
                          <a14:foregroundMark x1="21257" y1="18714" x2="22745" y2="21449"/>
                          <a14:foregroundMark x1="21545" y1="17418" x2="21545" y2="18330"/>
                          <a14:foregroundMark x1="21689" y1="20106" x2="23417" y2="21593"/>
                          <a14:foregroundMark x1="21881" y1="23896" x2="20250" y2="32821"/>
                          <a14:foregroundMark x1="41411" y1="17035" x2="38436" y2="23129"/>
                          <a14:foregroundMark x1="38340" y1="23177" x2="34837" y2="26967"/>
                          <a14:foregroundMark x1="35365" y1="27015" x2="35509" y2="28887"/>
                          <a14:foregroundMark x1="35317" y1="27975" x2="38772" y2="30182"/>
                          <a14:foregroundMark x1="38868" y1="30134" x2="39971" y2="33877"/>
                          <a14:foregroundMark x1="41123" y1="11660" x2="41891" y2="15979"/>
                          <a14:foregroundMark x1="41891" y1="16027" x2="40067" y2="21209"/>
                          <a14:foregroundMark x1="39587" y1="9549" x2="37092" y2="8157"/>
                          <a14:foregroundMark x1="35221" y1="7582" x2="31862" y2="8589"/>
                          <a14:foregroundMark x1="32965" y1="7438" x2="30662" y2="9021"/>
                          <a14:foregroundMark x1="30854" y1="8205" x2="28359" y2="11468"/>
                          <a14:foregroundMark x1="28647" y1="10317" x2="27975" y2="12236"/>
                          <a14:foregroundMark x1="27687" y1="11564" x2="23896" y2="11900"/>
                          <a14:foregroundMark x1="23417" y1="11804" x2="21593" y2="12524"/>
                          <a14:foregroundMark x1="21353" y1="12764" x2="22073" y2="14203"/>
                          <a14:foregroundMark x1="40211" y1="48752" x2="39395" y2="49472"/>
                          <a14:foregroundMark x1="40163" y1="48464" x2="39299" y2="50480"/>
                          <a14:foregroundMark x1="39683" y1="9885" x2="41171" y2="12092"/>
                          <a14:foregroundMark x1="41315" y1="12188" x2="42035" y2="14827"/>
                          <a14:foregroundMark x1="42035" y1="14923" x2="41891" y2="16795"/>
                          <a14:foregroundMark x1="39155" y1="9117" x2="36996" y2="8253"/>
                          <a14:foregroundMark x1="36228" y1="7869" x2="32390" y2="7869"/>
                          <a14:foregroundMark x1="34885" y1="7726" x2="32821" y2="7965"/>
                          <a14:foregroundMark x1="33397" y1="7630" x2="31238" y2="8061"/>
                          <a14:foregroundMark x1="30134" y1="8733" x2="29223" y2="9741"/>
                          <a14:foregroundMark x1="39587" y1="9789" x2="41075" y2="12140"/>
                          <a14:backgroundMark x1="24472" y1="54798" x2="22265" y2="59309"/>
                          <a14:backgroundMark x1="20250" y1="54559" x2="17226" y2="58589"/>
                          <a14:backgroundMark x1="17898" y1="81142" x2="14923" y2="80134"/>
                          <a14:backgroundMark x1="22121" y1="85077" x2="20010" y2="84549"/>
                          <a14:backgroundMark x1="24760" y1="87380" x2="25912" y2="89251"/>
                          <a14:backgroundMark x1="18378" y1="55806" x2="16747" y2="63820"/>
                          <a14:backgroundMark x1="17754" y1="55134" x2="16267" y2="61996"/>
                        </a14:backgroundRemoval>
                      </a14:imgEffect>
                    </a14:imgLayer>
                  </a14:imgProps>
                </a:ext>
                <a:ext uri="{28A0092B-C50C-407E-A947-70E740481C1C}">
                  <a14:useLocalDpi xmlns:a14="http://schemas.microsoft.com/office/drawing/2010/main" val="0"/>
                </a:ext>
              </a:extLst>
            </a:blip>
            <a:srcRect r="56129"/>
            <a:stretch/>
          </p:blipFill>
          <p:spPr>
            <a:xfrm rot="21070943" flipH="1">
              <a:off x="2985525" y="-266157"/>
              <a:ext cx="3179667" cy="7247793"/>
            </a:xfrm>
            <a:prstGeom prst="rect">
              <a:avLst/>
            </a:prstGeom>
          </p:spPr>
        </p:pic>
      </p:grpSp>
      <p:pic>
        <p:nvPicPr>
          <p:cNvPr id="12" name="Picture 16" descr="1,076,305 BEST Rubbish IMAGES, STOCK PHOTOS &amp;amp; VECTORS | Adobe Stock">
            <a:extLst>
              <a:ext uri="{FF2B5EF4-FFF2-40B4-BE49-F238E27FC236}">
                <a16:creationId xmlns:a16="http://schemas.microsoft.com/office/drawing/2014/main" xmlns="" id="{5364A8A6-02D0-4E05-9A2E-2BF8ABBA2C71}"/>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20556" b="51667" l="0" r="20469"/>
                    </a14:imgEffect>
                  </a14:imgLayer>
                </a14:imgProps>
              </a:ext>
              <a:ext uri="{28A0092B-C50C-407E-A947-70E740481C1C}">
                <a14:useLocalDpi xmlns:a14="http://schemas.microsoft.com/office/drawing/2010/main" val="0"/>
              </a:ext>
            </a:extLst>
          </a:blip>
          <a:srcRect l="1054" t="22994" r="78290" b="44720"/>
          <a:stretch/>
        </p:blipFill>
        <p:spPr bwMode="auto">
          <a:xfrm>
            <a:off x="8110447" y="4090213"/>
            <a:ext cx="796920" cy="700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89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7"/>
                                        </p:tgtEl>
                                        <p:attrNameLst>
                                          <p:attrName>r</p:attrName>
                                        </p:attrNameLst>
                                      </p:cBhvr>
                                    </p:animRot>
                                    <p:animRot by="-240000">
                                      <p:cBhvr>
                                        <p:cTn id="7" dur="200" fill="hold">
                                          <p:stCondLst>
                                            <p:cond delay="200"/>
                                          </p:stCondLst>
                                        </p:cTn>
                                        <p:tgtEl>
                                          <p:spTgt spid="17"/>
                                        </p:tgtEl>
                                        <p:attrNameLst>
                                          <p:attrName>r</p:attrName>
                                        </p:attrNameLst>
                                      </p:cBhvr>
                                    </p:animRot>
                                    <p:animRot by="240000">
                                      <p:cBhvr>
                                        <p:cTn id="8" dur="200" fill="hold">
                                          <p:stCondLst>
                                            <p:cond delay="400"/>
                                          </p:stCondLst>
                                        </p:cTn>
                                        <p:tgtEl>
                                          <p:spTgt spid="17"/>
                                        </p:tgtEl>
                                        <p:attrNameLst>
                                          <p:attrName>r</p:attrName>
                                        </p:attrNameLst>
                                      </p:cBhvr>
                                    </p:animRot>
                                    <p:animRot by="-240000">
                                      <p:cBhvr>
                                        <p:cTn id="9" dur="200" fill="hold">
                                          <p:stCondLst>
                                            <p:cond delay="600"/>
                                          </p:stCondLst>
                                        </p:cTn>
                                        <p:tgtEl>
                                          <p:spTgt spid="17"/>
                                        </p:tgtEl>
                                        <p:attrNameLst>
                                          <p:attrName>r</p:attrName>
                                        </p:attrNameLst>
                                      </p:cBhvr>
                                    </p:animRot>
                                    <p:animRot by="120000">
                                      <p:cBhvr>
                                        <p:cTn id="10" dur="200" fill="hold">
                                          <p:stCondLst>
                                            <p:cond delay="800"/>
                                          </p:stCondLst>
                                        </p:cTn>
                                        <p:tgtEl>
                                          <p:spTgt spid="1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outVertical)">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32" presetClass="emph" presetSubtype="0" repeatCount="indefinite" fill="hold" nodeType="withEffect">
                                  <p:stCondLst>
                                    <p:cond delay="0"/>
                                  </p:stCondLst>
                                  <p:childTnLst>
                                    <p:animRot by="120000">
                                      <p:cBhvr>
                                        <p:cTn id="22" dur="100" fill="hold">
                                          <p:stCondLst>
                                            <p:cond delay="0"/>
                                          </p:stCondLst>
                                        </p:cTn>
                                        <p:tgtEl>
                                          <p:spTgt spid="12"/>
                                        </p:tgtEl>
                                        <p:attrNameLst>
                                          <p:attrName>r</p:attrName>
                                        </p:attrNameLst>
                                      </p:cBhvr>
                                    </p:animRot>
                                    <p:animRot by="-240000">
                                      <p:cBhvr>
                                        <p:cTn id="23" dur="200" fill="hold">
                                          <p:stCondLst>
                                            <p:cond delay="200"/>
                                          </p:stCondLst>
                                        </p:cTn>
                                        <p:tgtEl>
                                          <p:spTgt spid="12"/>
                                        </p:tgtEl>
                                        <p:attrNameLst>
                                          <p:attrName>r</p:attrName>
                                        </p:attrNameLst>
                                      </p:cBhvr>
                                    </p:animRot>
                                    <p:animRot by="240000">
                                      <p:cBhvr>
                                        <p:cTn id="24" dur="200" fill="hold">
                                          <p:stCondLst>
                                            <p:cond delay="400"/>
                                          </p:stCondLst>
                                        </p:cTn>
                                        <p:tgtEl>
                                          <p:spTgt spid="12"/>
                                        </p:tgtEl>
                                        <p:attrNameLst>
                                          <p:attrName>r</p:attrName>
                                        </p:attrNameLst>
                                      </p:cBhvr>
                                    </p:animRot>
                                    <p:animRot by="-240000">
                                      <p:cBhvr>
                                        <p:cTn id="25" dur="200" fill="hold">
                                          <p:stCondLst>
                                            <p:cond delay="600"/>
                                          </p:stCondLst>
                                        </p:cTn>
                                        <p:tgtEl>
                                          <p:spTgt spid="12"/>
                                        </p:tgtEl>
                                        <p:attrNameLst>
                                          <p:attrName>r</p:attrName>
                                        </p:attrNameLst>
                                      </p:cBhvr>
                                    </p:animRot>
                                    <p:animRot by="120000">
                                      <p:cBhvr>
                                        <p:cTn id="26"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TammiLynn — Animated Scenery Background Gifs.">
            <a:extLst>
              <a:ext uri="{FF2B5EF4-FFF2-40B4-BE49-F238E27FC236}">
                <a16:creationId xmlns:a16="http://schemas.microsoft.com/office/drawing/2014/main" xmlns="" id="{B1561EB6-B9BB-4E5D-8EF9-4C5B2D0B3578}"/>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flipH="1">
            <a:off x="0" y="-2841172"/>
            <a:ext cx="9144000" cy="7995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Shutterstock">
            <a:extLst>
              <a:ext uri="{FF2B5EF4-FFF2-40B4-BE49-F238E27FC236}">
                <a16:creationId xmlns:a16="http://schemas.microsoft.com/office/drawing/2014/main" xmlns="" id="{2A71F23D-52CF-4066-95CC-40A565529CD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65208" l="0" r="100000">
                        <a14:backgroundMark x1="14671" y1="32917" x2="14671" y2="32917"/>
                        <a14:backgroundMark x1="28756" y1="33333" x2="28756" y2="33333"/>
                        <a14:backgroundMark x1="36854" y1="32500" x2="36854" y2="32500"/>
                        <a14:backgroundMark x1="48592" y1="33333" x2="48592" y2="33333"/>
                        <a14:backgroundMark x1="56573" y1="36250" x2="56573" y2="36250"/>
                        <a14:backgroundMark x1="73944" y1="33125" x2="73944" y2="33125"/>
                        <a14:backgroundMark x1="85798" y1="31458" x2="85798" y2="31458"/>
                        <a14:backgroundMark x1="95305" y1="32917" x2="95305" y2="32917"/>
                      </a14:backgroundRemoval>
                    </a14:imgEffect>
                    <a14:imgEffect>
                      <a14:sharpenSoften amount="50000"/>
                    </a14:imgEffect>
                    <a14:imgEffect>
                      <a14:saturation sat="300000"/>
                    </a14:imgEffect>
                  </a14:imgLayer>
                </a14:imgProps>
              </a:ext>
              <a:ext uri="{28A0092B-C50C-407E-A947-70E740481C1C}">
                <a14:useLocalDpi xmlns:a14="http://schemas.microsoft.com/office/drawing/2010/main" val="0"/>
              </a:ext>
            </a:extLst>
          </a:blip>
          <a:srcRect l="1117" b="40555"/>
          <a:stretch/>
        </p:blipFill>
        <p:spPr bwMode="auto">
          <a:xfrm>
            <a:off x="0" y="220904"/>
            <a:ext cx="6318115" cy="213982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Shutterstock">
            <a:extLst>
              <a:ext uri="{FF2B5EF4-FFF2-40B4-BE49-F238E27FC236}">
                <a16:creationId xmlns:a16="http://schemas.microsoft.com/office/drawing/2014/main" xmlns="" id="{9D873678-DB23-4FD5-B4DE-6E274DBC40E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65208" l="0" r="100000">
                        <a14:backgroundMark x1="14671" y1="32917" x2="14671" y2="32917"/>
                        <a14:backgroundMark x1="28756" y1="33333" x2="28756" y2="33333"/>
                        <a14:backgroundMark x1="36854" y1="32500" x2="36854" y2="32500"/>
                        <a14:backgroundMark x1="48592" y1="33333" x2="48592" y2="33333"/>
                        <a14:backgroundMark x1="56573" y1="36250" x2="56573" y2="36250"/>
                        <a14:backgroundMark x1="73944" y1="33125" x2="73944" y2="33125"/>
                        <a14:backgroundMark x1="85798" y1="31458" x2="85798" y2="31458"/>
                        <a14:backgroundMark x1="95305" y1="32917" x2="95305" y2="32917"/>
                      </a14:backgroundRemoval>
                    </a14:imgEffect>
                    <a14:imgEffect>
                      <a14:sharpenSoften amount="50000"/>
                    </a14:imgEffect>
                    <a14:imgEffect>
                      <a14:saturation sat="300000"/>
                    </a14:imgEffect>
                  </a14:imgLayer>
                </a14:imgProps>
              </a:ext>
              <a:ext uri="{28A0092B-C50C-407E-A947-70E740481C1C}">
                <a14:useLocalDpi xmlns:a14="http://schemas.microsoft.com/office/drawing/2010/main" val="0"/>
              </a:ext>
            </a:extLst>
          </a:blip>
          <a:srcRect l="1117" r="54656" b="40555"/>
          <a:stretch/>
        </p:blipFill>
        <p:spPr bwMode="auto">
          <a:xfrm>
            <a:off x="6318115" y="220904"/>
            <a:ext cx="2825885" cy="213982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xmlns="" id="{27ACBDED-CBCF-430F-9EF6-6AA39EBD74A6}"/>
              </a:ext>
            </a:extLst>
          </p:cNvPr>
          <p:cNvGrpSpPr/>
          <p:nvPr/>
        </p:nvGrpSpPr>
        <p:grpSpPr>
          <a:xfrm rot="475935">
            <a:off x="-147745" y="26595"/>
            <a:ext cx="5753100" cy="5090311"/>
            <a:chOff x="-1947231" y="-266157"/>
            <a:chExt cx="8191500" cy="7247793"/>
          </a:xfrm>
        </p:grpSpPr>
        <p:pic>
          <p:nvPicPr>
            <p:cNvPr id="1054" name="Picture 30" descr="Cargo Ship Png - Cartoon Ship Image Png, Transparent Png , Transparent Png  Image - PNGitem">
              <a:extLst>
                <a:ext uri="{FF2B5EF4-FFF2-40B4-BE49-F238E27FC236}">
                  <a16:creationId xmlns:a16="http://schemas.microsoft.com/office/drawing/2014/main" xmlns="" id="{8936AADC-1100-44C1-93E7-8F9D081B0A2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4403" b="100000" l="0" r="98488">
                          <a14:foregroundMark x1="7093" y1="49591" x2="29302" y2="62357"/>
                          <a14:foregroundMark x1="20465" y1="53519" x2="49186" y2="59411"/>
                          <a14:foregroundMark x1="5349" y1="52537" x2="9651" y2="55155"/>
                          <a14:backgroundMark x1="55930" y1="27169" x2="97209" y2="40917"/>
                          <a14:backgroundMark x1="56395" y1="51882" x2="88721" y2="58265"/>
                          <a14:backgroundMark x1="87791" y1="59902" x2="97093" y2="61538"/>
                          <a14:backgroundMark x1="57907" y1="53846" x2="58140" y2="55810"/>
                          <a14:backgroundMark x1="56977" y1="56137" x2="60000" y2="57119"/>
                          <a14:backgroundMark x1="56860" y1="57283" x2="60930" y2="57283"/>
                          <a14:backgroundMark x1="85233" y1="61538" x2="96860" y2="63502"/>
                        </a14:backgroundRemoval>
                      </a14:imgEffect>
                    </a14:imgLayer>
                  </a14:imgProps>
                </a:ext>
                <a:ext uri="{28A0092B-C50C-407E-A947-70E740481C1C}">
                  <a14:useLocalDpi xmlns:a14="http://schemas.microsoft.com/office/drawing/2010/main" val="0"/>
                </a:ext>
              </a:extLst>
            </a:blip>
            <a:srcRect/>
            <a:stretch>
              <a:fillRect/>
            </a:stretch>
          </p:blipFill>
          <p:spPr bwMode="auto">
            <a:xfrm rot="20902072">
              <a:off x="-1947231" y="766054"/>
              <a:ext cx="8191500" cy="58197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xmlns="" id="{7ED391CC-B88D-4F66-A3D4-E934CB1E4BE7}"/>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5278" b="95298" l="3263" r="42514">
                          <a14:foregroundMark x1="34645" y1="48752" x2="32534" y2="52975"/>
                          <a14:foregroundMark x1="34453" y1="9021" x2="33061" y2="23704"/>
                          <a14:foregroundMark x1="29798" y1="48225" x2="28071" y2="53167"/>
                          <a14:foregroundMark x1="38484" y1="15739" x2="35845" y2="25912"/>
                          <a14:foregroundMark x1="40067" y1="13484" x2="37860" y2="21545"/>
                          <a14:foregroundMark x1="41843" y1="14347" x2="41843" y2="14347"/>
                          <a14:foregroundMark x1="40355" y1="10845" x2="36324" y2="7869"/>
                          <a14:foregroundMark x1="35077" y1="7582" x2="29223" y2="9357"/>
                          <a14:foregroundMark x1="31046" y1="10557" x2="27735" y2="14012"/>
                          <a14:foregroundMark x1="28791" y1="45154" x2="28695" y2="49712"/>
                          <a14:foregroundMark x1="40259" y1="39683" x2="38868" y2="49760"/>
                          <a14:foregroundMark x1="39012" y1="46785" x2="37380" y2="52975"/>
                          <a14:foregroundMark x1="39539" y1="52399" x2="38964" y2="52639"/>
                          <a14:foregroundMark x1="38004" y1="53551" x2="36852" y2="54798"/>
                          <a14:foregroundMark x1="39779" y1="33061" x2="39683" y2="40355"/>
                          <a14:foregroundMark x1="20106" y1="35701" x2="16315" y2="55710"/>
                          <a14:foregroundMark x1="26679" y1="24616" x2="34117" y2="35173"/>
                          <a14:foregroundMark x1="33349" y1="25288" x2="35173" y2="33349"/>
                          <a14:foregroundMark x1="23273" y1="24424" x2="19674" y2="38532"/>
                          <a14:foregroundMark x1="36036" y1="18186" x2="33781" y2="29607"/>
                          <a14:foregroundMark x1="36468" y1="17131" x2="32965" y2="21161"/>
                          <a14:foregroundMark x1="28695" y1="19866" x2="27351" y2="21353"/>
                          <a14:foregroundMark x1="23417" y1="19530" x2="23273" y2="19578"/>
                          <a14:foregroundMark x1="23177" y1="19578" x2="22649" y2="18042"/>
                          <a14:foregroundMark x1="22217" y1="20106" x2="23417" y2="21257"/>
                          <a14:foregroundMark x1="27543" y1="21881" x2="27543" y2="21881"/>
                          <a14:foregroundMark x1="30950" y1="23081" x2="31478" y2="25048"/>
                          <a14:foregroundMark x1="28839" y1="40355" x2="31238" y2="44818"/>
                          <a14:foregroundMark x1="28839" y1="41411" x2="29367" y2="45010"/>
                          <a14:foregroundMark x1="28647" y1="40643" x2="18714" y2="46737"/>
                          <a14:foregroundMark x1="39923" y1="36708" x2="39971" y2="46257"/>
                          <a14:foregroundMark x1="40259" y1="47697" x2="39251" y2="50144"/>
                          <a14:foregroundMark x1="39587" y1="50144" x2="38868" y2="53407"/>
                          <a14:foregroundMark x1="38868" y1="53407" x2="38388" y2="55758"/>
                          <a14:foregroundMark x1="38388" y1="55758" x2="32630" y2="55758"/>
                          <a14:foregroundMark x1="40067" y1="34741" x2="39971" y2="39539"/>
                          <a14:foregroundMark x1="39827" y1="46593" x2="39971" y2="48129"/>
                          <a14:foregroundMark x1="28263" y1="49616" x2="27255" y2="55902"/>
                          <a14:foregroundMark x1="17658" y1="52255" x2="15019" y2="62140"/>
                          <a14:foregroundMark x1="15595" y1="59837" x2="13052" y2="71401"/>
                          <a14:foregroundMark x1="11084" y1="76967" x2="8925" y2="86612"/>
                          <a14:foregroundMark x1="27351" y1="77207" x2="22313" y2="73992"/>
                          <a14:foregroundMark x1="8877" y1="87668" x2="7726" y2="92322"/>
                          <a14:foregroundMark x1="8733" y1="92562" x2="8109" y2="92562"/>
                          <a14:foregroundMark x1="9261" y1="92994" x2="8589" y2="92370"/>
                          <a14:foregroundMark x1="16027" y1="59453" x2="13820" y2="70537"/>
                          <a14:foregroundMark x1="14971" y1="57821" x2="10797" y2="78599"/>
                          <a14:foregroundMark x1="17754" y1="45393" x2="14203" y2="60605"/>
                          <a14:foregroundMark x1="16987" y1="55470" x2="15643" y2="61660"/>
                          <a14:foregroundMark x1="20250" y1="31814" x2="16987" y2="48944"/>
                          <a14:foregroundMark x1="24664" y1="18138" x2="22169" y2="26536"/>
                          <a14:foregroundMark x1="23081" y1="19242" x2="20729" y2="31382"/>
                          <a14:foregroundMark x1="21833" y1="17514" x2="22793" y2="21593"/>
                          <a14:foregroundMark x1="21257" y1="18714" x2="22745" y2="21449"/>
                          <a14:foregroundMark x1="21545" y1="17418" x2="21545" y2="18330"/>
                          <a14:foregroundMark x1="21689" y1="20106" x2="23417" y2="21593"/>
                          <a14:foregroundMark x1="21881" y1="23896" x2="20250" y2="32821"/>
                          <a14:foregroundMark x1="41411" y1="17035" x2="38436" y2="23129"/>
                          <a14:foregroundMark x1="38340" y1="23177" x2="34837" y2="26967"/>
                          <a14:foregroundMark x1="35365" y1="27015" x2="35509" y2="28887"/>
                          <a14:foregroundMark x1="35317" y1="27975" x2="38772" y2="30182"/>
                          <a14:foregroundMark x1="38868" y1="30134" x2="39971" y2="33877"/>
                          <a14:foregroundMark x1="41123" y1="11660" x2="41891" y2="15979"/>
                          <a14:foregroundMark x1="41891" y1="16027" x2="40067" y2="21209"/>
                          <a14:foregroundMark x1="39587" y1="9549" x2="37092" y2="8157"/>
                          <a14:foregroundMark x1="35221" y1="7582" x2="31862" y2="8589"/>
                          <a14:foregroundMark x1="32965" y1="7438" x2="30662" y2="9021"/>
                          <a14:foregroundMark x1="30854" y1="8205" x2="28359" y2="11468"/>
                          <a14:foregroundMark x1="28647" y1="10317" x2="27975" y2="12236"/>
                          <a14:foregroundMark x1="27687" y1="11564" x2="23896" y2="11900"/>
                          <a14:foregroundMark x1="23417" y1="11804" x2="21593" y2="12524"/>
                          <a14:foregroundMark x1="21353" y1="12764" x2="22073" y2="14203"/>
                          <a14:foregroundMark x1="40211" y1="48752" x2="39395" y2="49472"/>
                          <a14:foregroundMark x1="40163" y1="48464" x2="39299" y2="50480"/>
                          <a14:foregroundMark x1="39683" y1="9885" x2="41171" y2="12092"/>
                          <a14:foregroundMark x1="41315" y1="12188" x2="42035" y2="14827"/>
                          <a14:foregroundMark x1="42035" y1="14923" x2="41891" y2="16795"/>
                          <a14:foregroundMark x1="39155" y1="9117" x2="36996" y2="8253"/>
                          <a14:foregroundMark x1="36228" y1="7869" x2="32390" y2="7869"/>
                          <a14:foregroundMark x1="34885" y1="7726" x2="32821" y2="7965"/>
                          <a14:foregroundMark x1="33397" y1="7630" x2="31238" y2="8061"/>
                          <a14:foregroundMark x1="30134" y1="8733" x2="29223" y2="9741"/>
                          <a14:foregroundMark x1="39587" y1="9789" x2="41075" y2="12140"/>
                          <a14:backgroundMark x1="24472" y1="54798" x2="22265" y2="59309"/>
                          <a14:backgroundMark x1="20250" y1="54559" x2="17226" y2="58589"/>
                          <a14:backgroundMark x1="17898" y1="81142" x2="14923" y2="80134"/>
                          <a14:backgroundMark x1="22121" y1="85077" x2="20010" y2="84549"/>
                          <a14:backgroundMark x1="24760" y1="87380" x2="25912" y2="89251"/>
                          <a14:backgroundMark x1="18378" y1="55806" x2="16747" y2="63820"/>
                          <a14:backgroundMark x1="17754" y1="55134" x2="16267" y2="61996"/>
                        </a14:backgroundRemoval>
                      </a14:imgEffect>
                    </a14:imgLayer>
                  </a14:imgProps>
                </a:ext>
                <a:ext uri="{28A0092B-C50C-407E-A947-70E740481C1C}">
                  <a14:useLocalDpi xmlns:a14="http://schemas.microsoft.com/office/drawing/2010/main" val="0"/>
                </a:ext>
              </a:extLst>
            </a:blip>
            <a:srcRect r="56129"/>
            <a:stretch/>
          </p:blipFill>
          <p:spPr>
            <a:xfrm rot="21070943" flipH="1">
              <a:off x="2985525" y="-266157"/>
              <a:ext cx="3179667" cy="7247793"/>
            </a:xfrm>
            <a:prstGeom prst="rect">
              <a:avLst/>
            </a:prstGeom>
          </p:spPr>
        </p:pic>
      </p:grpSp>
      <p:pic>
        <p:nvPicPr>
          <p:cNvPr id="20" name="Picture 16" descr="1,076,305 BEST Rubbish IMAGES, STOCK PHOTOS &amp;amp; VECTORS | Adobe Stock">
            <a:extLst>
              <a:ext uri="{FF2B5EF4-FFF2-40B4-BE49-F238E27FC236}">
                <a16:creationId xmlns:a16="http://schemas.microsoft.com/office/drawing/2014/main" xmlns="" id="{95E43680-17E5-4B58-B781-EA7A690A38C0}"/>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20556" b="51667" l="0" r="20469"/>
                    </a14:imgEffect>
                  </a14:imgLayer>
                </a14:imgProps>
              </a:ext>
              <a:ext uri="{28A0092B-C50C-407E-A947-70E740481C1C}">
                <a14:useLocalDpi xmlns:a14="http://schemas.microsoft.com/office/drawing/2010/main" val="0"/>
              </a:ext>
            </a:extLst>
          </a:blip>
          <a:srcRect l="1054" t="22994" r="78290" b="44720"/>
          <a:stretch/>
        </p:blipFill>
        <p:spPr bwMode="auto">
          <a:xfrm>
            <a:off x="8110447" y="4090213"/>
            <a:ext cx="796920" cy="70065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xmlns="" id="{EE5FAD6C-C1AF-4ED5-88BA-01AF7F7A13DC}"/>
              </a:ext>
            </a:extLst>
          </p:cNvPr>
          <p:cNvSpPr/>
          <p:nvPr/>
        </p:nvSpPr>
        <p:spPr>
          <a:xfrm>
            <a:off x="997156" y="2785745"/>
            <a:ext cx="7149688" cy="1089615"/>
          </a:xfrm>
          <a:prstGeom prst="rect">
            <a:avLst/>
          </a:prstGeom>
          <a:noFill/>
        </p:spPr>
        <p:txBody>
          <a:bodyPr wrap="none" lIns="68580" tIns="34290" rIns="68580" bIns="34290" numCol="1">
            <a:prstTxWarp prst="textPlain">
              <a:avLst/>
            </a:prstTxWarp>
            <a:spAutoFit/>
          </a:bodyPr>
          <a:lstStyle/>
          <a:p>
            <a:pPr algn="ctr"/>
            <a:r>
              <a:rPr lang="vi-VN" sz="4050" b="1">
                <a:ln w="38100" cmpd="sng">
                  <a:solidFill>
                    <a:srgbClr val="002060"/>
                  </a:solidFill>
                  <a:prstDash val="solid"/>
                </a:ln>
                <a:solidFill>
                  <a:schemeClr val="bg1"/>
                </a:solidFill>
                <a:latin typeface="iCiel Soup of Justice" pitchFamily="2" charset="0"/>
              </a:rPr>
              <a:t>DÒNG K</a:t>
            </a:r>
            <a:r>
              <a:rPr lang="en-US" sz="4050" b="1">
                <a:ln w="38100" cmpd="sng">
                  <a:solidFill>
                    <a:srgbClr val="002060"/>
                  </a:solidFill>
                  <a:prstDash val="solid"/>
                </a:ln>
                <a:solidFill>
                  <a:schemeClr val="bg1"/>
                </a:solidFill>
                <a:latin typeface="iCiel Soup of Justice" pitchFamily="2" charset="0"/>
              </a:rPr>
              <a:t>I</a:t>
            </a:r>
            <a:r>
              <a:rPr lang="vi-VN" sz="4050" b="1">
                <a:ln w="38100" cmpd="sng">
                  <a:solidFill>
                    <a:srgbClr val="002060"/>
                  </a:solidFill>
                  <a:prstDash val="solid"/>
                </a:ln>
                <a:solidFill>
                  <a:schemeClr val="bg1"/>
                </a:solidFill>
                <a:latin typeface="iCiel Soup of Justice" pitchFamily="2" charset="0"/>
              </a:rPr>
              <a:t>NH MÃI XANH</a:t>
            </a:r>
            <a:endParaRPr lang="en-US" sz="4050" b="1">
              <a:ln w="38100" cmpd="sng">
                <a:solidFill>
                  <a:srgbClr val="002060"/>
                </a:solidFill>
                <a:prstDash val="solid"/>
              </a:ln>
              <a:solidFill>
                <a:schemeClr val="bg1"/>
              </a:solidFill>
              <a:latin typeface="iCiel Soup of Justice" pitchFamily="2" charset="0"/>
            </a:endParaRPr>
          </a:p>
        </p:txBody>
      </p:sp>
    </p:spTree>
    <p:extLst>
      <p:ext uri="{BB962C8B-B14F-4D97-AF65-F5344CB8AC3E}">
        <p14:creationId xmlns:p14="http://schemas.microsoft.com/office/powerpoint/2010/main" val="522840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0"/>
                                        </p:tgtEl>
                                        <p:attrNameLst>
                                          <p:attrName>r</p:attrName>
                                        </p:attrNameLst>
                                      </p:cBhvr>
                                    </p:animRot>
                                    <p:animRot by="-240000">
                                      <p:cBhvr>
                                        <p:cTn id="7" dur="200" fill="hold">
                                          <p:stCondLst>
                                            <p:cond delay="200"/>
                                          </p:stCondLst>
                                        </p:cTn>
                                        <p:tgtEl>
                                          <p:spTgt spid="20"/>
                                        </p:tgtEl>
                                        <p:attrNameLst>
                                          <p:attrName>r</p:attrName>
                                        </p:attrNameLst>
                                      </p:cBhvr>
                                    </p:animRot>
                                    <p:animRot by="240000">
                                      <p:cBhvr>
                                        <p:cTn id="8" dur="200" fill="hold">
                                          <p:stCondLst>
                                            <p:cond delay="400"/>
                                          </p:stCondLst>
                                        </p:cTn>
                                        <p:tgtEl>
                                          <p:spTgt spid="20"/>
                                        </p:tgtEl>
                                        <p:attrNameLst>
                                          <p:attrName>r</p:attrName>
                                        </p:attrNameLst>
                                      </p:cBhvr>
                                    </p:animRot>
                                    <p:animRot by="-240000">
                                      <p:cBhvr>
                                        <p:cTn id="9" dur="200" fill="hold">
                                          <p:stCondLst>
                                            <p:cond delay="600"/>
                                          </p:stCondLst>
                                        </p:cTn>
                                        <p:tgtEl>
                                          <p:spTgt spid="20"/>
                                        </p:tgtEl>
                                        <p:attrNameLst>
                                          <p:attrName>r</p:attrName>
                                        </p:attrNameLst>
                                      </p:cBhvr>
                                    </p:animRot>
                                    <p:animRot by="120000">
                                      <p:cBhvr>
                                        <p:cTn id="10" dur="200" fill="hold">
                                          <p:stCondLst>
                                            <p:cond delay="800"/>
                                          </p:stCondLst>
                                        </p:cTn>
                                        <p:tgtEl>
                                          <p:spTgt spid="2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8"/>
                                        </p:tgtEl>
                                        <p:attrNameLst>
                                          <p:attrName>r</p:attrName>
                                        </p:attrNameLst>
                                      </p:cBhvr>
                                    </p:animRot>
                                    <p:animRot by="-240000">
                                      <p:cBhvr>
                                        <p:cTn id="13" dur="200" fill="hold">
                                          <p:stCondLst>
                                            <p:cond delay="200"/>
                                          </p:stCondLst>
                                        </p:cTn>
                                        <p:tgtEl>
                                          <p:spTgt spid="8"/>
                                        </p:tgtEl>
                                        <p:attrNameLst>
                                          <p:attrName>r</p:attrName>
                                        </p:attrNameLst>
                                      </p:cBhvr>
                                    </p:animRot>
                                    <p:animRot by="240000">
                                      <p:cBhvr>
                                        <p:cTn id="14" dur="200" fill="hold">
                                          <p:stCondLst>
                                            <p:cond delay="400"/>
                                          </p:stCondLst>
                                        </p:cTn>
                                        <p:tgtEl>
                                          <p:spTgt spid="8"/>
                                        </p:tgtEl>
                                        <p:attrNameLst>
                                          <p:attrName>r</p:attrName>
                                        </p:attrNameLst>
                                      </p:cBhvr>
                                    </p:animRot>
                                    <p:animRot by="-240000">
                                      <p:cBhvr>
                                        <p:cTn id="15" dur="200" fill="hold">
                                          <p:stCondLst>
                                            <p:cond delay="600"/>
                                          </p:stCondLst>
                                        </p:cTn>
                                        <p:tgtEl>
                                          <p:spTgt spid="8"/>
                                        </p:tgtEl>
                                        <p:attrNameLst>
                                          <p:attrName>r</p:attrName>
                                        </p:attrNameLst>
                                      </p:cBhvr>
                                    </p:animRot>
                                    <p:animRot by="120000">
                                      <p:cBhvr>
                                        <p:cTn id="16" dur="200" fill="hold">
                                          <p:stCondLst>
                                            <p:cond delay="800"/>
                                          </p:stCondLst>
                                        </p:cTn>
                                        <p:tgtEl>
                                          <p:spTgt spid="8"/>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nodeType="clickEffect">
                                  <p:stCondLst>
                                    <p:cond delay="0"/>
                                  </p:stCondLst>
                                  <p:childTnLst>
                                    <p:animMotion origin="layout" path="M 1.25E-6 -4.44444E-6 L -0.42123 0.0125 " pathEditMode="relative" rAng="0" ptsTypes="AA">
                                      <p:cBhvr>
                                        <p:cTn id="20" dur="2000" fill="hold"/>
                                        <p:tgtEl>
                                          <p:spTgt spid="20"/>
                                        </p:tgtEl>
                                        <p:attrNameLst>
                                          <p:attrName>ppt_x</p:attrName>
                                          <p:attrName>ppt_y</p:attrName>
                                        </p:attrNameLst>
                                      </p:cBhvr>
                                      <p:rCtr x="-21068" y="625"/>
                                    </p:animMotion>
                                  </p:childTnLst>
                                </p:cTn>
                              </p:par>
                            </p:childTnLst>
                          </p:cTn>
                        </p:par>
                        <p:par>
                          <p:cTn id="21" fill="hold">
                            <p:stCondLst>
                              <p:cond delay="2000"/>
                            </p:stCondLst>
                            <p:childTnLst>
                              <p:par>
                                <p:cTn id="22" presetID="10" presetClass="exit" presetSubtype="0" fill="hold" nodeType="afterEffect">
                                  <p:stCondLst>
                                    <p:cond delay="0"/>
                                  </p:stCondLst>
                                  <p:childTnLst>
                                    <p:animEffect transition="out" filter="fade">
                                      <p:cBhvr>
                                        <p:cTn id="23" dur="500"/>
                                        <p:tgtEl>
                                          <p:spTgt spid="20"/>
                                        </p:tgtEl>
                                      </p:cBhvr>
                                    </p:animEffect>
                                    <p:set>
                                      <p:cBhvr>
                                        <p:cTn id="24" dur="1" fill="hold">
                                          <p:stCondLst>
                                            <p:cond delay="499"/>
                                          </p:stCondLst>
                                        </p:cTn>
                                        <p:tgtEl>
                                          <p:spTgt spid="20"/>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nodeType="clickEffect">
                                  <p:stCondLst>
                                    <p:cond delay="0"/>
                                  </p:stCondLst>
                                  <p:childTnLst>
                                    <p:animMotion origin="layout" path="M 2.5E-6 0 L 1.04518 0 " pathEditMode="relative" rAng="0" ptsTypes="AA">
                                      <p:cBhvr>
                                        <p:cTn id="28" dur="3000" fill="hold"/>
                                        <p:tgtEl>
                                          <p:spTgt spid="8"/>
                                        </p:tgtEl>
                                        <p:attrNameLst>
                                          <p:attrName>ppt_x</p:attrName>
                                          <p:attrName>ppt_y</p:attrName>
                                        </p:attrNameLst>
                                      </p:cBhvr>
                                      <p:rCtr x="52253" y="0"/>
                                    </p:animMotion>
                                  </p:childTnLst>
                                </p:cTn>
                              </p:par>
                            </p:childTnLst>
                          </p:cTn>
                        </p:par>
                        <p:par>
                          <p:cTn id="29" fill="hold">
                            <p:stCondLst>
                              <p:cond delay="3000"/>
                            </p:stCondLst>
                            <p:childTnLst>
                              <p:par>
                                <p:cTn id="30" presetID="14" presetClass="entr" presetSubtype="10" fill="hold" grpId="0" nodeType="afterEffect">
                                  <p:stCondLst>
                                    <p:cond delay="0"/>
                                  </p:stCondLst>
                                  <p:iterate type="lt">
                                    <p:tmPct val="0"/>
                                  </p:iterate>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32" dur="500"/>
                                        <p:tgtEl>
                                          <p:spTgt spid="10">
                                            <p:txEl>
                                              <p:pRg st="0" end="0"/>
                                            </p:txEl>
                                          </p:spTgt>
                                        </p:tgtEl>
                                      </p:cBhvr>
                                    </p:animEffect>
                                  </p:childTnLst>
                                </p:cTn>
                              </p:par>
                            </p:childTnLst>
                          </p:cTn>
                        </p:par>
                        <p:par>
                          <p:cTn id="33" fill="hold">
                            <p:stCondLst>
                              <p:cond delay="3500"/>
                            </p:stCondLst>
                            <p:childTnLst>
                              <p:par>
                                <p:cTn id="34" presetID="34" presetClass="emph" presetSubtype="0" repeatCount="5000" fill="hold" grpId="1" nodeType="afterEffect">
                                  <p:stCondLst>
                                    <p:cond delay="0"/>
                                  </p:stCondLst>
                                  <p:iterate type="lt">
                                    <p:tmPct val="10000"/>
                                  </p:iterate>
                                  <p:childTnLst>
                                    <p:animMotion origin="layout" path="M -2.77778E-6 -3.33333E-6 L -2.77778E-6 -0.07222 " pathEditMode="relative" rAng="0" ptsTypes="AA">
                                      <p:cBhvr>
                                        <p:cTn id="35" dur="250" accel="50000" decel="50000" autoRev="1" fill="hold">
                                          <p:stCondLst>
                                            <p:cond delay="0"/>
                                          </p:stCondLst>
                                        </p:cTn>
                                        <p:tgtEl>
                                          <p:spTgt spid="10">
                                            <p:txEl>
                                              <p:pRg st="0" end="0"/>
                                            </p:txEl>
                                          </p:spTgt>
                                        </p:tgtEl>
                                        <p:attrNameLst>
                                          <p:attrName>ppt_x</p:attrName>
                                          <p:attrName>ppt_y</p:attrName>
                                        </p:attrNameLst>
                                      </p:cBhvr>
                                      <p:rCtr x="0" y="-3611"/>
                                    </p:animMotion>
                                    <p:animRot by="1500000">
                                      <p:cBhvr>
                                        <p:cTn id="36" dur="125" fill="hold">
                                          <p:stCondLst>
                                            <p:cond delay="0"/>
                                          </p:stCondLst>
                                        </p:cTn>
                                        <p:tgtEl>
                                          <p:spTgt spid="10">
                                            <p:txEl>
                                              <p:pRg st="0" end="0"/>
                                            </p:txEl>
                                          </p:spTgt>
                                        </p:tgtEl>
                                        <p:attrNameLst>
                                          <p:attrName>r</p:attrName>
                                        </p:attrNameLst>
                                      </p:cBhvr>
                                    </p:animRot>
                                    <p:animRot by="-1500000">
                                      <p:cBhvr>
                                        <p:cTn id="37" dur="125" fill="hold">
                                          <p:stCondLst>
                                            <p:cond delay="125"/>
                                          </p:stCondLst>
                                        </p:cTn>
                                        <p:tgtEl>
                                          <p:spTgt spid="10">
                                            <p:txEl>
                                              <p:pRg st="0" end="0"/>
                                            </p:txEl>
                                          </p:spTgt>
                                        </p:tgtEl>
                                        <p:attrNameLst>
                                          <p:attrName>r</p:attrName>
                                        </p:attrNameLst>
                                      </p:cBhvr>
                                    </p:animRot>
                                    <p:animRot by="-1500000">
                                      <p:cBhvr>
                                        <p:cTn id="38" dur="125" fill="hold">
                                          <p:stCondLst>
                                            <p:cond delay="250"/>
                                          </p:stCondLst>
                                        </p:cTn>
                                        <p:tgtEl>
                                          <p:spTgt spid="10">
                                            <p:txEl>
                                              <p:pRg st="0" end="0"/>
                                            </p:txEl>
                                          </p:spTgt>
                                        </p:tgtEl>
                                        <p:attrNameLst>
                                          <p:attrName>r</p:attrName>
                                        </p:attrNameLst>
                                      </p:cBhvr>
                                    </p:animRot>
                                    <p:animRot by="1500000">
                                      <p:cBhvr>
                                        <p:cTn id="39" dur="125" fill="hold">
                                          <p:stCondLst>
                                            <p:cond delay="375"/>
                                          </p:stCondLst>
                                        </p:cTn>
                                        <p:tgtEl>
                                          <p:spTgt spid="10">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P spid="10" grpId="1" build="allAtOnce"/>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ndicam 2021-10-11 02-29-47-178 (online-video-cutter.com)">
            <a:hlinkClick r:id="" action="ppaction://media"/>
            <a:extLst>
              <a:ext uri="{FF2B5EF4-FFF2-40B4-BE49-F238E27FC236}">
                <a16:creationId xmlns:a16="http://schemas.microsoft.com/office/drawing/2014/main" xmlns="" id="{EE77E928-3F8A-4E96-AB4E-B383E45E715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extLst>
      <p:ext uri="{BB962C8B-B14F-4D97-AF65-F5344CB8AC3E}">
        <p14:creationId xmlns:p14="http://schemas.microsoft.com/office/powerpoint/2010/main" val="2125951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2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31"/>
        <p:cNvGrpSpPr/>
        <p:nvPr/>
      </p:nvGrpSpPr>
      <p:grpSpPr>
        <a:xfrm>
          <a:off x="0" y="0"/>
          <a:ext cx="0" cy="0"/>
          <a:chOff x="0" y="0"/>
          <a:chExt cx="0" cy="0"/>
        </a:xfrm>
      </p:grpSpPr>
      <p:grpSp>
        <p:nvGrpSpPr>
          <p:cNvPr id="1333" name="Google Shape;1333;p66"/>
          <p:cNvGrpSpPr/>
          <p:nvPr/>
        </p:nvGrpSpPr>
        <p:grpSpPr>
          <a:xfrm>
            <a:off x="6546265" y="807561"/>
            <a:ext cx="2346215" cy="4114954"/>
            <a:chOff x="6093502" y="731375"/>
            <a:chExt cx="2104606" cy="3691204"/>
          </a:xfrm>
        </p:grpSpPr>
        <p:sp>
          <p:nvSpPr>
            <p:cNvPr id="1334" name="Google Shape;1334;p66"/>
            <p:cNvSpPr/>
            <p:nvPr/>
          </p:nvSpPr>
          <p:spPr>
            <a:xfrm>
              <a:off x="6930093" y="2056524"/>
              <a:ext cx="893880" cy="544133"/>
            </a:xfrm>
            <a:custGeom>
              <a:avLst/>
              <a:gdLst/>
              <a:ahLst/>
              <a:cxnLst/>
              <a:rect l="l" t="t" r="r" b="b"/>
              <a:pathLst>
                <a:path w="16628" h="10122" extrusionOk="0">
                  <a:moveTo>
                    <a:pt x="16627" y="0"/>
                  </a:moveTo>
                  <a:lnTo>
                    <a:pt x="1" y="61"/>
                  </a:lnTo>
                  <a:lnTo>
                    <a:pt x="1" y="10122"/>
                  </a:lnTo>
                  <a:lnTo>
                    <a:pt x="16019" y="10091"/>
                  </a:lnTo>
                  <a:lnTo>
                    <a:pt x="16627"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66"/>
            <p:cNvSpPr/>
            <p:nvPr/>
          </p:nvSpPr>
          <p:spPr>
            <a:xfrm>
              <a:off x="6766720" y="1791817"/>
              <a:ext cx="125846" cy="1067033"/>
            </a:xfrm>
            <a:custGeom>
              <a:avLst/>
              <a:gdLst/>
              <a:ahLst/>
              <a:cxnLst/>
              <a:rect l="l" t="t" r="r" b="b"/>
              <a:pathLst>
                <a:path w="2341" h="19849" extrusionOk="0">
                  <a:moveTo>
                    <a:pt x="2189" y="0"/>
                  </a:moveTo>
                  <a:lnTo>
                    <a:pt x="304" y="91"/>
                  </a:lnTo>
                  <a:lnTo>
                    <a:pt x="0" y="19848"/>
                  </a:lnTo>
                  <a:lnTo>
                    <a:pt x="2341" y="19757"/>
                  </a:lnTo>
                  <a:lnTo>
                    <a:pt x="2189" y="0"/>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66"/>
            <p:cNvSpPr/>
            <p:nvPr/>
          </p:nvSpPr>
          <p:spPr>
            <a:xfrm>
              <a:off x="6884344" y="1791817"/>
              <a:ext cx="73594" cy="1062141"/>
            </a:xfrm>
            <a:custGeom>
              <a:avLst/>
              <a:gdLst/>
              <a:ahLst/>
              <a:cxnLst/>
              <a:rect l="l" t="t" r="r" b="b"/>
              <a:pathLst>
                <a:path w="1369" h="19758" extrusionOk="0">
                  <a:moveTo>
                    <a:pt x="1" y="0"/>
                  </a:moveTo>
                  <a:lnTo>
                    <a:pt x="153" y="19757"/>
                  </a:lnTo>
                  <a:lnTo>
                    <a:pt x="1369" y="19727"/>
                  </a:lnTo>
                  <a:lnTo>
                    <a:pt x="1338" y="1003"/>
                  </a:lnTo>
                  <a:lnTo>
                    <a:pt x="1"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66"/>
            <p:cNvSpPr/>
            <p:nvPr/>
          </p:nvSpPr>
          <p:spPr>
            <a:xfrm>
              <a:off x="7734052" y="1819556"/>
              <a:ext cx="152026" cy="1062141"/>
            </a:xfrm>
            <a:custGeom>
              <a:avLst/>
              <a:gdLst/>
              <a:ahLst/>
              <a:cxnLst/>
              <a:rect l="l" t="t" r="r" b="b"/>
              <a:pathLst>
                <a:path w="2828" h="19758" extrusionOk="0">
                  <a:moveTo>
                    <a:pt x="973" y="1"/>
                  </a:moveTo>
                  <a:lnTo>
                    <a:pt x="1" y="19758"/>
                  </a:lnTo>
                  <a:lnTo>
                    <a:pt x="2311" y="19758"/>
                  </a:lnTo>
                  <a:lnTo>
                    <a:pt x="2827" y="1"/>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66"/>
            <p:cNvSpPr/>
            <p:nvPr/>
          </p:nvSpPr>
          <p:spPr>
            <a:xfrm>
              <a:off x="7858235" y="1819556"/>
              <a:ext cx="98107" cy="1062141"/>
            </a:xfrm>
            <a:custGeom>
              <a:avLst/>
              <a:gdLst/>
              <a:ahLst/>
              <a:cxnLst/>
              <a:rect l="l" t="t" r="r" b="b"/>
              <a:pathLst>
                <a:path w="1825" h="19758" extrusionOk="0">
                  <a:moveTo>
                    <a:pt x="517" y="1"/>
                  </a:moveTo>
                  <a:lnTo>
                    <a:pt x="1" y="19758"/>
                  </a:lnTo>
                  <a:lnTo>
                    <a:pt x="1247" y="19758"/>
                  </a:lnTo>
                  <a:lnTo>
                    <a:pt x="1824" y="1034"/>
                  </a:lnTo>
                  <a:lnTo>
                    <a:pt x="517"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66"/>
            <p:cNvSpPr/>
            <p:nvPr/>
          </p:nvSpPr>
          <p:spPr>
            <a:xfrm>
              <a:off x="6926867" y="2925800"/>
              <a:ext cx="124234" cy="1042519"/>
            </a:xfrm>
            <a:custGeom>
              <a:avLst/>
              <a:gdLst/>
              <a:ahLst/>
              <a:cxnLst/>
              <a:rect l="l" t="t" r="r" b="b"/>
              <a:pathLst>
                <a:path w="2311" h="19393" extrusionOk="0">
                  <a:moveTo>
                    <a:pt x="0" y="1"/>
                  </a:moveTo>
                  <a:lnTo>
                    <a:pt x="517" y="19332"/>
                  </a:lnTo>
                  <a:lnTo>
                    <a:pt x="2310" y="19393"/>
                  </a:lnTo>
                  <a:lnTo>
                    <a:pt x="2249" y="61"/>
                  </a:lnTo>
                  <a:lnTo>
                    <a:pt x="0" y="1"/>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66"/>
            <p:cNvSpPr/>
            <p:nvPr/>
          </p:nvSpPr>
          <p:spPr>
            <a:xfrm>
              <a:off x="7047770" y="2929079"/>
              <a:ext cx="75207" cy="1039240"/>
            </a:xfrm>
            <a:custGeom>
              <a:avLst/>
              <a:gdLst/>
              <a:ahLst/>
              <a:cxnLst/>
              <a:rect l="l" t="t" r="r" b="b"/>
              <a:pathLst>
                <a:path w="1399" h="19332" extrusionOk="0">
                  <a:moveTo>
                    <a:pt x="0" y="0"/>
                  </a:moveTo>
                  <a:lnTo>
                    <a:pt x="61" y="19332"/>
                  </a:lnTo>
                  <a:lnTo>
                    <a:pt x="1399" y="18359"/>
                  </a:lnTo>
                  <a:lnTo>
                    <a:pt x="1186" y="31"/>
                  </a:lnTo>
                  <a:lnTo>
                    <a:pt x="0"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66"/>
            <p:cNvSpPr/>
            <p:nvPr/>
          </p:nvSpPr>
          <p:spPr>
            <a:xfrm>
              <a:off x="7771629" y="2978107"/>
              <a:ext cx="145468" cy="1039240"/>
            </a:xfrm>
            <a:custGeom>
              <a:avLst/>
              <a:gdLst/>
              <a:ahLst/>
              <a:cxnLst/>
              <a:rect l="l" t="t" r="r" b="b"/>
              <a:pathLst>
                <a:path w="2706" h="19332" extrusionOk="0">
                  <a:moveTo>
                    <a:pt x="1" y="0"/>
                  </a:moveTo>
                  <a:lnTo>
                    <a:pt x="882" y="19332"/>
                  </a:lnTo>
                  <a:lnTo>
                    <a:pt x="2706" y="19332"/>
                  </a:lnTo>
                  <a:lnTo>
                    <a:pt x="2280" y="31"/>
                  </a:lnTo>
                  <a:lnTo>
                    <a:pt x="1" y="0"/>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66"/>
            <p:cNvSpPr/>
            <p:nvPr/>
          </p:nvSpPr>
          <p:spPr>
            <a:xfrm>
              <a:off x="7894199" y="2979720"/>
              <a:ext cx="93162" cy="1037627"/>
            </a:xfrm>
            <a:custGeom>
              <a:avLst/>
              <a:gdLst/>
              <a:ahLst/>
              <a:cxnLst/>
              <a:rect l="l" t="t" r="r" b="b"/>
              <a:pathLst>
                <a:path w="1733" h="19302" extrusionOk="0">
                  <a:moveTo>
                    <a:pt x="0" y="1"/>
                  </a:moveTo>
                  <a:lnTo>
                    <a:pt x="426" y="19302"/>
                  </a:lnTo>
                  <a:lnTo>
                    <a:pt x="1733" y="18299"/>
                  </a:lnTo>
                  <a:lnTo>
                    <a:pt x="1186"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66"/>
            <p:cNvSpPr/>
            <p:nvPr/>
          </p:nvSpPr>
          <p:spPr>
            <a:xfrm>
              <a:off x="6864776" y="1965027"/>
              <a:ext cx="919952" cy="575205"/>
            </a:xfrm>
            <a:custGeom>
              <a:avLst/>
              <a:gdLst/>
              <a:ahLst/>
              <a:cxnLst/>
              <a:rect l="l" t="t" r="r" b="b"/>
              <a:pathLst>
                <a:path w="17113" h="10700" extrusionOk="0">
                  <a:moveTo>
                    <a:pt x="0" y="0"/>
                  </a:moveTo>
                  <a:lnTo>
                    <a:pt x="456" y="10699"/>
                  </a:lnTo>
                  <a:lnTo>
                    <a:pt x="16475" y="10638"/>
                  </a:lnTo>
                  <a:lnTo>
                    <a:pt x="17113" y="547"/>
                  </a:lnTo>
                  <a:lnTo>
                    <a:pt x="0" y="0"/>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66"/>
            <p:cNvSpPr/>
            <p:nvPr/>
          </p:nvSpPr>
          <p:spPr>
            <a:xfrm>
              <a:off x="6766720" y="2177427"/>
              <a:ext cx="1055582" cy="256047"/>
            </a:xfrm>
            <a:custGeom>
              <a:avLst/>
              <a:gdLst/>
              <a:ahLst/>
              <a:cxnLst/>
              <a:rect l="l" t="t" r="r" b="b"/>
              <a:pathLst>
                <a:path w="19636" h="4763" extrusionOk="0">
                  <a:moveTo>
                    <a:pt x="18147" y="0"/>
                  </a:moveTo>
                  <a:cubicBezTo>
                    <a:pt x="15097" y="776"/>
                    <a:pt x="11990" y="1180"/>
                    <a:pt x="8879" y="1180"/>
                  </a:cubicBezTo>
                  <a:cubicBezTo>
                    <a:pt x="6501" y="1180"/>
                    <a:pt x="4121" y="944"/>
                    <a:pt x="1763" y="456"/>
                  </a:cubicBezTo>
                  <a:cubicBezTo>
                    <a:pt x="1490" y="730"/>
                    <a:pt x="1247" y="1034"/>
                    <a:pt x="1034" y="1368"/>
                  </a:cubicBezTo>
                  <a:cubicBezTo>
                    <a:pt x="548" y="2159"/>
                    <a:pt x="244" y="2858"/>
                    <a:pt x="0" y="3496"/>
                  </a:cubicBezTo>
                  <a:cubicBezTo>
                    <a:pt x="2381" y="4380"/>
                    <a:pt x="4765" y="4763"/>
                    <a:pt x="7138" y="4763"/>
                  </a:cubicBezTo>
                  <a:cubicBezTo>
                    <a:pt x="11370" y="4763"/>
                    <a:pt x="15566" y="3547"/>
                    <a:pt x="19636" y="1794"/>
                  </a:cubicBezTo>
                  <a:cubicBezTo>
                    <a:pt x="19241" y="1186"/>
                    <a:pt x="18755" y="578"/>
                    <a:pt x="181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66"/>
            <p:cNvSpPr/>
            <p:nvPr/>
          </p:nvSpPr>
          <p:spPr>
            <a:xfrm>
              <a:off x="6738927" y="2273816"/>
              <a:ext cx="1138960" cy="280990"/>
            </a:xfrm>
            <a:custGeom>
              <a:avLst/>
              <a:gdLst/>
              <a:ahLst/>
              <a:cxnLst/>
              <a:rect l="l" t="t" r="r" b="b"/>
              <a:pathLst>
                <a:path w="21187" h="5227" extrusionOk="0">
                  <a:moveTo>
                    <a:pt x="20153" y="1"/>
                  </a:moveTo>
                  <a:cubicBezTo>
                    <a:pt x="16083" y="1754"/>
                    <a:pt x="11887" y="2970"/>
                    <a:pt x="7655" y="2970"/>
                  </a:cubicBezTo>
                  <a:cubicBezTo>
                    <a:pt x="5282" y="2970"/>
                    <a:pt x="2898" y="2587"/>
                    <a:pt x="517" y="1703"/>
                  </a:cubicBezTo>
                  <a:cubicBezTo>
                    <a:pt x="1" y="3162"/>
                    <a:pt x="31" y="4165"/>
                    <a:pt x="31" y="4165"/>
                  </a:cubicBezTo>
                  <a:cubicBezTo>
                    <a:pt x="31" y="4165"/>
                    <a:pt x="274" y="4347"/>
                    <a:pt x="761" y="4560"/>
                  </a:cubicBezTo>
                  <a:cubicBezTo>
                    <a:pt x="2772" y="5012"/>
                    <a:pt x="4806" y="5226"/>
                    <a:pt x="6837" y="5226"/>
                  </a:cubicBezTo>
                  <a:cubicBezTo>
                    <a:pt x="11773" y="5226"/>
                    <a:pt x="16685" y="3960"/>
                    <a:pt x="21186" y="1764"/>
                  </a:cubicBezTo>
                  <a:cubicBezTo>
                    <a:pt x="20943" y="1277"/>
                    <a:pt x="20639" y="669"/>
                    <a:pt x="20153" y="1"/>
                  </a:cubicBezTo>
                  <a:close/>
                </a:path>
              </a:pathLst>
            </a:custGeom>
            <a:solidFill>
              <a:srgbClr val="FFB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66"/>
            <p:cNvSpPr/>
            <p:nvPr/>
          </p:nvSpPr>
          <p:spPr>
            <a:xfrm>
              <a:off x="6903966" y="2803230"/>
              <a:ext cx="826844" cy="284162"/>
            </a:xfrm>
            <a:custGeom>
              <a:avLst/>
              <a:gdLst/>
              <a:ahLst/>
              <a:cxnLst/>
              <a:rect l="l" t="t" r="r" b="b"/>
              <a:pathLst>
                <a:path w="15381" h="5286" extrusionOk="0">
                  <a:moveTo>
                    <a:pt x="15138" y="1"/>
                  </a:moveTo>
                  <a:cubicBezTo>
                    <a:pt x="11571" y="1441"/>
                    <a:pt x="7781" y="2194"/>
                    <a:pt x="3910" y="2194"/>
                  </a:cubicBezTo>
                  <a:cubicBezTo>
                    <a:pt x="2634" y="2194"/>
                    <a:pt x="1350" y="2112"/>
                    <a:pt x="61" y="1946"/>
                  </a:cubicBezTo>
                  <a:lnTo>
                    <a:pt x="1" y="4499"/>
                  </a:lnTo>
                  <a:cubicBezTo>
                    <a:pt x="1" y="4499"/>
                    <a:pt x="3550" y="5286"/>
                    <a:pt x="7915" y="5286"/>
                  </a:cubicBezTo>
                  <a:cubicBezTo>
                    <a:pt x="10309" y="5286"/>
                    <a:pt x="12948" y="5049"/>
                    <a:pt x="15381" y="4317"/>
                  </a:cubicBezTo>
                  <a:lnTo>
                    <a:pt x="15350" y="3800"/>
                  </a:lnTo>
                  <a:lnTo>
                    <a:pt x="15138" y="1"/>
                  </a:ln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66"/>
            <p:cNvSpPr/>
            <p:nvPr/>
          </p:nvSpPr>
          <p:spPr>
            <a:xfrm>
              <a:off x="6907245" y="2646363"/>
              <a:ext cx="810502" cy="274808"/>
            </a:xfrm>
            <a:custGeom>
              <a:avLst/>
              <a:gdLst/>
              <a:ahLst/>
              <a:cxnLst/>
              <a:rect l="l" t="t" r="r" b="b"/>
              <a:pathLst>
                <a:path w="15077" h="5112" extrusionOk="0">
                  <a:moveTo>
                    <a:pt x="14925" y="1"/>
                  </a:moveTo>
                  <a:cubicBezTo>
                    <a:pt x="11643" y="1292"/>
                    <a:pt x="8081" y="1979"/>
                    <a:pt x="4588" y="1979"/>
                  </a:cubicBezTo>
                  <a:cubicBezTo>
                    <a:pt x="3067" y="1979"/>
                    <a:pt x="1558" y="1849"/>
                    <a:pt x="92" y="1582"/>
                  </a:cubicBezTo>
                  <a:lnTo>
                    <a:pt x="0" y="4864"/>
                  </a:lnTo>
                  <a:cubicBezTo>
                    <a:pt x="1289" y="5030"/>
                    <a:pt x="2573" y="5112"/>
                    <a:pt x="3849" y="5112"/>
                  </a:cubicBezTo>
                  <a:cubicBezTo>
                    <a:pt x="7720" y="5112"/>
                    <a:pt x="11510" y="4359"/>
                    <a:pt x="15077" y="2919"/>
                  </a:cubicBezTo>
                  <a:lnTo>
                    <a:pt x="14925" y="1"/>
                  </a:lnTo>
                  <a:close/>
                </a:path>
              </a:pathLst>
            </a:custGeom>
            <a:solidFill>
              <a:srgbClr val="FFB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66"/>
            <p:cNvSpPr/>
            <p:nvPr/>
          </p:nvSpPr>
          <p:spPr>
            <a:xfrm>
              <a:off x="6779784" y="2368592"/>
              <a:ext cx="1116059" cy="384205"/>
            </a:xfrm>
            <a:custGeom>
              <a:avLst/>
              <a:gdLst/>
              <a:ahLst/>
              <a:cxnLst/>
              <a:rect l="l" t="t" r="r" b="b"/>
              <a:pathLst>
                <a:path w="20761" h="7147" extrusionOk="0">
                  <a:moveTo>
                    <a:pt x="20426" y="1"/>
                  </a:moveTo>
                  <a:cubicBezTo>
                    <a:pt x="15925" y="2197"/>
                    <a:pt x="11013" y="3463"/>
                    <a:pt x="6077" y="3463"/>
                  </a:cubicBezTo>
                  <a:cubicBezTo>
                    <a:pt x="4046" y="3463"/>
                    <a:pt x="2012" y="3249"/>
                    <a:pt x="1" y="2797"/>
                  </a:cubicBezTo>
                  <a:lnTo>
                    <a:pt x="1" y="2797"/>
                  </a:lnTo>
                  <a:cubicBezTo>
                    <a:pt x="517" y="3010"/>
                    <a:pt x="1277" y="3253"/>
                    <a:pt x="2280" y="3314"/>
                  </a:cubicBezTo>
                  <a:cubicBezTo>
                    <a:pt x="2371" y="3314"/>
                    <a:pt x="2463" y="3344"/>
                    <a:pt x="2523" y="3344"/>
                  </a:cubicBezTo>
                  <a:lnTo>
                    <a:pt x="2493" y="4682"/>
                  </a:lnTo>
                  <a:lnTo>
                    <a:pt x="2463" y="6749"/>
                  </a:lnTo>
                  <a:cubicBezTo>
                    <a:pt x="3929" y="7016"/>
                    <a:pt x="5438" y="7146"/>
                    <a:pt x="6958" y="7146"/>
                  </a:cubicBezTo>
                  <a:cubicBezTo>
                    <a:pt x="10449" y="7146"/>
                    <a:pt x="14005" y="6459"/>
                    <a:pt x="17265" y="5168"/>
                  </a:cubicBezTo>
                  <a:lnTo>
                    <a:pt x="17174" y="3223"/>
                  </a:lnTo>
                  <a:cubicBezTo>
                    <a:pt x="17174" y="3223"/>
                    <a:pt x="19150" y="2828"/>
                    <a:pt x="20761" y="852"/>
                  </a:cubicBezTo>
                  <a:cubicBezTo>
                    <a:pt x="20761" y="852"/>
                    <a:pt x="20639" y="517"/>
                    <a:pt x="204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66"/>
            <p:cNvSpPr/>
            <p:nvPr/>
          </p:nvSpPr>
          <p:spPr>
            <a:xfrm>
              <a:off x="6861497" y="2044374"/>
              <a:ext cx="880763" cy="196484"/>
            </a:xfrm>
            <a:custGeom>
              <a:avLst/>
              <a:gdLst/>
              <a:ahLst/>
              <a:cxnLst/>
              <a:rect l="l" t="t" r="r" b="b"/>
              <a:pathLst>
                <a:path w="16384" h="3655" extrusionOk="0">
                  <a:moveTo>
                    <a:pt x="8270" y="0"/>
                  </a:moveTo>
                  <a:cubicBezTo>
                    <a:pt x="5379" y="0"/>
                    <a:pt x="3952" y="591"/>
                    <a:pt x="3952" y="591"/>
                  </a:cubicBezTo>
                  <a:cubicBezTo>
                    <a:pt x="3952" y="591"/>
                    <a:pt x="1702" y="1199"/>
                    <a:pt x="0" y="2931"/>
                  </a:cubicBezTo>
                  <a:cubicBezTo>
                    <a:pt x="2358" y="3419"/>
                    <a:pt x="4738" y="3655"/>
                    <a:pt x="7116" y="3655"/>
                  </a:cubicBezTo>
                  <a:cubicBezTo>
                    <a:pt x="10227" y="3655"/>
                    <a:pt x="13334" y="3251"/>
                    <a:pt x="16384" y="2475"/>
                  </a:cubicBezTo>
                  <a:cubicBezTo>
                    <a:pt x="15289" y="1442"/>
                    <a:pt x="13830" y="561"/>
                    <a:pt x="11976" y="287"/>
                  </a:cubicBezTo>
                  <a:cubicBezTo>
                    <a:pt x="10549" y="77"/>
                    <a:pt x="9314" y="0"/>
                    <a:pt x="8270" y="0"/>
                  </a:cubicBezTo>
                  <a:close/>
                </a:path>
              </a:pathLst>
            </a:custGeom>
            <a:solidFill>
              <a:srgbClr val="FFB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66"/>
            <p:cNvSpPr/>
            <p:nvPr/>
          </p:nvSpPr>
          <p:spPr>
            <a:xfrm>
              <a:off x="6524861" y="1663710"/>
              <a:ext cx="248413" cy="152940"/>
            </a:xfrm>
            <a:custGeom>
              <a:avLst/>
              <a:gdLst/>
              <a:ahLst/>
              <a:cxnLst/>
              <a:rect l="l" t="t" r="r" b="b"/>
              <a:pathLst>
                <a:path w="4621" h="2845" extrusionOk="0">
                  <a:moveTo>
                    <a:pt x="3198" y="0"/>
                  </a:moveTo>
                  <a:cubicBezTo>
                    <a:pt x="1993" y="0"/>
                    <a:pt x="796" y="501"/>
                    <a:pt x="1" y="1441"/>
                  </a:cubicBezTo>
                  <a:cubicBezTo>
                    <a:pt x="337" y="2206"/>
                    <a:pt x="1107" y="2845"/>
                    <a:pt x="2201" y="2845"/>
                  </a:cubicBezTo>
                  <a:cubicBezTo>
                    <a:pt x="2889" y="2845"/>
                    <a:pt x="3705" y="2592"/>
                    <a:pt x="4621" y="1958"/>
                  </a:cubicBezTo>
                  <a:lnTo>
                    <a:pt x="4135" y="103"/>
                  </a:lnTo>
                  <a:cubicBezTo>
                    <a:pt x="3827" y="34"/>
                    <a:pt x="3512" y="0"/>
                    <a:pt x="3198"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66"/>
            <p:cNvSpPr/>
            <p:nvPr/>
          </p:nvSpPr>
          <p:spPr>
            <a:xfrm>
              <a:off x="6508518" y="1587803"/>
              <a:ext cx="238630" cy="153370"/>
            </a:xfrm>
            <a:custGeom>
              <a:avLst/>
              <a:gdLst/>
              <a:ahLst/>
              <a:cxnLst/>
              <a:rect l="l" t="t" r="r" b="b"/>
              <a:pathLst>
                <a:path w="4439" h="2853" extrusionOk="0">
                  <a:moveTo>
                    <a:pt x="2668" y="0"/>
                  </a:moveTo>
                  <a:cubicBezTo>
                    <a:pt x="2016" y="0"/>
                    <a:pt x="1248" y="177"/>
                    <a:pt x="609" y="816"/>
                  </a:cubicBezTo>
                  <a:cubicBezTo>
                    <a:pt x="62" y="1333"/>
                    <a:pt x="1" y="2154"/>
                    <a:pt x="305" y="2853"/>
                  </a:cubicBezTo>
                  <a:cubicBezTo>
                    <a:pt x="1100" y="1913"/>
                    <a:pt x="2297" y="1412"/>
                    <a:pt x="3502" y="1412"/>
                  </a:cubicBezTo>
                  <a:cubicBezTo>
                    <a:pt x="3816" y="1412"/>
                    <a:pt x="4131" y="1446"/>
                    <a:pt x="4439" y="1515"/>
                  </a:cubicBezTo>
                  <a:lnTo>
                    <a:pt x="4104" y="269"/>
                  </a:lnTo>
                  <a:cubicBezTo>
                    <a:pt x="4104" y="269"/>
                    <a:pt x="3474" y="0"/>
                    <a:pt x="2668"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66"/>
            <p:cNvSpPr/>
            <p:nvPr/>
          </p:nvSpPr>
          <p:spPr>
            <a:xfrm>
              <a:off x="6586952" y="1672849"/>
              <a:ext cx="166756" cy="102354"/>
            </a:xfrm>
            <a:custGeom>
              <a:avLst/>
              <a:gdLst/>
              <a:ahLst/>
              <a:cxnLst/>
              <a:rect l="l" t="t" r="r" b="b"/>
              <a:pathLst>
                <a:path w="3102" h="1904" extrusionOk="0">
                  <a:moveTo>
                    <a:pt x="1542" y="0"/>
                  </a:moveTo>
                  <a:cubicBezTo>
                    <a:pt x="1009" y="0"/>
                    <a:pt x="458" y="271"/>
                    <a:pt x="1" y="511"/>
                  </a:cubicBezTo>
                  <a:cubicBezTo>
                    <a:pt x="1" y="511"/>
                    <a:pt x="1" y="572"/>
                    <a:pt x="31" y="572"/>
                  </a:cubicBezTo>
                  <a:cubicBezTo>
                    <a:pt x="512" y="441"/>
                    <a:pt x="1040" y="121"/>
                    <a:pt x="1558" y="121"/>
                  </a:cubicBezTo>
                  <a:cubicBezTo>
                    <a:pt x="1761" y="121"/>
                    <a:pt x="1962" y="170"/>
                    <a:pt x="2159" y="298"/>
                  </a:cubicBezTo>
                  <a:cubicBezTo>
                    <a:pt x="2645" y="633"/>
                    <a:pt x="2767" y="1301"/>
                    <a:pt x="2949" y="1848"/>
                  </a:cubicBezTo>
                  <a:cubicBezTo>
                    <a:pt x="2949" y="1887"/>
                    <a:pt x="2976" y="1903"/>
                    <a:pt x="3007" y="1903"/>
                  </a:cubicBezTo>
                  <a:cubicBezTo>
                    <a:pt x="3050" y="1903"/>
                    <a:pt x="3101" y="1871"/>
                    <a:pt x="3101" y="1818"/>
                  </a:cubicBezTo>
                  <a:cubicBezTo>
                    <a:pt x="2949" y="1210"/>
                    <a:pt x="2736" y="481"/>
                    <a:pt x="2159" y="146"/>
                  </a:cubicBezTo>
                  <a:cubicBezTo>
                    <a:pt x="1961" y="43"/>
                    <a:pt x="1753" y="0"/>
                    <a:pt x="1542"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66"/>
            <p:cNvSpPr/>
            <p:nvPr/>
          </p:nvSpPr>
          <p:spPr>
            <a:xfrm>
              <a:off x="6654580" y="1700696"/>
              <a:ext cx="90313" cy="38114"/>
            </a:xfrm>
            <a:custGeom>
              <a:avLst/>
              <a:gdLst/>
              <a:ahLst/>
              <a:cxnLst/>
              <a:rect l="l" t="t" r="r" b="b"/>
              <a:pathLst>
                <a:path w="1680" h="709" extrusionOk="0">
                  <a:moveTo>
                    <a:pt x="649" y="1"/>
                  </a:moveTo>
                  <a:cubicBezTo>
                    <a:pt x="433" y="1"/>
                    <a:pt x="224" y="96"/>
                    <a:pt x="50" y="327"/>
                  </a:cubicBezTo>
                  <a:cubicBezTo>
                    <a:pt x="0" y="377"/>
                    <a:pt x="52" y="427"/>
                    <a:pt x="106" y="427"/>
                  </a:cubicBezTo>
                  <a:cubicBezTo>
                    <a:pt x="118" y="427"/>
                    <a:pt x="130" y="424"/>
                    <a:pt x="141" y="418"/>
                  </a:cubicBezTo>
                  <a:cubicBezTo>
                    <a:pt x="315" y="263"/>
                    <a:pt x="477" y="170"/>
                    <a:pt x="659" y="170"/>
                  </a:cubicBezTo>
                  <a:cubicBezTo>
                    <a:pt x="762" y="170"/>
                    <a:pt x="871" y="200"/>
                    <a:pt x="992" y="266"/>
                  </a:cubicBezTo>
                  <a:cubicBezTo>
                    <a:pt x="1205" y="388"/>
                    <a:pt x="1357" y="540"/>
                    <a:pt x="1539" y="692"/>
                  </a:cubicBezTo>
                  <a:cubicBezTo>
                    <a:pt x="1551" y="704"/>
                    <a:pt x="1564" y="709"/>
                    <a:pt x="1576" y="709"/>
                  </a:cubicBezTo>
                  <a:cubicBezTo>
                    <a:pt x="1629" y="709"/>
                    <a:pt x="1680" y="620"/>
                    <a:pt x="1630" y="570"/>
                  </a:cubicBezTo>
                  <a:cubicBezTo>
                    <a:pt x="1367" y="251"/>
                    <a:pt x="999" y="1"/>
                    <a:pt x="649"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66"/>
            <p:cNvSpPr/>
            <p:nvPr/>
          </p:nvSpPr>
          <p:spPr>
            <a:xfrm>
              <a:off x="7765125" y="1341911"/>
              <a:ext cx="234705" cy="159068"/>
            </a:xfrm>
            <a:custGeom>
              <a:avLst/>
              <a:gdLst/>
              <a:ahLst/>
              <a:cxnLst/>
              <a:rect l="l" t="t" r="r" b="b"/>
              <a:pathLst>
                <a:path w="4366" h="2959" extrusionOk="0">
                  <a:moveTo>
                    <a:pt x="2836" y="0"/>
                  </a:moveTo>
                  <a:cubicBezTo>
                    <a:pt x="1803" y="0"/>
                    <a:pt x="773" y="395"/>
                    <a:pt x="0" y="1105"/>
                  </a:cubicBezTo>
                  <a:lnTo>
                    <a:pt x="486" y="2928"/>
                  </a:lnTo>
                  <a:cubicBezTo>
                    <a:pt x="706" y="2949"/>
                    <a:pt x="914" y="2959"/>
                    <a:pt x="1112" y="2959"/>
                  </a:cubicBezTo>
                  <a:cubicBezTo>
                    <a:pt x="3520" y="2959"/>
                    <a:pt x="4366" y="1489"/>
                    <a:pt x="4225" y="253"/>
                  </a:cubicBezTo>
                  <a:cubicBezTo>
                    <a:pt x="3778" y="82"/>
                    <a:pt x="3307" y="0"/>
                    <a:pt x="2836"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66"/>
            <p:cNvSpPr/>
            <p:nvPr/>
          </p:nvSpPr>
          <p:spPr>
            <a:xfrm>
              <a:off x="7747116" y="1283637"/>
              <a:ext cx="245188" cy="117675"/>
            </a:xfrm>
            <a:custGeom>
              <a:avLst/>
              <a:gdLst/>
              <a:ahLst/>
              <a:cxnLst/>
              <a:rect l="l" t="t" r="r" b="b"/>
              <a:pathLst>
                <a:path w="4561" h="2189" extrusionOk="0">
                  <a:moveTo>
                    <a:pt x="2007" y="1"/>
                  </a:moveTo>
                  <a:cubicBezTo>
                    <a:pt x="658" y="1"/>
                    <a:pt x="1" y="912"/>
                    <a:pt x="1" y="912"/>
                  </a:cubicBezTo>
                  <a:lnTo>
                    <a:pt x="335" y="2189"/>
                  </a:lnTo>
                  <a:cubicBezTo>
                    <a:pt x="1108" y="1479"/>
                    <a:pt x="2138" y="1084"/>
                    <a:pt x="3171" y="1084"/>
                  </a:cubicBezTo>
                  <a:cubicBezTo>
                    <a:pt x="3642" y="1084"/>
                    <a:pt x="4113" y="1166"/>
                    <a:pt x="4560" y="1337"/>
                  </a:cubicBezTo>
                  <a:cubicBezTo>
                    <a:pt x="4499" y="547"/>
                    <a:pt x="3618" y="334"/>
                    <a:pt x="2888" y="122"/>
                  </a:cubicBezTo>
                  <a:cubicBezTo>
                    <a:pt x="2567" y="36"/>
                    <a:pt x="2274" y="1"/>
                    <a:pt x="2007"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66"/>
            <p:cNvSpPr/>
            <p:nvPr/>
          </p:nvSpPr>
          <p:spPr>
            <a:xfrm>
              <a:off x="7789639" y="1348954"/>
              <a:ext cx="130738" cy="145898"/>
            </a:xfrm>
            <a:custGeom>
              <a:avLst/>
              <a:gdLst/>
              <a:ahLst/>
              <a:cxnLst/>
              <a:rect l="l" t="t" r="r" b="b"/>
              <a:pathLst>
                <a:path w="2432" h="2714" extrusionOk="0">
                  <a:moveTo>
                    <a:pt x="2401" y="1"/>
                  </a:moveTo>
                  <a:cubicBezTo>
                    <a:pt x="1702" y="31"/>
                    <a:pt x="760" y="92"/>
                    <a:pt x="334" y="761"/>
                  </a:cubicBezTo>
                  <a:cubicBezTo>
                    <a:pt x="0" y="1308"/>
                    <a:pt x="182" y="2068"/>
                    <a:pt x="365" y="2645"/>
                  </a:cubicBezTo>
                  <a:cubicBezTo>
                    <a:pt x="377" y="2694"/>
                    <a:pt x="409" y="2713"/>
                    <a:pt x="440" y="2713"/>
                  </a:cubicBezTo>
                  <a:cubicBezTo>
                    <a:pt x="488" y="2713"/>
                    <a:pt x="535" y="2670"/>
                    <a:pt x="517" y="2615"/>
                  </a:cubicBezTo>
                  <a:cubicBezTo>
                    <a:pt x="395" y="2068"/>
                    <a:pt x="182" y="1460"/>
                    <a:pt x="426" y="913"/>
                  </a:cubicBezTo>
                  <a:cubicBezTo>
                    <a:pt x="760" y="153"/>
                    <a:pt x="1702" y="244"/>
                    <a:pt x="2401" y="62"/>
                  </a:cubicBezTo>
                  <a:cubicBezTo>
                    <a:pt x="2432" y="62"/>
                    <a:pt x="2432" y="1"/>
                    <a:pt x="2401"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66"/>
            <p:cNvSpPr/>
            <p:nvPr/>
          </p:nvSpPr>
          <p:spPr>
            <a:xfrm>
              <a:off x="7798347" y="1395455"/>
              <a:ext cx="73003" cy="62197"/>
            </a:xfrm>
            <a:custGeom>
              <a:avLst/>
              <a:gdLst/>
              <a:ahLst/>
              <a:cxnLst/>
              <a:rect l="l" t="t" r="r" b="b"/>
              <a:pathLst>
                <a:path w="1358" h="1157" extrusionOk="0">
                  <a:moveTo>
                    <a:pt x="947" y="0"/>
                  </a:moveTo>
                  <a:cubicBezTo>
                    <a:pt x="438" y="0"/>
                    <a:pt x="96" y="525"/>
                    <a:pt x="20" y="1051"/>
                  </a:cubicBezTo>
                  <a:cubicBezTo>
                    <a:pt x="1" y="1110"/>
                    <a:pt x="45" y="1157"/>
                    <a:pt x="96" y="1157"/>
                  </a:cubicBezTo>
                  <a:cubicBezTo>
                    <a:pt x="123" y="1157"/>
                    <a:pt x="151" y="1143"/>
                    <a:pt x="172" y="1112"/>
                  </a:cubicBezTo>
                  <a:cubicBezTo>
                    <a:pt x="264" y="899"/>
                    <a:pt x="324" y="656"/>
                    <a:pt x="476" y="443"/>
                  </a:cubicBezTo>
                  <a:cubicBezTo>
                    <a:pt x="609" y="244"/>
                    <a:pt x="790" y="173"/>
                    <a:pt x="996" y="173"/>
                  </a:cubicBezTo>
                  <a:cubicBezTo>
                    <a:pt x="1073" y="173"/>
                    <a:pt x="1154" y="183"/>
                    <a:pt x="1236" y="200"/>
                  </a:cubicBezTo>
                  <a:cubicBezTo>
                    <a:pt x="1297" y="200"/>
                    <a:pt x="1358" y="109"/>
                    <a:pt x="1297" y="78"/>
                  </a:cubicBezTo>
                  <a:cubicBezTo>
                    <a:pt x="1173" y="24"/>
                    <a:pt x="1056" y="0"/>
                    <a:pt x="947"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66"/>
            <p:cNvSpPr/>
            <p:nvPr/>
          </p:nvSpPr>
          <p:spPr>
            <a:xfrm>
              <a:off x="7175232" y="2025451"/>
              <a:ext cx="271260" cy="139071"/>
            </a:xfrm>
            <a:custGeom>
              <a:avLst/>
              <a:gdLst/>
              <a:ahLst/>
              <a:cxnLst/>
              <a:rect l="l" t="t" r="r" b="b"/>
              <a:pathLst>
                <a:path w="5046" h="2587" extrusionOk="0">
                  <a:moveTo>
                    <a:pt x="5046" y="1"/>
                  </a:moveTo>
                  <a:lnTo>
                    <a:pt x="5046" y="1"/>
                  </a:lnTo>
                  <a:cubicBezTo>
                    <a:pt x="3374" y="122"/>
                    <a:pt x="1763" y="396"/>
                    <a:pt x="183" y="943"/>
                  </a:cubicBezTo>
                  <a:cubicBezTo>
                    <a:pt x="122" y="1095"/>
                    <a:pt x="91" y="1277"/>
                    <a:pt x="0" y="1429"/>
                  </a:cubicBezTo>
                  <a:cubicBezTo>
                    <a:pt x="0" y="1429"/>
                    <a:pt x="1082" y="2587"/>
                    <a:pt x="2708" y="2587"/>
                  </a:cubicBezTo>
                  <a:cubicBezTo>
                    <a:pt x="3394" y="2587"/>
                    <a:pt x="4177" y="2380"/>
                    <a:pt x="5016" y="1794"/>
                  </a:cubicBezTo>
                  <a:cubicBezTo>
                    <a:pt x="5016" y="1794"/>
                    <a:pt x="4955" y="973"/>
                    <a:pt x="5046"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66"/>
            <p:cNvSpPr/>
            <p:nvPr/>
          </p:nvSpPr>
          <p:spPr>
            <a:xfrm>
              <a:off x="7175232" y="1878422"/>
              <a:ext cx="320287" cy="197720"/>
            </a:xfrm>
            <a:custGeom>
              <a:avLst/>
              <a:gdLst/>
              <a:ahLst/>
              <a:cxnLst/>
              <a:rect l="l" t="t" r="r" b="b"/>
              <a:pathLst>
                <a:path w="5958" h="3678" extrusionOk="0">
                  <a:moveTo>
                    <a:pt x="5958" y="0"/>
                  </a:moveTo>
                  <a:lnTo>
                    <a:pt x="0" y="1277"/>
                  </a:lnTo>
                  <a:cubicBezTo>
                    <a:pt x="0" y="1277"/>
                    <a:pt x="426" y="2614"/>
                    <a:pt x="183" y="3678"/>
                  </a:cubicBezTo>
                  <a:cubicBezTo>
                    <a:pt x="1763" y="3131"/>
                    <a:pt x="3374" y="2857"/>
                    <a:pt x="5046" y="2736"/>
                  </a:cubicBezTo>
                  <a:cubicBezTo>
                    <a:pt x="5076" y="2128"/>
                    <a:pt x="5745" y="578"/>
                    <a:pt x="5958"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66"/>
            <p:cNvSpPr/>
            <p:nvPr/>
          </p:nvSpPr>
          <p:spPr>
            <a:xfrm>
              <a:off x="6546149" y="923186"/>
              <a:ext cx="1253302" cy="975430"/>
            </a:xfrm>
            <a:custGeom>
              <a:avLst/>
              <a:gdLst/>
              <a:ahLst/>
              <a:cxnLst/>
              <a:rect l="l" t="t" r="r" b="b"/>
              <a:pathLst>
                <a:path w="23314" h="18145" extrusionOk="0">
                  <a:moveTo>
                    <a:pt x="12186" y="1"/>
                  </a:moveTo>
                  <a:cubicBezTo>
                    <a:pt x="6769" y="1"/>
                    <a:pt x="0" y="1862"/>
                    <a:pt x="2948" y="12055"/>
                  </a:cubicBezTo>
                  <a:cubicBezTo>
                    <a:pt x="2948" y="12055"/>
                    <a:pt x="3070" y="12602"/>
                    <a:pt x="3313" y="13362"/>
                  </a:cubicBezTo>
                  <a:cubicBezTo>
                    <a:pt x="6688" y="16628"/>
                    <a:pt x="11214" y="18145"/>
                    <a:pt x="15868" y="18145"/>
                  </a:cubicBezTo>
                  <a:cubicBezTo>
                    <a:pt x="16454" y="18145"/>
                    <a:pt x="17042" y="18121"/>
                    <a:pt x="17629" y="18073"/>
                  </a:cubicBezTo>
                  <a:cubicBezTo>
                    <a:pt x="20304" y="16888"/>
                    <a:pt x="22584" y="15003"/>
                    <a:pt x="22888" y="12936"/>
                  </a:cubicBezTo>
                  <a:cubicBezTo>
                    <a:pt x="23313" y="9836"/>
                    <a:pt x="23253" y="7799"/>
                    <a:pt x="22158" y="5064"/>
                  </a:cubicBezTo>
                  <a:cubicBezTo>
                    <a:pt x="21064" y="2328"/>
                    <a:pt x="20578" y="1112"/>
                    <a:pt x="17629" y="535"/>
                  </a:cubicBezTo>
                  <a:cubicBezTo>
                    <a:pt x="16724" y="367"/>
                    <a:pt x="14588" y="1"/>
                    <a:pt x="12186"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66"/>
            <p:cNvSpPr/>
            <p:nvPr/>
          </p:nvSpPr>
          <p:spPr>
            <a:xfrm>
              <a:off x="6724251" y="1641454"/>
              <a:ext cx="769646" cy="327168"/>
            </a:xfrm>
            <a:custGeom>
              <a:avLst/>
              <a:gdLst/>
              <a:ahLst/>
              <a:cxnLst/>
              <a:rect l="l" t="t" r="r" b="b"/>
              <a:pathLst>
                <a:path w="14317" h="6086" extrusionOk="0">
                  <a:moveTo>
                    <a:pt x="0" y="1"/>
                  </a:moveTo>
                  <a:lnTo>
                    <a:pt x="0" y="1"/>
                  </a:lnTo>
                  <a:cubicBezTo>
                    <a:pt x="365" y="1186"/>
                    <a:pt x="1003" y="2888"/>
                    <a:pt x="1793" y="3800"/>
                  </a:cubicBezTo>
                  <a:cubicBezTo>
                    <a:pt x="2873" y="5052"/>
                    <a:pt x="5300" y="6085"/>
                    <a:pt x="8258" y="6085"/>
                  </a:cubicBezTo>
                  <a:cubicBezTo>
                    <a:pt x="8964" y="6085"/>
                    <a:pt x="9701" y="6026"/>
                    <a:pt x="10456" y="5897"/>
                  </a:cubicBezTo>
                  <a:cubicBezTo>
                    <a:pt x="11702" y="5685"/>
                    <a:pt x="13040" y="5290"/>
                    <a:pt x="14316" y="4712"/>
                  </a:cubicBezTo>
                  <a:lnTo>
                    <a:pt x="14316" y="4712"/>
                  </a:lnTo>
                  <a:cubicBezTo>
                    <a:pt x="13729" y="4760"/>
                    <a:pt x="13141" y="4784"/>
                    <a:pt x="12555" y="4784"/>
                  </a:cubicBezTo>
                  <a:cubicBezTo>
                    <a:pt x="7901" y="4784"/>
                    <a:pt x="3375" y="3267"/>
                    <a:pt x="0" y="1"/>
                  </a:cubicBezTo>
                  <a:close/>
                </a:path>
              </a:pathLst>
            </a:custGeom>
            <a:solidFill>
              <a:srgbClr val="F4B2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66"/>
            <p:cNvSpPr/>
            <p:nvPr/>
          </p:nvSpPr>
          <p:spPr>
            <a:xfrm>
              <a:off x="6957886" y="1531464"/>
              <a:ext cx="71981" cy="75153"/>
            </a:xfrm>
            <a:custGeom>
              <a:avLst/>
              <a:gdLst/>
              <a:ahLst/>
              <a:cxnLst/>
              <a:rect l="l" t="t" r="r" b="b"/>
              <a:pathLst>
                <a:path w="1339" h="1398" extrusionOk="0">
                  <a:moveTo>
                    <a:pt x="590" y="1"/>
                  </a:moveTo>
                  <a:cubicBezTo>
                    <a:pt x="556" y="1"/>
                    <a:pt x="522" y="4"/>
                    <a:pt x="487" y="10"/>
                  </a:cubicBezTo>
                  <a:cubicBezTo>
                    <a:pt x="183" y="101"/>
                    <a:pt x="1" y="466"/>
                    <a:pt x="92" y="861"/>
                  </a:cubicBezTo>
                  <a:cubicBezTo>
                    <a:pt x="196" y="1174"/>
                    <a:pt x="457" y="1397"/>
                    <a:pt x="720" y="1397"/>
                  </a:cubicBezTo>
                  <a:cubicBezTo>
                    <a:pt x="764" y="1397"/>
                    <a:pt x="808" y="1391"/>
                    <a:pt x="852" y="1378"/>
                  </a:cubicBezTo>
                  <a:cubicBezTo>
                    <a:pt x="1156" y="1317"/>
                    <a:pt x="1338" y="922"/>
                    <a:pt x="1247" y="557"/>
                  </a:cubicBezTo>
                  <a:cubicBezTo>
                    <a:pt x="1165" y="230"/>
                    <a:pt x="888" y="1"/>
                    <a:pt x="590" y="1"/>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66"/>
            <p:cNvSpPr/>
            <p:nvPr/>
          </p:nvSpPr>
          <p:spPr>
            <a:xfrm>
              <a:off x="7459561" y="1400239"/>
              <a:ext cx="70315" cy="75099"/>
            </a:xfrm>
            <a:custGeom>
              <a:avLst/>
              <a:gdLst/>
              <a:ahLst/>
              <a:cxnLst/>
              <a:rect l="l" t="t" r="r" b="b"/>
              <a:pathLst>
                <a:path w="1308" h="1397" extrusionOk="0">
                  <a:moveTo>
                    <a:pt x="618" y="0"/>
                  </a:moveTo>
                  <a:cubicBezTo>
                    <a:pt x="574" y="0"/>
                    <a:pt x="530" y="7"/>
                    <a:pt x="486" y="20"/>
                  </a:cubicBezTo>
                  <a:cubicBezTo>
                    <a:pt x="152" y="80"/>
                    <a:pt x="0" y="475"/>
                    <a:pt x="91" y="840"/>
                  </a:cubicBezTo>
                  <a:cubicBezTo>
                    <a:pt x="173" y="1167"/>
                    <a:pt x="450" y="1397"/>
                    <a:pt x="726" y="1397"/>
                  </a:cubicBezTo>
                  <a:cubicBezTo>
                    <a:pt x="758" y="1397"/>
                    <a:pt x="789" y="1394"/>
                    <a:pt x="821" y="1387"/>
                  </a:cubicBezTo>
                  <a:cubicBezTo>
                    <a:pt x="1155" y="1296"/>
                    <a:pt x="1307" y="931"/>
                    <a:pt x="1216" y="536"/>
                  </a:cubicBezTo>
                  <a:cubicBezTo>
                    <a:pt x="1138" y="224"/>
                    <a:pt x="881" y="0"/>
                    <a:pt x="618" y="0"/>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66"/>
            <p:cNvSpPr/>
            <p:nvPr/>
          </p:nvSpPr>
          <p:spPr>
            <a:xfrm>
              <a:off x="7206251" y="1436526"/>
              <a:ext cx="93216" cy="122997"/>
            </a:xfrm>
            <a:custGeom>
              <a:avLst/>
              <a:gdLst/>
              <a:ahLst/>
              <a:cxnLst/>
              <a:rect l="l" t="t" r="r" b="b"/>
              <a:pathLst>
                <a:path w="1734" h="2288" extrusionOk="0">
                  <a:moveTo>
                    <a:pt x="66" y="1"/>
                  </a:moveTo>
                  <a:cubicBezTo>
                    <a:pt x="46" y="1"/>
                    <a:pt x="31" y="22"/>
                    <a:pt x="31" y="44"/>
                  </a:cubicBezTo>
                  <a:cubicBezTo>
                    <a:pt x="1" y="378"/>
                    <a:pt x="62" y="743"/>
                    <a:pt x="92" y="1077"/>
                  </a:cubicBezTo>
                  <a:cubicBezTo>
                    <a:pt x="122" y="1320"/>
                    <a:pt x="153" y="1594"/>
                    <a:pt x="335" y="1746"/>
                  </a:cubicBezTo>
                  <a:cubicBezTo>
                    <a:pt x="409" y="1819"/>
                    <a:pt x="505" y="1860"/>
                    <a:pt x="603" y="1860"/>
                  </a:cubicBezTo>
                  <a:cubicBezTo>
                    <a:pt x="666" y="1860"/>
                    <a:pt x="731" y="1843"/>
                    <a:pt x="791" y="1807"/>
                  </a:cubicBezTo>
                  <a:cubicBezTo>
                    <a:pt x="882" y="1746"/>
                    <a:pt x="913" y="1655"/>
                    <a:pt x="973" y="1594"/>
                  </a:cubicBezTo>
                  <a:cubicBezTo>
                    <a:pt x="1048" y="1538"/>
                    <a:pt x="1146" y="1390"/>
                    <a:pt x="1252" y="1390"/>
                  </a:cubicBezTo>
                  <a:cubicBezTo>
                    <a:pt x="1319" y="1390"/>
                    <a:pt x="1389" y="1448"/>
                    <a:pt x="1460" y="1624"/>
                  </a:cubicBezTo>
                  <a:cubicBezTo>
                    <a:pt x="1521" y="1807"/>
                    <a:pt x="1369" y="2019"/>
                    <a:pt x="1247" y="2111"/>
                  </a:cubicBezTo>
                  <a:cubicBezTo>
                    <a:pt x="1149" y="2160"/>
                    <a:pt x="1209" y="2288"/>
                    <a:pt x="1284" y="2288"/>
                  </a:cubicBezTo>
                  <a:cubicBezTo>
                    <a:pt x="1302" y="2288"/>
                    <a:pt x="1321" y="2280"/>
                    <a:pt x="1338" y="2263"/>
                  </a:cubicBezTo>
                  <a:cubicBezTo>
                    <a:pt x="1551" y="2111"/>
                    <a:pt x="1733" y="1807"/>
                    <a:pt x="1612" y="1503"/>
                  </a:cubicBezTo>
                  <a:cubicBezTo>
                    <a:pt x="1523" y="1369"/>
                    <a:pt x="1369" y="1284"/>
                    <a:pt x="1209" y="1284"/>
                  </a:cubicBezTo>
                  <a:cubicBezTo>
                    <a:pt x="1150" y="1284"/>
                    <a:pt x="1091" y="1296"/>
                    <a:pt x="1034" y="1320"/>
                  </a:cubicBezTo>
                  <a:cubicBezTo>
                    <a:pt x="913" y="1381"/>
                    <a:pt x="882" y="1503"/>
                    <a:pt x="791" y="1594"/>
                  </a:cubicBezTo>
                  <a:cubicBezTo>
                    <a:pt x="700" y="1659"/>
                    <a:pt x="623" y="1687"/>
                    <a:pt x="560" y="1687"/>
                  </a:cubicBezTo>
                  <a:cubicBezTo>
                    <a:pt x="329" y="1687"/>
                    <a:pt x="268" y="1322"/>
                    <a:pt x="244" y="1107"/>
                  </a:cubicBezTo>
                  <a:cubicBezTo>
                    <a:pt x="214" y="804"/>
                    <a:pt x="335" y="256"/>
                    <a:pt x="92" y="13"/>
                  </a:cubicBezTo>
                  <a:cubicBezTo>
                    <a:pt x="83" y="4"/>
                    <a:pt x="74" y="1"/>
                    <a:pt x="66"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66"/>
            <p:cNvSpPr/>
            <p:nvPr/>
          </p:nvSpPr>
          <p:spPr>
            <a:xfrm>
              <a:off x="7245763" y="1624251"/>
              <a:ext cx="110902" cy="67627"/>
            </a:xfrm>
            <a:custGeom>
              <a:avLst/>
              <a:gdLst/>
              <a:ahLst/>
              <a:cxnLst/>
              <a:rect l="l" t="t" r="r" b="b"/>
              <a:pathLst>
                <a:path w="2063" h="1258" extrusionOk="0">
                  <a:moveTo>
                    <a:pt x="1811" y="0"/>
                  </a:moveTo>
                  <a:cubicBezTo>
                    <a:pt x="1755" y="0"/>
                    <a:pt x="1697" y="40"/>
                    <a:pt x="1697" y="108"/>
                  </a:cubicBezTo>
                  <a:cubicBezTo>
                    <a:pt x="1758" y="564"/>
                    <a:pt x="1576" y="929"/>
                    <a:pt x="1090" y="1050"/>
                  </a:cubicBezTo>
                  <a:cubicBezTo>
                    <a:pt x="1027" y="1063"/>
                    <a:pt x="953" y="1070"/>
                    <a:pt x="876" y="1070"/>
                  </a:cubicBezTo>
                  <a:cubicBezTo>
                    <a:pt x="767" y="1070"/>
                    <a:pt x="649" y="1055"/>
                    <a:pt x="542" y="1020"/>
                  </a:cubicBezTo>
                  <a:cubicBezTo>
                    <a:pt x="330" y="929"/>
                    <a:pt x="238" y="777"/>
                    <a:pt x="56" y="625"/>
                  </a:cubicBezTo>
                  <a:cubicBezTo>
                    <a:pt x="56" y="616"/>
                    <a:pt x="54" y="612"/>
                    <a:pt x="50" y="612"/>
                  </a:cubicBezTo>
                  <a:cubicBezTo>
                    <a:pt x="41" y="612"/>
                    <a:pt x="26" y="634"/>
                    <a:pt x="26" y="655"/>
                  </a:cubicBezTo>
                  <a:cubicBezTo>
                    <a:pt x="1" y="1079"/>
                    <a:pt x="528" y="1257"/>
                    <a:pt x="920" y="1257"/>
                  </a:cubicBezTo>
                  <a:cubicBezTo>
                    <a:pt x="1006" y="1257"/>
                    <a:pt x="1085" y="1249"/>
                    <a:pt x="1150" y="1233"/>
                  </a:cubicBezTo>
                  <a:cubicBezTo>
                    <a:pt x="1697" y="1111"/>
                    <a:pt x="2062" y="625"/>
                    <a:pt x="1910" y="78"/>
                  </a:cubicBezTo>
                  <a:cubicBezTo>
                    <a:pt x="1897" y="24"/>
                    <a:pt x="1854" y="0"/>
                    <a:pt x="1811"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66"/>
            <p:cNvSpPr/>
            <p:nvPr/>
          </p:nvSpPr>
          <p:spPr>
            <a:xfrm rot="4096072">
              <a:off x="6905011" y="1289097"/>
              <a:ext cx="88271" cy="97303"/>
            </a:xfrm>
            <a:custGeom>
              <a:avLst/>
              <a:gdLst/>
              <a:ahLst/>
              <a:cxnLst/>
              <a:rect l="l" t="t" r="r" b="b"/>
              <a:pathLst>
                <a:path w="1642" h="1810" extrusionOk="0">
                  <a:moveTo>
                    <a:pt x="1490" y="1"/>
                  </a:moveTo>
                  <a:cubicBezTo>
                    <a:pt x="821" y="153"/>
                    <a:pt x="0" y="1065"/>
                    <a:pt x="61" y="1764"/>
                  </a:cubicBezTo>
                  <a:cubicBezTo>
                    <a:pt x="61" y="1794"/>
                    <a:pt x="76" y="1809"/>
                    <a:pt x="95" y="1809"/>
                  </a:cubicBezTo>
                  <a:cubicBezTo>
                    <a:pt x="114" y="1809"/>
                    <a:pt x="137" y="1794"/>
                    <a:pt x="152" y="1764"/>
                  </a:cubicBezTo>
                  <a:cubicBezTo>
                    <a:pt x="426" y="1034"/>
                    <a:pt x="821" y="518"/>
                    <a:pt x="1551" y="153"/>
                  </a:cubicBezTo>
                  <a:cubicBezTo>
                    <a:pt x="1642" y="122"/>
                    <a:pt x="1581" y="1"/>
                    <a:pt x="1490"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66"/>
            <p:cNvSpPr/>
            <p:nvPr/>
          </p:nvSpPr>
          <p:spPr>
            <a:xfrm>
              <a:off x="7417038" y="1210633"/>
              <a:ext cx="121707" cy="31179"/>
            </a:xfrm>
            <a:custGeom>
              <a:avLst/>
              <a:gdLst/>
              <a:ahLst/>
              <a:cxnLst/>
              <a:rect l="l" t="t" r="r" b="b"/>
              <a:pathLst>
                <a:path w="2264" h="580" extrusionOk="0">
                  <a:moveTo>
                    <a:pt x="877" y="0"/>
                  </a:moveTo>
                  <a:cubicBezTo>
                    <a:pt x="576" y="0"/>
                    <a:pt x="287" y="54"/>
                    <a:pt x="62" y="173"/>
                  </a:cubicBezTo>
                  <a:cubicBezTo>
                    <a:pt x="1" y="203"/>
                    <a:pt x="31" y="264"/>
                    <a:pt x="92" y="264"/>
                  </a:cubicBezTo>
                  <a:cubicBezTo>
                    <a:pt x="259" y="264"/>
                    <a:pt x="426" y="260"/>
                    <a:pt x="593" y="260"/>
                  </a:cubicBezTo>
                  <a:cubicBezTo>
                    <a:pt x="1093" y="260"/>
                    <a:pt x="1589" y="294"/>
                    <a:pt x="2068" y="568"/>
                  </a:cubicBezTo>
                  <a:cubicBezTo>
                    <a:pt x="2085" y="576"/>
                    <a:pt x="2101" y="580"/>
                    <a:pt x="2116" y="580"/>
                  </a:cubicBezTo>
                  <a:cubicBezTo>
                    <a:pt x="2210" y="580"/>
                    <a:pt x="2264" y="434"/>
                    <a:pt x="2159" y="355"/>
                  </a:cubicBezTo>
                  <a:cubicBezTo>
                    <a:pt x="1844" y="132"/>
                    <a:pt x="1347" y="0"/>
                    <a:pt x="877"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66"/>
            <p:cNvSpPr/>
            <p:nvPr/>
          </p:nvSpPr>
          <p:spPr>
            <a:xfrm>
              <a:off x="6907245" y="1662312"/>
              <a:ext cx="228792" cy="196914"/>
            </a:xfrm>
            <a:custGeom>
              <a:avLst/>
              <a:gdLst/>
              <a:ahLst/>
              <a:cxnLst/>
              <a:rect l="l" t="t" r="r" b="b"/>
              <a:pathLst>
                <a:path w="4256" h="3663" extrusionOk="0">
                  <a:moveTo>
                    <a:pt x="2190" y="1"/>
                  </a:moveTo>
                  <a:cubicBezTo>
                    <a:pt x="2020" y="1"/>
                    <a:pt x="1846" y="23"/>
                    <a:pt x="1672" y="69"/>
                  </a:cubicBezTo>
                  <a:cubicBezTo>
                    <a:pt x="608" y="342"/>
                    <a:pt x="0" y="1345"/>
                    <a:pt x="244" y="2318"/>
                  </a:cubicBezTo>
                  <a:cubicBezTo>
                    <a:pt x="446" y="3127"/>
                    <a:pt x="1216" y="3662"/>
                    <a:pt x="2064" y="3662"/>
                  </a:cubicBezTo>
                  <a:cubicBezTo>
                    <a:pt x="2235" y="3662"/>
                    <a:pt x="2410" y="3641"/>
                    <a:pt x="2584" y="3595"/>
                  </a:cubicBezTo>
                  <a:cubicBezTo>
                    <a:pt x="3617" y="3321"/>
                    <a:pt x="4256" y="2318"/>
                    <a:pt x="4013" y="1345"/>
                  </a:cubicBezTo>
                  <a:cubicBezTo>
                    <a:pt x="3785" y="536"/>
                    <a:pt x="3032" y="1"/>
                    <a:pt x="2190"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66"/>
            <p:cNvSpPr/>
            <p:nvPr/>
          </p:nvSpPr>
          <p:spPr>
            <a:xfrm>
              <a:off x="7459561" y="1516895"/>
              <a:ext cx="230405" cy="196914"/>
            </a:xfrm>
            <a:custGeom>
              <a:avLst/>
              <a:gdLst/>
              <a:ahLst/>
              <a:cxnLst/>
              <a:rect l="l" t="t" r="r" b="b"/>
              <a:pathLst>
                <a:path w="4286" h="3663" extrusionOk="0">
                  <a:moveTo>
                    <a:pt x="2192" y="0"/>
                  </a:moveTo>
                  <a:cubicBezTo>
                    <a:pt x="2021" y="0"/>
                    <a:pt x="1846" y="22"/>
                    <a:pt x="1672" y="68"/>
                  </a:cubicBezTo>
                  <a:cubicBezTo>
                    <a:pt x="638" y="342"/>
                    <a:pt x="0" y="1345"/>
                    <a:pt x="243" y="2318"/>
                  </a:cubicBezTo>
                  <a:cubicBezTo>
                    <a:pt x="471" y="3127"/>
                    <a:pt x="1224" y="3662"/>
                    <a:pt x="2083" y="3662"/>
                  </a:cubicBezTo>
                  <a:cubicBezTo>
                    <a:pt x="2257" y="3662"/>
                    <a:pt x="2435" y="3640"/>
                    <a:pt x="2614" y="3594"/>
                  </a:cubicBezTo>
                  <a:cubicBezTo>
                    <a:pt x="3648" y="3321"/>
                    <a:pt x="4286" y="2318"/>
                    <a:pt x="4012" y="1345"/>
                  </a:cubicBezTo>
                  <a:cubicBezTo>
                    <a:pt x="3810" y="536"/>
                    <a:pt x="3040" y="0"/>
                    <a:pt x="2192"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66"/>
            <p:cNvSpPr/>
            <p:nvPr/>
          </p:nvSpPr>
          <p:spPr>
            <a:xfrm>
              <a:off x="6966057" y="1727629"/>
              <a:ext cx="22954" cy="22148"/>
            </a:xfrm>
            <a:custGeom>
              <a:avLst/>
              <a:gdLst/>
              <a:ahLst/>
              <a:cxnLst/>
              <a:rect l="l" t="t" r="r" b="b"/>
              <a:pathLst>
                <a:path w="427" h="412" extrusionOk="0">
                  <a:moveTo>
                    <a:pt x="202" y="1"/>
                  </a:moveTo>
                  <a:cubicBezTo>
                    <a:pt x="185" y="1"/>
                    <a:pt x="168" y="3"/>
                    <a:pt x="153" y="9"/>
                  </a:cubicBezTo>
                  <a:cubicBezTo>
                    <a:pt x="61" y="39"/>
                    <a:pt x="1" y="130"/>
                    <a:pt x="31" y="252"/>
                  </a:cubicBezTo>
                  <a:cubicBezTo>
                    <a:pt x="56" y="353"/>
                    <a:pt x="123" y="412"/>
                    <a:pt x="214" y="412"/>
                  </a:cubicBezTo>
                  <a:cubicBezTo>
                    <a:pt x="233" y="412"/>
                    <a:pt x="253" y="409"/>
                    <a:pt x="274" y="404"/>
                  </a:cubicBezTo>
                  <a:cubicBezTo>
                    <a:pt x="365" y="373"/>
                    <a:pt x="426" y="282"/>
                    <a:pt x="396" y="161"/>
                  </a:cubicBezTo>
                  <a:cubicBezTo>
                    <a:pt x="371" y="60"/>
                    <a:pt x="283" y="1"/>
                    <a:pt x="202"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66"/>
            <p:cNvSpPr/>
            <p:nvPr/>
          </p:nvSpPr>
          <p:spPr>
            <a:xfrm>
              <a:off x="7047770" y="1771765"/>
              <a:ext cx="21288" cy="22148"/>
            </a:xfrm>
            <a:custGeom>
              <a:avLst/>
              <a:gdLst/>
              <a:ahLst/>
              <a:cxnLst/>
              <a:rect l="l" t="t" r="r" b="b"/>
              <a:pathLst>
                <a:path w="396" h="412" extrusionOk="0">
                  <a:moveTo>
                    <a:pt x="199" y="1"/>
                  </a:moveTo>
                  <a:cubicBezTo>
                    <a:pt x="184" y="1"/>
                    <a:pt x="168" y="3"/>
                    <a:pt x="152" y="8"/>
                  </a:cubicBezTo>
                  <a:cubicBezTo>
                    <a:pt x="31" y="39"/>
                    <a:pt x="0" y="130"/>
                    <a:pt x="31" y="252"/>
                  </a:cubicBezTo>
                  <a:cubicBezTo>
                    <a:pt x="56" y="352"/>
                    <a:pt x="123" y="411"/>
                    <a:pt x="197" y="411"/>
                  </a:cubicBezTo>
                  <a:cubicBezTo>
                    <a:pt x="212" y="411"/>
                    <a:pt x="228" y="409"/>
                    <a:pt x="244" y="403"/>
                  </a:cubicBezTo>
                  <a:cubicBezTo>
                    <a:pt x="335" y="373"/>
                    <a:pt x="396" y="282"/>
                    <a:pt x="365" y="160"/>
                  </a:cubicBezTo>
                  <a:cubicBezTo>
                    <a:pt x="340" y="60"/>
                    <a:pt x="273" y="1"/>
                    <a:pt x="199"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66"/>
            <p:cNvSpPr/>
            <p:nvPr/>
          </p:nvSpPr>
          <p:spPr>
            <a:xfrm>
              <a:off x="6979121" y="1833856"/>
              <a:ext cx="21288" cy="22148"/>
            </a:xfrm>
            <a:custGeom>
              <a:avLst/>
              <a:gdLst/>
              <a:ahLst/>
              <a:cxnLst/>
              <a:rect l="l" t="t" r="r" b="b"/>
              <a:pathLst>
                <a:path w="396" h="412" extrusionOk="0">
                  <a:moveTo>
                    <a:pt x="199" y="1"/>
                  </a:moveTo>
                  <a:cubicBezTo>
                    <a:pt x="184" y="1"/>
                    <a:pt x="168" y="3"/>
                    <a:pt x="153" y="8"/>
                  </a:cubicBezTo>
                  <a:cubicBezTo>
                    <a:pt x="62" y="39"/>
                    <a:pt x="1" y="130"/>
                    <a:pt x="31" y="252"/>
                  </a:cubicBezTo>
                  <a:cubicBezTo>
                    <a:pt x="56" y="352"/>
                    <a:pt x="123" y="411"/>
                    <a:pt x="197" y="411"/>
                  </a:cubicBezTo>
                  <a:cubicBezTo>
                    <a:pt x="213" y="411"/>
                    <a:pt x="228" y="409"/>
                    <a:pt x="244" y="404"/>
                  </a:cubicBezTo>
                  <a:cubicBezTo>
                    <a:pt x="366" y="373"/>
                    <a:pt x="396" y="282"/>
                    <a:pt x="366" y="160"/>
                  </a:cubicBezTo>
                  <a:cubicBezTo>
                    <a:pt x="340" y="60"/>
                    <a:pt x="273" y="1"/>
                    <a:pt x="199"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66"/>
            <p:cNvSpPr/>
            <p:nvPr/>
          </p:nvSpPr>
          <p:spPr>
            <a:xfrm>
              <a:off x="7073897" y="1683547"/>
              <a:ext cx="21288" cy="21718"/>
            </a:xfrm>
            <a:custGeom>
              <a:avLst/>
              <a:gdLst/>
              <a:ahLst/>
              <a:cxnLst/>
              <a:rect l="l" t="t" r="r" b="b"/>
              <a:pathLst>
                <a:path w="396" h="404" extrusionOk="0">
                  <a:moveTo>
                    <a:pt x="199" y="0"/>
                  </a:moveTo>
                  <a:cubicBezTo>
                    <a:pt x="184" y="0"/>
                    <a:pt x="168" y="3"/>
                    <a:pt x="153" y="8"/>
                  </a:cubicBezTo>
                  <a:cubicBezTo>
                    <a:pt x="62" y="8"/>
                    <a:pt x="1" y="130"/>
                    <a:pt x="31" y="251"/>
                  </a:cubicBezTo>
                  <a:cubicBezTo>
                    <a:pt x="62" y="342"/>
                    <a:pt x="153" y="403"/>
                    <a:pt x="244" y="403"/>
                  </a:cubicBezTo>
                  <a:cubicBezTo>
                    <a:pt x="335" y="373"/>
                    <a:pt x="396" y="251"/>
                    <a:pt x="366" y="160"/>
                  </a:cubicBezTo>
                  <a:cubicBezTo>
                    <a:pt x="340" y="59"/>
                    <a:pt x="273" y="0"/>
                    <a:pt x="199"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66"/>
            <p:cNvSpPr/>
            <p:nvPr/>
          </p:nvSpPr>
          <p:spPr>
            <a:xfrm>
              <a:off x="7153997" y="1765636"/>
              <a:ext cx="22901" cy="21718"/>
            </a:xfrm>
            <a:custGeom>
              <a:avLst/>
              <a:gdLst/>
              <a:ahLst/>
              <a:cxnLst/>
              <a:rect l="l" t="t" r="r" b="b"/>
              <a:pathLst>
                <a:path w="426" h="404" extrusionOk="0">
                  <a:moveTo>
                    <a:pt x="152" y="1"/>
                  </a:moveTo>
                  <a:cubicBezTo>
                    <a:pt x="61" y="31"/>
                    <a:pt x="0" y="153"/>
                    <a:pt x="31" y="244"/>
                  </a:cubicBezTo>
                  <a:cubicBezTo>
                    <a:pt x="56" y="345"/>
                    <a:pt x="143" y="404"/>
                    <a:pt x="225" y="404"/>
                  </a:cubicBezTo>
                  <a:cubicBezTo>
                    <a:pt x="242" y="404"/>
                    <a:pt x="258" y="401"/>
                    <a:pt x="274" y="396"/>
                  </a:cubicBezTo>
                  <a:cubicBezTo>
                    <a:pt x="365" y="396"/>
                    <a:pt x="426" y="274"/>
                    <a:pt x="395" y="153"/>
                  </a:cubicBezTo>
                  <a:cubicBezTo>
                    <a:pt x="365" y="62"/>
                    <a:pt x="274" y="1"/>
                    <a:pt x="152"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66"/>
            <p:cNvSpPr/>
            <p:nvPr/>
          </p:nvSpPr>
          <p:spPr>
            <a:xfrm>
              <a:off x="7448110" y="1600275"/>
              <a:ext cx="22901" cy="22041"/>
            </a:xfrm>
            <a:custGeom>
              <a:avLst/>
              <a:gdLst/>
              <a:ahLst/>
              <a:cxnLst/>
              <a:rect l="l" t="t" r="r" b="b"/>
              <a:pathLst>
                <a:path w="426" h="410" extrusionOk="0">
                  <a:moveTo>
                    <a:pt x="190" y="1"/>
                  </a:moveTo>
                  <a:cubicBezTo>
                    <a:pt x="177" y="1"/>
                    <a:pt x="165" y="3"/>
                    <a:pt x="152" y="7"/>
                  </a:cubicBezTo>
                  <a:cubicBezTo>
                    <a:pt x="61" y="37"/>
                    <a:pt x="0" y="128"/>
                    <a:pt x="31" y="250"/>
                  </a:cubicBezTo>
                  <a:cubicBezTo>
                    <a:pt x="56" y="351"/>
                    <a:pt x="123" y="410"/>
                    <a:pt x="214" y="410"/>
                  </a:cubicBezTo>
                  <a:cubicBezTo>
                    <a:pt x="233" y="410"/>
                    <a:pt x="253" y="407"/>
                    <a:pt x="274" y="402"/>
                  </a:cubicBezTo>
                  <a:cubicBezTo>
                    <a:pt x="365" y="372"/>
                    <a:pt x="426" y="280"/>
                    <a:pt x="396" y="159"/>
                  </a:cubicBezTo>
                  <a:cubicBezTo>
                    <a:pt x="369" y="80"/>
                    <a:pt x="274" y="1"/>
                    <a:pt x="190"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66"/>
            <p:cNvSpPr/>
            <p:nvPr/>
          </p:nvSpPr>
          <p:spPr>
            <a:xfrm>
              <a:off x="7513481" y="1693331"/>
              <a:ext cx="21288" cy="22041"/>
            </a:xfrm>
            <a:custGeom>
              <a:avLst/>
              <a:gdLst/>
              <a:ahLst/>
              <a:cxnLst/>
              <a:rect l="l" t="t" r="r" b="b"/>
              <a:pathLst>
                <a:path w="396" h="410" extrusionOk="0">
                  <a:moveTo>
                    <a:pt x="201" y="1"/>
                  </a:moveTo>
                  <a:cubicBezTo>
                    <a:pt x="184" y="1"/>
                    <a:pt x="168" y="3"/>
                    <a:pt x="152" y="8"/>
                  </a:cubicBezTo>
                  <a:cubicBezTo>
                    <a:pt x="61" y="39"/>
                    <a:pt x="0" y="130"/>
                    <a:pt x="31" y="252"/>
                  </a:cubicBezTo>
                  <a:cubicBezTo>
                    <a:pt x="57" y="330"/>
                    <a:pt x="129" y="409"/>
                    <a:pt x="207" y="409"/>
                  </a:cubicBezTo>
                  <a:cubicBezTo>
                    <a:pt x="219" y="409"/>
                    <a:pt x="231" y="408"/>
                    <a:pt x="243" y="403"/>
                  </a:cubicBezTo>
                  <a:cubicBezTo>
                    <a:pt x="335" y="373"/>
                    <a:pt x="395" y="252"/>
                    <a:pt x="365" y="160"/>
                  </a:cubicBezTo>
                  <a:cubicBezTo>
                    <a:pt x="365" y="60"/>
                    <a:pt x="282" y="1"/>
                    <a:pt x="201"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66"/>
            <p:cNvSpPr/>
            <p:nvPr/>
          </p:nvSpPr>
          <p:spPr>
            <a:xfrm>
              <a:off x="7567401" y="1575707"/>
              <a:ext cx="21288" cy="21987"/>
            </a:xfrm>
            <a:custGeom>
              <a:avLst/>
              <a:gdLst/>
              <a:ahLst/>
              <a:cxnLst/>
              <a:rect l="l" t="t" r="r" b="b"/>
              <a:pathLst>
                <a:path w="396" h="409" extrusionOk="0">
                  <a:moveTo>
                    <a:pt x="199" y="0"/>
                  </a:moveTo>
                  <a:cubicBezTo>
                    <a:pt x="184" y="0"/>
                    <a:pt x="168" y="3"/>
                    <a:pt x="152" y="8"/>
                  </a:cubicBezTo>
                  <a:cubicBezTo>
                    <a:pt x="61" y="38"/>
                    <a:pt x="0" y="129"/>
                    <a:pt x="31" y="251"/>
                  </a:cubicBezTo>
                  <a:cubicBezTo>
                    <a:pt x="57" y="330"/>
                    <a:pt x="129" y="409"/>
                    <a:pt x="207" y="409"/>
                  </a:cubicBezTo>
                  <a:cubicBezTo>
                    <a:pt x="219" y="409"/>
                    <a:pt x="231" y="407"/>
                    <a:pt x="243" y="403"/>
                  </a:cubicBezTo>
                  <a:cubicBezTo>
                    <a:pt x="335" y="373"/>
                    <a:pt x="395" y="251"/>
                    <a:pt x="365" y="160"/>
                  </a:cubicBezTo>
                  <a:cubicBezTo>
                    <a:pt x="340" y="59"/>
                    <a:pt x="273" y="0"/>
                    <a:pt x="199"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66"/>
            <p:cNvSpPr/>
            <p:nvPr/>
          </p:nvSpPr>
          <p:spPr>
            <a:xfrm>
              <a:off x="7644168" y="1636562"/>
              <a:ext cx="21288" cy="21718"/>
            </a:xfrm>
            <a:custGeom>
              <a:avLst/>
              <a:gdLst/>
              <a:ahLst/>
              <a:cxnLst/>
              <a:rect l="l" t="t" r="r" b="b"/>
              <a:pathLst>
                <a:path w="396" h="404" extrusionOk="0">
                  <a:moveTo>
                    <a:pt x="153" y="1"/>
                  </a:moveTo>
                  <a:cubicBezTo>
                    <a:pt x="62" y="31"/>
                    <a:pt x="1" y="152"/>
                    <a:pt x="31" y="244"/>
                  </a:cubicBezTo>
                  <a:cubicBezTo>
                    <a:pt x="56" y="344"/>
                    <a:pt x="123" y="403"/>
                    <a:pt x="197" y="403"/>
                  </a:cubicBezTo>
                  <a:cubicBezTo>
                    <a:pt x="213" y="403"/>
                    <a:pt x="228" y="401"/>
                    <a:pt x="244" y="396"/>
                  </a:cubicBezTo>
                  <a:cubicBezTo>
                    <a:pt x="335" y="396"/>
                    <a:pt x="396" y="274"/>
                    <a:pt x="366" y="152"/>
                  </a:cubicBezTo>
                  <a:cubicBezTo>
                    <a:pt x="335" y="61"/>
                    <a:pt x="244" y="1"/>
                    <a:pt x="153"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66"/>
            <p:cNvSpPr/>
            <p:nvPr/>
          </p:nvSpPr>
          <p:spPr>
            <a:xfrm>
              <a:off x="7564121" y="1646346"/>
              <a:ext cx="21288" cy="21718"/>
            </a:xfrm>
            <a:custGeom>
              <a:avLst/>
              <a:gdLst/>
              <a:ahLst/>
              <a:cxnLst/>
              <a:rect l="l" t="t" r="r" b="b"/>
              <a:pathLst>
                <a:path w="396" h="404" extrusionOk="0">
                  <a:moveTo>
                    <a:pt x="152" y="1"/>
                  </a:moveTo>
                  <a:cubicBezTo>
                    <a:pt x="61" y="31"/>
                    <a:pt x="0" y="153"/>
                    <a:pt x="31" y="244"/>
                  </a:cubicBezTo>
                  <a:cubicBezTo>
                    <a:pt x="56" y="345"/>
                    <a:pt x="123" y="404"/>
                    <a:pt x="197" y="404"/>
                  </a:cubicBezTo>
                  <a:cubicBezTo>
                    <a:pt x="212" y="404"/>
                    <a:pt x="228" y="401"/>
                    <a:pt x="244" y="396"/>
                  </a:cubicBezTo>
                  <a:cubicBezTo>
                    <a:pt x="335" y="396"/>
                    <a:pt x="396" y="274"/>
                    <a:pt x="365" y="153"/>
                  </a:cubicBezTo>
                  <a:cubicBezTo>
                    <a:pt x="335" y="62"/>
                    <a:pt x="244" y="1"/>
                    <a:pt x="152"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66"/>
            <p:cNvSpPr/>
            <p:nvPr/>
          </p:nvSpPr>
          <p:spPr>
            <a:xfrm>
              <a:off x="6784676" y="1228481"/>
              <a:ext cx="933069" cy="517147"/>
            </a:xfrm>
            <a:custGeom>
              <a:avLst/>
              <a:gdLst/>
              <a:ahLst/>
              <a:cxnLst/>
              <a:rect l="l" t="t" r="r" b="b"/>
              <a:pathLst>
                <a:path w="17357" h="9620" extrusionOk="0">
                  <a:moveTo>
                    <a:pt x="13404" y="351"/>
                  </a:moveTo>
                  <a:cubicBezTo>
                    <a:pt x="14824" y="351"/>
                    <a:pt x="16120" y="1290"/>
                    <a:pt x="16506" y="2728"/>
                  </a:cubicBezTo>
                  <a:cubicBezTo>
                    <a:pt x="16962" y="4461"/>
                    <a:pt x="15928" y="6193"/>
                    <a:pt x="14226" y="6649"/>
                  </a:cubicBezTo>
                  <a:cubicBezTo>
                    <a:pt x="13953" y="6722"/>
                    <a:pt x="13679" y="6757"/>
                    <a:pt x="13409" y="6757"/>
                  </a:cubicBezTo>
                  <a:cubicBezTo>
                    <a:pt x="11993" y="6757"/>
                    <a:pt x="10693" y="5799"/>
                    <a:pt x="10335" y="4370"/>
                  </a:cubicBezTo>
                  <a:cubicBezTo>
                    <a:pt x="9879" y="2667"/>
                    <a:pt x="10882" y="904"/>
                    <a:pt x="12615" y="449"/>
                  </a:cubicBezTo>
                  <a:cubicBezTo>
                    <a:pt x="12879" y="383"/>
                    <a:pt x="13144" y="351"/>
                    <a:pt x="13404" y="351"/>
                  </a:cubicBezTo>
                  <a:close/>
                  <a:moveTo>
                    <a:pt x="3946" y="2864"/>
                  </a:moveTo>
                  <a:cubicBezTo>
                    <a:pt x="5356" y="2864"/>
                    <a:pt x="6639" y="3821"/>
                    <a:pt x="7022" y="5251"/>
                  </a:cubicBezTo>
                  <a:cubicBezTo>
                    <a:pt x="7478" y="6953"/>
                    <a:pt x="6445" y="8716"/>
                    <a:pt x="4742" y="9142"/>
                  </a:cubicBezTo>
                  <a:cubicBezTo>
                    <a:pt x="4470" y="9215"/>
                    <a:pt x="4196" y="9250"/>
                    <a:pt x="3926" y="9250"/>
                  </a:cubicBezTo>
                  <a:cubicBezTo>
                    <a:pt x="2510" y="9250"/>
                    <a:pt x="1209" y="8292"/>
                    <a:pt x="852" y="6862"/>
                  </a:cubicBezTo>
                  <a:cubicBezTo>
                    <a:pt x="396" y="5160"/>
                    <a:pt x="1399" y="3397"/>
                    <a:pt x="3131" y="2971"/>
                  </a:cubicBezTo>
                  <a:cubicBezTo>
                    <a:pt x="3404" y="2898"/>
                    <a:pt x="3677" y="2864"/>
                    <a:pt x="3946" y="2864"/>
                  </a:cubicBezTo>
                  <a:close/>
                  <a:moveTo>
                    <a:pt x="13395" y="1"/>
                  </a:moveTo>
                  <a:cubicBezTo>
                    <a:pt x="13097" y="1"/>
                    <a:pt x="12795" y="38"/>
                    <a:pt x="12493" y="114"/>
                  </a:cubicBezTo>
                  <a:cubicBezTo>
                    <a:pt x="10609" y="631"/>
                    <a:pt x="9454" y="2576"/>
                    <a:pt x="9971" y="4461"/>
                  </a:cubicBezTo>
                  <a:cubicBezTo>
                    <a:pt x="9971" y="4461"/>
                    <a:pt x="9603" y="4350"/>
                    <a:pt x="9107" y="4350"/>
                  </a:cubicBezTo>
                  <a:cubicBezTo>
                    <a:pt x="8563" y="4350"/>
                    <a:pt x="7866" y="4483"/>
                    <a:pt x="7326" y="5038"/>
                  </a:cubicBezTo>
                  <a:cubicBezTo>
                    <a:pt x="7041" y="3615"/>
                    <a:pt x="5479" y="2500"/>
                    <a:pt x="3858" y="2500"/>
                  </a:cubicBezTo>
                  <a:cubicBezTo>
                    <a:pt x="3575" y="2500"/>
                    <a:pt x="3290" y="2534"/>
                    <a:pt x="3010" y="2607"/>
                  </a:cubicBezTo>
                  <a:cubicBezTo>
                    <a:pt x="1125" y="3123"/>
                    <a:pt x="1" y="5069"/>
                    <a:pt x="487" y="6953"/>
                  </a:cubicBezTo>
                  <a:cubicBezTo>
                    <a:pt x="923" y="8567"/>
                    <a:pt x="2373" y="9620"/>
                    <a:pt x="3946" y="9620"/>
                  </a:cubicBezTo>
                  <a:cubicBezTo>
                    <a:pt x="4239" y="9620"/>
                    <a:pt x="4537" y="9583"/>
                    <a:pt x="4834" y="9506"/>
                  </a:cubicBezTo>
                  <a:cubicBezTo>
                    <a:pt x="6627" y="9020"/>
                    <a:pt x="7721" y="7288"/>
                    <a:pt x="7448" y="5494"/>
                  </a:cubicBezTo>
                  <a:cubicBezTo>
                    <a:pt x="7543" y="5303"/>
                    <a:pt x="7975" y="4739"/>
                    <a:pt x="9066" y="4739"/>
                  </a:cubicBezTo>
                  <a:cubicBezTo>
                    <a:pt x="9366" y="4739"/>
                    <a:pt x="9716" y="4781"/>
                    <a:pt x="10123" y="4886"/>
                  </a:cubicBezTo>
                  <a:cubicBezTo>
                    <a:pt x="10412" y="5598"/>
                    <a:pt x="11616" y="7131"/>
                    <a:pt x="13436" y="7131"/>
                  </a:cubicBezTo>
                  <a:cubicBezTo>
                    <a:pt x="13715" y="7131"/>
                    <a:pt x="14009" y="7095"/>
                    <a:pt x="14317" y="7014"/>
                  </a:cubicBezTo>
                  <a:cubicBezTo>
                    <a:pt x="16232" y="6497"/>
                    <a:pt x="17357" y="4552"/>
                    <a:pt x="16840" y="2637"/>
                  </a:cubicBezTo>
                  <a:cubicBezTo>
                    <a:pt x="16430" y="1049"/>
                    <a:pt x="14985" y="1"/>
                    <a:pt x="13395" y="1"/>
                  </a:cubicBez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66"/>
            <p:cNvSpPr/>
            <p:nvPr/>
          </p:nvSpPr>
          <p:spPr>
            <a:xfrm>
              <a:off x="6426859" y="1162680"/>
              <a:ext cx="398719" cy="297333"/>
            </a:xfrm>
            <a:custGeom>
              <a:avLst/>
              <a:gdLst/>
              <a:ahLst/>
              <a:cxnLst/>
              <a:rect l="l" t="t" r="r" b="b"/>
              <a:pathLst>
                <a:path w="7417" h="5531" extrusionOk="0">
                  <a:moveTo>
                    <a:pt x="1034" y="1"/>
                  </a:moveTo>
                  <a:cubicBezTo>
                    <a:pt x="395" y="1065"/>
                    <a:pt x="0" y="2463"/>
                    <a:pt x="334" y="4165"/>
                  </a:cubicBezTo>
                  <a:cubicBezTo>
                    <a:pt x="365" y="4256"/>
                    <a:pt x="365" y="4317"/>
                    <a:pt x="395" y="4378"/>
                  </a:cubicBezTo>
                  <a:cubicBezTo>
                    <a:pt x="1957" y="5146"/>
                    <a:pt x="3742" y="5531"/>
                    <a:pt x="5551" y="5531"/>
                  </a:cubicBezTo>
                  <a:cubicBezTo>
                    <a:pt x="5960" y="5531"/>
                    <a:pt x="6370" y="5511"/>
                    <a:pt x="6778" y="5472"/>
                  </a:cubicBezTo>
                  <a:cubicBezTo>
                    <a:pt x="6991" y="5016"/>
                    <a:pt x="7234" y="4499"/>
                    <a:pt x="7417" y="3983"/>
                  </a:cubicBezTo>
                  <a:cubicBezTo>
                    <a:pt x="5076" y="3071"/>
                    <a:pt x="2948" y="1673"/>
                    <a:pt x="1034" y="1"/>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66"/>
            <p:cNvSpPr/>
            <p:nvPr/>
          </p:nvSpPr>
          <p:spPr>
            <a:xfrm>
              <a:off x="6482391" y="773791"/>
              <a:ext cx="962474" cy="602998"/>
            </a:xfrm>
            <a:custGeom>
              <a:avLst/>
              <a:gdLst/>
              <a:ahLst/>
              <a:cxnLst/>
              <a:rect l="l" t="t" r="r" b="b"/>
              <a:pathLst>
                <a:path w="17904" h="11217" extrusionOk="0">
                  <a:moveTo>
                    <a:pt x="10092" y="1"/>
                  </a:moveTo>
                  <a:cubicBezTo>
                    <a:pt x="6627" y="1186"/>
                    <a:pt x="4256" y="3131"/>
                    <a:pt x="4256" y="3131"/>
                  </a:cubicBezTo>
                  <a:cubicBezTo>
                    <a:pt x="4256" y="3131"/>
                    <a:pt x="4230" y="220"/>
                    <a:pt x="3422" y="220"/>
                  </a:cubicBezTo>
                  <a:cubicBezTo>
                    <a:pt x="3360" y="220"/>
                    <a:pt x="3294" y="237"/>
                    <a:pt x="3222" y="274"/>
                  </a:cubicBezTo>
                  <a:cubicBezTo>
                    <a:pt x="2280" y="791"/>
                    <a:pt x="3374" y="3679"/>
                    <a:pt x="3374" y="3679"/>
                  </a:cubicBezTo>
                  <a:cubicBezTo>
                    <a:pt x="3374" y="3679"/>
                    <a:pt x="2256" y="1953"/>
                    <a:pt x="1692" y="1953"/>
                  </a:cubicBezTo>
                  <a:cubicBezTo>
                    <a:pt x="1612" y="1953"/>
                    <a:pt x="1543" y="1988"/>
                    <a:pt x="1490" y="2068"/>
                  </a:cubicBezTo>
                  <a:cubicBezTo>
                    <a:pt x="1095" y="2675"/>
                    <a:pt x="2797" y="4560"/>
                    <a:pt x="2797" y="4560"/>
                  </a:cubicBezTo>
                  <a:cubicBezTo>
                    <a:pt x="2797" y="4560"/>
                    <a:pt x="1064" y="5441"/>
                    <a:pt x="1" y="7235"/>
                  </a:cubicBezTo>
                  <a:cubicBezTo>
                    <a:pt x="1915" y="8907"/>
                    <a:pt x="4043" y="10335"/>
                    <a:pt x="6384" y="11217"/>
                  </a:cubicBezTo>
                  <a:cubicBezTo>
                    <a:pt x="6748" y="10244"/>
                    <a:pt x="6961" y="9241"/>
                    <a:pt x="6870" y="8420"/>
                  </a:cubicBezTo>
                  <a:lnTo>
                    <a:pt x="6870" y="8420"/>
                  </a:lnTo>
                  <a:cubicBezTo>
                    <a:pt x="6870" y="8420"/>
                    <a:pt x="9393" y="9910"/>
                    <a:pt x="11581" y="10274"/>
                  </a:cubicBezTo>
                  <a:cubicBezTo>
                    <a:pt x="11612" y="10153"/>
                    <a:pt x="11612" y="10031"/>
                    <a:pt x="11581" y="9849"/>
                  </a:cubicBezTo>
                  <a:lnTo>
                    <a:pt x="11581" y="9849"/>
                  </a:lnTo>
                  <a:cubicBezTo>
                    <a:pt x="11642" y="10031"/>
                    <a:pt x="11612" y="10153"/>
                    <a:pt x="11581" y="10274"/>
                  </a:cubicBezTo>
                  <a:cubicBezTo>
                    <a:pt x="11868" y="10329"/>
                    <a:pt x="12155" y="10359"/>
                    <a:pt x="12431" y="10359"/>
                  </a:cubicBezTo>
                  <a:cubicBezTo>
                    <a:pt x="12769" y="10359"/>
                    <a:pt x="13090" y="10314"/>
                    <a:pt x="13375" y="10214"/>
                  </a:cubicBezTo>
                  <a:cubicBezTo>
                    <a:pt x="15290" y="9545"/>
                    <a:pt x="14135" y="7782"/>
                    <a:pt x="13800" y="7296"/>
                  </a:cubicBezTo>
                  <a:lnTo>
                    <a:pt x="13800" y="7296"/>
                  </a:lnTo>
                  <a:cubicBezTo>
                    <a:pt x="14197" y="7805"/>
                    <a:pt x="15911" y="9791"/>
                    <a:pt x="17545" y="9791"/>
                  </a:cubicBezTo>
                  <a:cubicBezTo>
                    <a:pt x="17665" y="9791"/>
                    <a:pt x="17785" y="9781"/>
                    <a:pt x="17904" y="9758"/>
                  </a:cubicBezTo>
                  <a:cubicBezTo>
                    <a:pt x="16232" y="5837"/>
                    <a:pt x="13648" y="2280"/>
                    <a:pt x="10092" y="1"/>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66"/>
            <p:cNvSpPr/>
            <p:nvPr/>
          </p:nvSpPr>
          <p:spPr>
            <a:xfrm>
              <a:off x="7024869" y="731375"/>
              <a:ext cx="495160" cy="566980"/>
            </a:xfrm>
            <a:custGeom>
              <a:avLst/>
              <a:gdLst/>
              <a:ahLst/>
              <a:cxnLst/>
              <a:rect l="l" t="t" r="r" b="b"/>
              <a:pathLst>
                <a:path w="9211" h="10547" extrusionOk="0">
                  <a:moveTo>
                    <a:pt x="4137" y="0"/>
                  </a:moveTo>
                  <a:cubicBezTo>
                    <a:pt x="3582" y="0"/>
                    <a:pt x="3008" y="45"/>
                    <a:pt x="2402" y="151"/>
                  </a:cubicBezTo>
                  <a:cubicBezTo>
                    <a:pt x="1551" y="303"/>
                    <a:pt x="761" y="546"/>
                    <a:pt x="1" y="790"/>
                  </a:cubicBezTo>
                  <a:cubicBezTo>
                    <a:pt x="3588" y="3069"/>
                    <a:pt x="6141" y="6626"/>
                    <a:pt x="7813" y="10547"/>
                  </a:cubicBezTo>
                  <a:cubicBezTo>
                    <a:pt x="7904" y="10516"/>
                    <a:pt x="7965" y="10516"/>
                    <a:pt x="8056" y="10486"/>
                  </a:cubicBezTo>
                  <a:cubicBezTo>
                    <a:pt x="8694" y="10273"/>
                    <a:pt x="9028" y="9939"/>
                    <a:pt x="9211" y="9544"/>
                  </a:cubicBezTo>
                  <a:cubicBezTo>
                    <a:pt x="8664" y="6078"/>
                    <a:pt x="7387" y="2765"/>
                    <a:pt x="5290" y="60"/>
                  </a:cubicBezTo>
                  <a:cubicBezTo>
                    <a:pt x="4912" y="22"/>
                    <a:pt x="4529" y="0"/>
                    <a:pt x="4137" y="0"/>
                  </a:cubicBezTo>
                  <a:close/>
                </a:path>
              </a:pathLst>
            </a:custGeom>
            <a:solidFill>
              <a:srgbClr val="6735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66"/>
            <p:cNvSpPr/>
            <p:nvPr/>
          </p:nvSpPr>
          <p:spPr>
            <a:xfrm>
              <a:off x="7309198" y="734601"/>
              <a:ext cx="593214" cy="578162"/>
            </a:xfrm>
            <a:custGeom>
              <a:avLst/>
              <a:gdLst/>
              <a:ahLst/>
              <a:cxnLst/>
              <a:rect l="l" t="t" r="r" b="b"/>
              <a:pathLst>
                <a:path w="11035" h="10755" extrusionOk="0">
                  <a:moveTo>
                    <a:pt x="1" y="0"/>
                  </a:moveTo>
                  <a:lnTo>
                    <a:pt x="1" y="0"/>
                  </a:lnTo>
                  <a:cubicBezTo>
                    <a:pt x="2098" y="2705"/>
                    <a:pt x="3375" y="6018"/>
                    <a:pt x="3922" y="9484"/>
                  </a:cubicBezTo>
                  <a:cubicBezTo>
                    <a:pt x="4317" y="8633"/>
                    <a:pt x="3922" y="7660"/>
                    <a:pt x="3922" y="7660"/>
                  </a:cubicBezTo>
                  <a:lnTo>
                    <a:pt x="3922" y="7660"/>
                  </a:lnTo>
                  <a:cubicBezTo>
                    <a:pt x="3922" y="7661"/>
                    <a:pt x="5804" y="10755"/>
                    <a:pt x="7936" y="10755"/>
                  </a:cubicBezTo>
                  <a:cubicBezTo>
                    <a:pt x="8166" y="10755"/>
                    <a:pt x="8399" y="10719"/>
                    <a:pt x="8633" y="10639"/>
                  </a:cubicBezTo>
                  <a:cubicBezTo>
                    <a:pt x="11034" y="9818"/>
                    <a:pt x="7721" y="4803"/>
                    <a:pt x="6536" y="3344"/>
                  </a:cubicBezTo>
                  <a:cubicBezTo>
                    <a:pt x="5624" y="2189"/>
                    <a:pt x="3253" y="334"/>
                    <a:pt x="1" y="0"/>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66"/>
            <p:cNvSpPr/>
            <p:nvPr/>
          </p:nvSpPr>
          <p:spPr>
            <a:xfrm>
              <a:off x="6448093" y="1397981"/>
              <a:ext cx="343188" cy="208579"/>
            </a:xfrm>
            <a:custGeom>
              <a:avLst/>
              <a:gdLst/>
              <a:ahLst/>
              <a:cxnLst/>
              <a:rect l="l" t="t" r="r" b="b"/>
              <a:pathLst>
                <a:path w="6384" h="3880" extrusionOk="0">
                  <a:moveTo>
                    <a:pt x="0" y="1"/>
                  </a:moveTo>
                  <a:lnTo>
                    <a:pt x="0" y="1"/>
                  </a:lnTo>
                  <a:cubicBezTo>
                    <a:pt x="713" y="3542"/>
                    <a:pt x="1824" y="3880"/>
                    <a:pt x="2223" y="3880"/>
                  </a:cubicBezTo>
                  <a:cubicBezTo>
                    <a:pt x="2317" y="3880"/>
                    <a:pt x="2371" y="3861"/>
                    <a:pt x="2371" y="3861"/>
                  </a:cubicBezTo>
                  <a:cubicBezTo>
                    <a:pt x="2371" y="3861"/>
                    <a:pt x="2983" y="3591"/>
                    <a:pt x="3943" y="3591"/>
                  </a:cubicBezTo>
                  <a:cubicBezTo>
                    <a:pt x="4231" y="3591"/>
                    <a:pt x="4550" y="3615"/>
                    <a:pt x="4894" y="3679"/>
                  </a:cubicBezTo>
                  <a:cubicBezTo>
                    <a:pt x="4894" y="3679"/>
                    <a:pt x="5654" y="2554"/>
                    <a:pt x="6383" y="1095"/>
                  </a:cubicBezTo>
                  <a:lnTo>
                    <a:pt x="6383" y="1095"/>
                  </a:lnTo>
                  <a:cubicBezTo>
                    <a:pt x="5975" y="1134"/>
                    <a:pt x="5565" y="1154"/>
                    <a:pt x="5156" y="1154"/>
                  </a:cubicBezTo>
                  <a:cubicBezTo>
                    <a:pt x="3347" y="1154"/>
                    <a:pt x="1562" y="769"/>
                    <a:pt x="0" y="1"/>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66"/>
            <p:cNvSpPr/>
            <p:nvPr/>
          </p:nvSpPr>
          <p:spPr>
            <a:xfrm>
              <a:off x="7219314" y="1159401"/>
              <a:ext cx="4999" cy="6612"/>
            </a:xfrm>
            <a:custGeom>
              <a:avLst/>
              <a:gdLst/>
              <a:ahLst/>
              <a:cxnLst/>
              <a:rect l="l" t="t" r="r" b="b"/>
              <a:pathLst>
                <a:path w="93" h="123" extrusionOk="0">
                  <a:moveTo>
                    <a:pt x="92" y="123"/>
                  </a:moveTo>
                  <a:cubicBezTo>
                    <a:pt x="31" y="62"/>
                    <a:pt x="1" y="1"/>
                    <a:pt x="1" y="1"/>
                  </a:cubicBezTo>
                  <a:cubicBezTo>
                    <a:pt x="1" y="1"/>
                    <a:pt x="31" y="62"/>
                    <a:pt x="92" y="123"/>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66"/>
            <p:cNvSpPr/>
            <p:nvPr/>
          </p:nvSpPr>
          <p:spPr>
            <a:xfrm>
              <a:off x="6990571" y="3360438"/>
              <a:ext cx="300719" cy="254972"/>
            </a:xfrm>
            <a:custGeom>
              <a:avLst/>
              <a:gdLst/>
              <a:ahLst/>
              <a:cxnLst/>
              <a:rect l="l" t="t" r="r" b="b"/>
              <a:pathLst>
                <a:path w="5594" h="4743" extrusionOk="0">
                  <a:moveTo>
                    <a:pt x="1" y="1"/>
                  </a:moveTo>
                  <a:lnTo>
                    <a:pt x="578" y="4743"/>
                  </a:lnTo>
                  <a:cubicBezTo>
                    <a:pt x="2098" y="3770"/>
                    <a:pt x="3770" y="3071"/>
                    <a:pt x="5533" y="2676"/>
                  </a:cubicBezTo>
                  <a:lnTo>
                    <a:pt x="5593" y="1"/>
                  </a:lnTo>
                  <a:close/>
                </a:path>
              </a:pathLst>
            </a:custGeom>
            <a:solidFill>
              <a:srgbClr val="0AB0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66"/>
            <p:cNvSpPr/>
            <p:nvPr/>
          </p:nvSpPr>
          <p:spPr>
            <a:xfrm>
              <a:off x="7021644" y="3504242"/>
              <a:ext cx="266368" cy="442854"/>
            </a:xfrm>
            <a:custGeom>
              <a:avLst/>
              <a:gdLst/>
              <a:ahLst/>
              <a:cxnLst/>
              <a:rect l="l" t="t" r="r" b="b"/>
              <a:pathLst>
                <a:path w="4955" h="8238" extrusionOk="0">
                  <a:moveTo>
                    <a:pt x="4955" y="1"/>
                  </a:moveTo>
                  <a:cubicBezTo>
                    <a:pt x="3192" y="396"/>
                    <a:pt x="1520" y="1095"/>
                    <a:pt x="0" y="2068"/>
                  </a:cubicBezTo>
                  <a:lnTo>
                    <a:pt x="730" y="8207"/>
                  </a:lnTo>
                  <a:lnTo>
                    <a:pt x="4742" y="8238"/>
                  </a:lnTo>
                  <a:lnTo>
                    <a:pt x="495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66"/>
            <p:cNvSpPr/>
            <p:nvPr/>
          </p:nvSpPr>
          <p:spPr>
            <a:xfrm>
              <a:off x="6881119" y="3921409"/>
              <a:ext cx="403611" cy="336414"/>
            </a:xfrm>
            <a:custGeom>
              <a:avLst/>
              <a:gdLst/>
              <a:ahLst/>
              <a:cxnLst/>
              <a:rect l="l" t="t" r="r" b="b"/>
              <a:pathLst>
                <a:path w="7508" h="6258" extrusionOk="0">
                  <a:moveTo>
                    <a:pt x="7415" y="1"/>
                  </a:moveTo>
                  <a:cubicBezTo>
                    <a:pt x="7357" y="1"/>
                    <a:pt x="7228" y="1108"/>
                    <a:pt x="5551" y="1108"/>
                  </a:cubicBezTo>
                  <a:cubicBezTo>
                    <a:pt x="4994" y="1108"/>
                    <a:pt x="4266" y="986"/>
                    <a:pt x="3313" y="660"/>
                  </a:cubicBezTo>
                  <a:cubicBezTo>
                    <a:pt x="3313" y="660"/>
                    <a:pt x="0" y="6071"/>
                    <a:pt x="2736" y="6253"/>
                  </a:cubicBezTo>
                  <a:cubicBezTo>
                    <a:pt x="2782" y="6256"/>
                    <a:pt x="2828" y="6257"/>
                    <a:pt x="2874" y="6257"/>
                  </a:cubicBezTo>
                  <a:cubicBezTo>
                    <a:pt x="5857" y="6257"/>
                    <a:pt x="7508" y="478"/>
                    <a:pt x="7508" y="478"/>
                  </a:cubicBezTo>
                  <a:cubicBezTo>
                    <a:pt x="7446" y="130"/>
                    <a:pt x="7434" y="1"/>
                    <a:pt x="7415"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66"/>
            <p:cNvSpPr/>
            <p:nvPr/>
          </p:nvSpPr>
          <p:spPr>
            <a:xfrm>
              <a:off x="6979121" y="3935655"/>
              <a:ext cx="297440" cy="186323"/>
            </a:xfrm>
            <a:custGeom>
              <a:avLst/>
              <a:gdLst/>
              <a:ahLst/>
              <a:cxnLst/>
              <a:rect l="l" t="t" r="r" b="b"/>
              <a:pathLst>
                <a:path w="5533" h="3466" extrusionOk="0">
                  <a:moveTo>
                    <a:pt x="1490" y="0"/>
                  </a:moveTo>
                  <a:cubicBezTo>
                    <a:pt x="1490" y="0"/>
                    <a:pt x="426" y="1763"/>
                    <a:pt x="1" y="3313"/>
                  </a:cubicBezTo>
                  <a:cubicBezTo>
                    <a:pt x="574" y="3118"/>
                    <a:pt x="1153" y="3028"/>
                    <a:pt x="1732" y="3028"/>
                  </a:cubicBezTo>
                  <a:cubicBezTo>
                    <a:pt x="2505" y="3028"/>
                    <a:pt x="3279" y="3187"/>
                    <a:pt x="4043" y="3465"/>
                  </a:cubicBezTo>
                  <a:cubicBezTo>
                    <a:pt x="5046" y="1885"/>
                    <a:pt x="5533" y="0"/>
                    <a:pt x="5533" y="0"/>
                  </a:cubicBezTo>
                  <a:lnTo>
                    <a:pt x="5533" y="0"/>
                  </a:lnTo>
                  <a:cubicBezTo>
                    <a:pt x="5077" y="122"/>
                    <a:pt x="4476" y="162"/>
                    <a:pt x="3877" y="162"/>
                  </a:cubicBezTo>
                  <a:cubicBezTo>
                    <a:pt x="2679" y="162"/>
                    <a:pt x="1490" y="0"/>
                    <a:pt x="1490" y="0"/>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66"/>
            <p:cNvSpPr/>
            <p:nvPr/>
          </p:nvSpPr>
          <p:spPr>
            <a:xfrm>
              <a:off x="7031428" y="3823891"/>
              <a:ext cx="202236" cy="173529"/>
            </a:xfrm>
            <a:custGeom>
              <a:avLst/>
              <a:gdLst/>
              <a:ahLst/>
              <a:cxnLst/>
              <a:rect l="l" t="t" r="r" b="b"/>
              <a:pathLst>
                <a:path w="3762" h="3228" extrusionOk="0">
                  <a:moveTo>
                    <a:pt x="1214" y="327"/>
                  </a:moveTo>
                  <a:cubicBezTo>
                    <a:pt x="1511" y="327"/>
                    <a:pt x="1642" y="1586"/>
                    <a:pt x="1642" y="1714"/>
                  </a:cubicBezTo>
                  <a:cubicBezTo>
                    <a:pt x="1642" y="1950"/>
                    <a:pt x="1634" y="2177"/>
                    <a:pt x="1622" y="2401"/>
                  </a:cubicBezTo>
                  <a:lnTo>
                    <a:pt x="1622" y="2401"/>
                  </a:lnTo>
                  <a:cubicBezTo>
                    <a:pt x="1525" y="2225"/>
                    <a:pt x="1428" y="2046"/>
                    <a:pt x="1338" y="1866"/>
                  </a:cubicBezTo>
                  <a:cubicBezTo>
                    <a:pt x="1216" y="1562"/>
                    <a:pt x="791" y="802"/>
                    <a:pt x="1034" y="468"/>
                  </a:cubicBezTo>
                  <a:cubicBezTo>
                    <a:pt x="1100" y="369"/>
                    <a:pt x="1160" y="327"/>
                    <a:pt x="1214" y="327"/>
                  </a:cubicBezTo>
                  <a:close/>
                  <a:moveTo>
                    <a:pt x="2583" y="1014"/>
                  </a:moveTo>
                  <a:cubicBezTo>
                    <a:pt x="2736" y="1014"/>
                    <a:pt x="2849" y="1167"/>
                    <a:pt x="2827" y="1380"/>
                  </a:cubicBezTo>
                  <a:cubicBezTo>
                    <a:pt x="2751" y="1912"/>
                    <a:pt x="2337" y="2360"/>
                    <a:pt x="1937" y="2741"/>
                  </a:cubicBezTo>
                  <a:lnTo>
                    <a:pt x="1937" y="2741"/>
                  </a:lnTo>
                  <a:cubicBezTo>
                    <a:pt x="1964" y="2390"/>
                    <a:pt x="2004" y="2043"/>
                    <a:pt x="2098" y="1714"/>
                  </a:cubicBezTo>
                  <a:cubicBezTo>
                    <a:pt x="2159" y="1502"/>
                    <a:pt x="2219" y="1228"/>
                    <a:pt x="2371" y="1106"/>
                  </a:cubicBezTo>
                  <a:cubicBezTo>
                    <a:pt x="2444" y="1042"/>
                    <a:pt x="2517" y="1014"/>
                    <a:pt x="2583" y="1014"/>
                  </a:cubicBezTo>
                  <a:close/>
                  <a:moveTo>
                    <a:pt x="1269" y="0"/>
                  </a:moveTo>
                  <a:cubicBezTo>
                    <a:pt x="1181" y="0"/>
                    <a:pt x="1083" y="23"/>
                    <a:pt x="973" y="73"/>
                  </a:cubicBezTo>
                  <a:cubicBezTo>
                    <a:pt x="0" y="559"/>
                    <a:pt x="1247" y="2535"/>
                    <a:pt x="1581" y="3113"/>
                  </a:cubicBezTo>
                  <a:cubicBezTo>
                    <a:pt x="1622" y="3194"/>
                    <a:pt x="1689" y="3227"/>
                    <a:pt x="1756" y="3227"/>
                  </a:cubicBezTo>
                  <a:cubicBezTo>
                    <a:pt x="1864" y="3227"/>
                    <a:pt x="1970" y="3137"/>
                    <a:pt x="1949" y="3015"/>
                  </a:cubicBezTo>
                  <a:lnTo>
                    <a:pt x="1949" y="3015"/>
                  </a:lnTo>
                  <a:cubicBezTo>
                    <a:pt x="2629" y="2559"/>
                    <a:pt x="3762" y="1414"/>
                    <a:pt x="2918" y="711"/>
                  </a:cubicBezTo>
                  <a:cubicBezTo>
                    <a:pt x="2843" y="644"/>
                    <a:pt x="2756" y="617"/>
                    <a:pt x="2667" y="617"/>
                  </a:cubicBezTo>
                  <a:cubicBezTo>
                    <a:pt x="2431" y="617"/>
                    <a:pt x="2178" y="809"/>
                    <a:pt x="2067" y="985"/>
                  </a:cubicBezTo>
                  <a:cubicBezTo>
                    <a:pt x="2021" y="1062"/>
                    <a:pt x="1979" y="1141"/>
                    <a:pt x="1941" y="1223"/>
                  </a:cubicBezTo>
                  <a:lnTo>
                    <a:pt x="1941" y="1223"/>
                  </a:lnTo>
                  <a:cubicBezTo>
                    <a:pt x="1881" y="570"/>
                    <a:pt x="1706" y="0"/>
                    <a:pt x="1269"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66"/>
            <p:cNvSpPr/>
            <p:nvPr/>
          </p:nvSpPr>
          <p:spPr>
            <a:xfrm>
              <a:off x="6962778" y="4098436"/>
              <a:ext cx="233738" cy="138211"/>
            </a:xfrm>
            <a:custGeom>
              <a:avLst/>
              <a:gdLst/>
              <a:ahLst/>
              <a:cxnLst/>
              <a:rect l="l" t="t" r="r" b="b"/>
              <a:pathLst>
                <a:path w="4348" h="2571" extrusionOk="0">
                  <a:moveTo>
                    <a:pt x="2036" y="0"/>
                  </a:moveTo>
                  <a:cubicBezTo>
                    <a:pt x="1457" y="0"/>
                    <a:pt x="878" y="90"/>
                    <a:pt x="305" y="285"/>
                  </a:cubicBezTo>
                  <a:cubicBezTo>
                    <a:pt x="1" y="1471"/>
                    <a:pt x="31" y="2504"/>
                    <a:pt x="1217" y="2565"/>
                  </a:cubicBezTo>
                  <a:cubicBezTo>
                    <a:pt x="1272" y="2569"/>
                    <a:pt x="1327" y="2570"/>
                    <a:pt x="1381" y="2570"/>
                  </a:cubicBezTo>
                  <a:cubicBezTo>
                    <a:pt x="2639" y="2570"/>
                    <a:pt x="3619" y="1574"/>
                    <a:pt x="4347" y="437"/>
                  </a:cubicBezTo>
                  <a:cubicBezTo>
                    <a:pt x="3583" y="159"/>
                    <a:pt x="2809" y="0"/>
                    <a:pt x="2036"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66"/>
            <p:cNvSpPr/>
            <p:nvPr/>
          </p:nvSpPr>
          <p:spPr>
            <a:xfrm>
              <a:off x="7041212" y="3992263"/>
              <a:ext cx="181109" cy="20482"/>
            </a:xfrm>
            <a:custGeom>
              <a:avLst/>
              <a:gdLst/>
              <a:ahLst/>
              <a:cxnLst/>
              <a:rect l="l" t="t" r="r" b="b"/>
              <a:pathLst>
                <a:path w="3369" h="381" extrusionOk="0">
                  <a:moveTo>
                    <a:pt x="1969" y="0"/>
                  </a:moveTo>
                  <a:cubicBezTo>
                    <a:pt x="1331" y="0"/>
                    <a:pt x="681" y="123"/>
                    <a:pt x="62" y="193"/>
                  </a:cubicBezTo>
                  <a:cubicBezTo>
                    <a:pt x="1" y="224"/>
                    <a:pt x="1" y="284"/>
                    <a:pt x="62" y="284"/>
                  </a:cubicBezTo>
                  <a:cubicBezTo>
                    <a:pt x="679" y="250"/>
                    <a:pt x="1277" y="167"/>
                    <a:pt x="1873" y="167"/>
                  </a:cubicBezTo>
                  <a:cubicBezTo>
                    <a:pt x="2332" y="167"/>
                    <a:pt x="2790" y="217"/>
                    <a:pt x="3253" y="376"/>
                  </a:cubicBezTo>
                  <a:cubicBezTo>
                    <a:pt x="3263" y="379"/>
                    <a:pt x="3272" y="381"/>
                    <a:pt x="3281" y="381"/>
                  </a:cubicBezTo>
                  <a:cubicBezTo>
                    <a:pt x="3350" y="381"/>
                    <a:pt x="3368" y="281"/>
                    <a:pt x="3314" y="254"/>
                  </a:cubicBezTo>
                  <a:cubicBezTo>
                    <a:pt x="2882" y="63"/>
                    <a:pt x="2429" y="0"/>
                    <a:pt x="1969"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66"/>
            <p:cNvSpPr/>
            <p:nvPr/>
          </p:nvSpPr>
          <p:spPr>
            <a:xfrm>
              <a:off x="7023310" y="4038119"/>
              <a:ext cx="182453" cy="20374"/>
            </a:xfrm>
            <a:custGeom>
              <a:avLst/>
              <a:gdLst/>
              <a:ahLst/>
              <a:cxnLst/>
              <a:rect l="l" t="t" r="r" b="b"/>
              <a:pathLst>
                <a:path w="3394" h="379" extrusionOk="0">
                  <a:moveTo>
                    <a:pt x="2004" y="1"/>
                  </a:moveTo>
                  <a:cubicBezTo>
                    <a:pt x="1356" y="1"/>
                    <a:pt x="687" y="132"/>
                    <a:pt x="60" y="222"/>
                  </a:cubicBezTo>
                  <a:cubicBezTo>
                    <a:pt x="8" y="222"/>
                    <a:pt x="1" y="289"/>
                    <a:pt x="38" y="289"/>
                  </a:cubicBezTo>
                  <a:cubicBezTo>
                    <a:pt x="44" y="289"/>
                    <a:pt x="52" y="287"/>
                    <a:pt x="60" y="283"/>
                  </a:cubicBezTo>
                  <a:cubicBezTo>
                    <a:pt x="695" y="248"/>
                    <a:pt x="1291" y="166"/>
                    <a:pt x="1886" y="166"/>
                  </a:cubicBezTo>
                  <a:cubicBezTo>
                    <a:pt x="2346" y="166"/>
                    <a:pt x="2806" y="215"/>
                    <a:pt x="3282" y="374"/>
                  </a:cubicBezTo>
                  <a:cubicBezTo>
                    <a:pt x="3289" y="377"/>
                    <a:pt x="3296" y="379"/>
                    <a:pt x="3302" y="379"/>
                  </a:cubicBezTo>
                  <a:cubicBezTo>
                    <a:pt x="3355" y="379"/>
                    <a:pt x="3394" y="279"/>
                    <a:pt x="3313" y="252"/>
                  </a:cubicBezTo>
                  <a:cubicBezTo>
                    <a:pt x="2900" y="65"/>
                    <a:pt x="2457" y="1"/>
                    <a:pt x="2004"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66"/>
            <p:cNvSpPr/>
            <p:nvPr/>
          </p:nvSpPr>
          <p:spPr>
            <a:xfrm>
              <a:off x="7292856" y="3360438"/>
              <a:ext cx="300719" cy="254972"/>
            </a:xfrm>
            <a:custGeom>
              <a:avLst/>
              <a:gdLst/>
              <a:ahLst/>
              <a:cxnLst/>
              <a:rect l="l" t="t" r="r" b="b"/>
              <a:pathLst>
                <a:path w="5594" h="4743" extrusionOk="0">
                  <a:moveTo>
                    <a:pt x="1" y="1"/>
                  </a:moveTo>
                  <a:lnTo>
                    <a:pt x="578" y="4743"/>
                  </a:lnTo>
                  <a:cubicBezTo>
                    <a:pt x="2098" y="3770"/>
                    <a:pt x="3770" y="3071"/>
                    <a:pt x="5533" y="2676"/>
                  </a:cubicBezTo>
                  <a:lnTo>
                    <a:pt x="5594" y="1"/>
                  </a:lnTo>
                  <a:close/>
                </a:path>
              </a:pathLst>
            </a:custGeom>
            <a:solidFill>
              <a:srgbClr val="0AB0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66"/>
            <p:cNvSpPr/>
            <p:nvPr/>
          </p:nvSpPr>
          <p:spPr>
            <a:xfrm>
              <a:off x="7323928" y="3504242"/>
              <a:ext cx="266368" cy="442854"/>
            </a:xfrm>
            <a:custGeom>
              <a:avLst/>
              <a:gdLst/>
              <a:ahLst/>
              <a:cxnLst/>
              <a:rect l="l" t="t" r="r" b="b"/>
              <a:pathLst>
                <a:path w="4955" h="8238" extrusionOk="0">
                  <a:moveTo>
                    <a:pt x="4955" y="1"/>
                  </a:moveTo>
                  <a:cubicBezTo>
                    <a:pt x="3192" y="396"/>
                    <a:pt x="1520" y="1095"/>
                    <a:pt x="0" y="2068"/>
                  </a:cubicBezTo>
                  <a:lnTo>
                    <a:pt x="730" y="8207"/>
                  </a:lnTo>
                  <a:lnTo>
                    <a:pt x="4742" y="8238"/>
                  </a:lnTo>
                  <a:lnTo>
                    <a:pt x="495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66"/>
            <p:cNvSpPr/>
            <p:nvPr/>
          </p:nvSpPr>
          <p:spPr>
            <a:xfrm>
              <a:off x="7183403" y="3921409"/>
              <a:ext cx="403611" cy="336414"/>
            </a:xfrm>
            <a:custGeom>
              <a:avLst/>
              <a:gdLst/>
              <a:ahLst/>
              <a:cxnLst/>
              <a:rect l="l" t="t" r="r" b="b"/>
              <a:pathLst>
                <a:path w="7508" h="6258" extrusionOk="0">
                  <a:moveTo>
                    <a:pt x="7415" y="1"/>
                  </a:moveTo>
                  <a:cubicBezTo>
                    <a:pt x="7358" y="1"/>
                    <a:pt x="7232" y="1108"/>
                    <a:pt x="5567" y="1108"/>
                  </a:cubicBezTo>
                  <a:cubicBezTo>
                    <a:pt x="5014" y="1108"/>
                    <a:pt x="4291" y="986"/>
                    <a:pt x="3344" y="660"/>
                  </a:cubicBezTo>
                  <a:cubicBezTo>
                    <a:pt x="3344" y="660"/>
                    <a:pt x="0" y="6071"/>
                    <a:pt x="2736" y="6253"/>
                  </a:cubicBezTo>
                  <a:cubicBezTo>
                    <a:pt x="2782" y="6256"/>
                    <a:pt x="2828" y="6257"/>
                    <a:pt x="2874" y="6257"/>
                  </a:cubicBezTo>
                  <a:cubicBezTo>
                    <a:pt x="5857" y="6257"/>
                    <a:pt x="7508" y="478"/>
                    <a:pt x="7508" y="478"/>
                  </a:cubicBezTo>
                  <a:cubicBezTo>
                    <a:pt x="7446" y="130"/>
                    <a:pt x="7435" y="1"/>
                    <a:pt x="7415"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66"/>
            <p:cNvSpPr/>
            <p:nvPr/>
          </p:nvSpPr>
          <p:spPr>
            <a:xfrm>
              <a:off x="7281459" y="3935655"/>
              <a:ext cx="297440" cy="186323"/>
            </a:xfrm>
            <a:custGeom>
              <a:avLst/>
              <a:gdLst/>
              <a:ahLst/>
              <a:cxnLst/>
              <a:rect l="l" t="t" r="r" b="b"/>
              <a:pathLst>
                <a:path w="5533" h="3466" extrusionOk="0">
                  <a:moveTo>
                    <a:pt x="1520" y="0"/>
                  </a:moveTo>
                  <a:cubicBezTo>
                    <a:pt x="1520" y="0"/>
                    <a:pt x="426" y="1763"/>
                    <a:pt x="0" y="3313"/>
                  </a:cubicBezTo>
                  <a:cubicBezTo>
                    <a:pt x="573" y="3118"/>
                    <a:pt x="1158" y="3028"/>
                    <a:pt x="1741" y="3028"/>
                  </a:cubicBezTo>
                  <a:cubicBezTo>
                    <a:pt x="2519" y="3028"/>
                    <a:pt x="3296" y="3187"/>
                    <a:pt x="4043" y="3465"/>
                  </a:cubicBezTo>
                  <a:cubicBezTo>
                    <a:pt x="5046" y="1885"/>
                    <a:pt x="5532" y="0"/>
                    <a:pt x="5532" y="0"/>
                  </a:cubicBezTo>
                  <a:lnTo>
                    <a:pt x="5532" y="0"/>
                  </a:lnTo>
                  <a:cubicBezTo>
                    <a:pt x="5076" y="122"/>
                    <a:pt x="4478" y="162"/>
                    <a:pt x="3884" y="162"/>
                  </a:cubicBezTo>
                  <a:cubicBezTo>
                    <a:pt x="2695" y="162"/>
                    <a:pt x="1520" y="0"/>
                    <a:pt x="1520" y="0"/>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66"/>
            <p:cNvSpPr/>
            <p:nvPr/>
          </p:nvSpPr>
          <p:spPr>
            <a:xfrm>
              <a:off x="7333712" y="3823891"/>
              <a:ext cx="200623" cy="173529"/>
            </a:xfrm>
            <a:custGeom>
              <a:avLst/>
              <a:gdLst/>
              <a:ahLst/>
              <a:cxnLst/>
              <a:rect l="l" t="t" r="r" b="b"/>
              <a:pathLst>
                <a:path w="3732" h="3228" extrusionOk="0">
                  <a:moveTo>
                    <a:pt x="1214" y="327"/>
                  </a:moveTo>
                  <a:cubicBezTo>
                    <a:pt x="1512" y="327"/>
                    <a:pt x="1642" y="1586"/>
                    <a:pt x="1642" y="1714"/>
                  </a:cubicBezTo>
                  <a:cubicBezTo>
                    <a:pt x="1642" y="1950"/>
                    <a:pt x="1634" y="2177"/>
                    <a:pt x="1622" y="2401"/>
                  </a:cubicBezTo>
                  <a:lnTo>
                    <a:pt x="1622" y="2401"/>
                  </a:lnTo>
                  <a:cubicBezTo>
                    <a:pt x="1525" y="2225"/>
                    <a:pt x="1428" y="2046"/>
                    <a:pt x="1338" y="1866"/>
                  </a:cubicBezTo>
                  <a:cubicBezTo>
                    <a:pt x="1217" y="1562"/>
                    <a:pt x="791" y="802"/>
                    <a:pt x="1034" y="468"/>
                  </a:cubicBezTo>
                  <a:cubicBezTo>
                    <a:pt x="1100" y="369"/>
                    <a:pt x="1160" y="327"/>
                    <a:pt x="1214" y="327"/>
                  </a:cubicBezTo>
                  <a:close/>
                  <a:moveTo>
                    <a:pt x="2583" y="1014"/>
                  </a:moveTo>
                  <a:cubicBezTo>
                    <a:pt x="2736" y="1014"/>
                    <a:pt x="2849" y="1167"/>
                    <a:pt x="2827" y="1380"/>
                  </a:cubicBezTo>
                  <a:cubicBezTo>
                    <a:pt x="2751" y="1912"/>
                    <a:pt x="2337" y="2360"/>
                    <a:pt x="1937" y="2741"/>
                  </a:cubicBezTo>
                  <a:lnTo>
                    <a:pt x="1937" y="2741"/>
                  </a:lnTo>
                  <a:cubicBezTo>
                    <a:pt x="1965" y="2390"/>
                    <a:pt x="2004" y="2043"/>
                    <a:pt x="2098" y="1714"/>
                  </a:cubicBezTo>
                  <a:cubicBezTo>
                    <a:pt x="2159" y="1502"/>
                    <a:pt x="2220" y="1228"/>
                    <a:pt x="2372" y="1106"/>
                  </a:cubicBezTo>
                  <a:cubicBezTo>
                    <a:pt x="2445" y="1042"/>
                    <a:pt x="2518" y="1014"/>
                    <a:pt x="2583" y="1014"/>
                  </a:cubicBezTo>
                  <a:close/>
                  <a:moveTo>
                    <a:pt x="1269" y="0"/>
                  </a:moveTo>
                  <a:cubicBezTo>
                    <a:pt x="1182" y="0"/>
                    <a:pt x="1083" y="23"/>
                    <a:pt x="973" y="73"/>
                  </a:cubicBezTo>
                  <a:cubicBezTo>
                    <a:pt x="1" y="559"/>
                    <a:pt x="1247" y="2535"/>
                    <a:pt x="1581" y="3113"/>
                  </a:cubicBezTo>
                  <a:cubicBezTo>
                    <a:pt x="1622" y="3194"/>
                    <a:pt x="1689" y="3227"/>
                    <a:pt x="1756" y="3227"/>
                  </a:cubicBezTo>
                  <a:cubicBezTo>
                    <a:pt x="1866" y="3227"/>
                    <a:pt x="1972" y="3135"/>
                    <a:pt x="1949" y="3012"/>
                  </a:cubicBezTo>
                  <a:lnTo>
                    <a:pt x="1949" y="3012"/>
                  </a:lnTo>
                  <a:cubicBezTo>
                    <a:pt x="2606" y="2552"/>
                    <a:pt x="3732" y="1412"/>
                    <a:pt x="2919" y="711"/>
                  </a:cubicBezTo>
                  <a:cubicBezTo>
                    <a:pt x="2843" y="644"/>
                    <a:pt x="2756" y="617"/>
                    <a:pt x="2667" y="617"/>
                  </a:cubicBezTo>
                  <a:cubicBezTo>
                    <a:pt x="2431" y="617"/>
                    <a:pt x="2178" y="809"/>
                    <a:pt x="2068" y="985"/>
                  </a:cubicBezTo>
                  <a:cubicBezTo>
                    <a:pt x="2021" y="1062"/>
                    <a:pt x="1980" y="1141"/>
                    <a:pt x="1942" y="1223"/>
                  </a:cubicBezTo>
                  <a:lnTo>
                    <a:pt x="1942" y="1223"/>
                  </a:lnTo>
                  <a:cubicBezTo>
                    <a:pt x="1882" y="570"/>
                    <a:pt x="1706" y="0"/>
                    <a:pt x="1269"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66"/>
            <p:cNvSpPr/>
            <p:nvPr/>
          </p:nvSpPr>
          <p:spPr>
            <a:xfrm>
              <a:off x="7265116" y="4098436"/>
              <a:ext cx="233684" cy="138211"/>
            </a:xfrm>
            <a:custGeom>
              <a:avLst/>
              <a:gdLst/>
              <a:ahLst/>
              <a:cxnLst/>
              <a:rect l="l" t="t" r="r" b="b"/>
              <a:pathLst>
                <a:path w="4347" h="2571" extrusionOk="0">
                  <a:moveTo>
                    <a:pt x="2045" y="0"/>
                  </a:moveTo>
                  <a:cubicBezTo>
                    <a:pt x="1462" y="0"/>
                    <a:pt x="877" y="90"/>
                    <a:pt x="304" y="285"/>
                  </a:cubicBezTo>
                  <a:cubicBezTo>
                    <a:pt x="0" y="1471"/>
                    <a:pt x="30" y="2504"/>
                    <a:pt x="1216" y="2565"/>
                  </a:cubicBezTo>
                  <a:cubicBezTo>
                    <a:pt x="1271" y="2569"/>
                    <a:pt x="1326" y="2570"/>
                    <a:pt x="1380" y="2570"/>
                  </a:cubicBezTo>
                  <a:cubicBezTo>
                    <a:pt x="2638" y="2570"/>
                    <a:pt x="3618" y="1574"/>
                    <a:pt x="4347" y="437"/>
                  </a:cubicBezTo>
                  <a:cubicBezTo>
                    <a:pt x="3600" y="159"/>
                    <a:pt x="2823" y="0"/>
                    <a:pt x="2045"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66"/>
            <p:cNvSpPr/>
            <p:nvPr/>
          </p:nvSpPr>
          <p:spPr>
            <a:xfrm>
              <a:off x="7343550" y="3992263"/>
              <a:ext cx="181055" cy="20482"/>
            </a:xfrm>
            <a:custGeom>
              <a:avLst/>
              <a:gdLst/>
              <a:ahLst/>
              <a:cxnLst/>
              <a:rect l="l" t="t" r="r" b="b"/>
              <a:pathLst>
                <a:path w="3368" h="381" extrusionOk="0">
                  <a:moveTo>
                    <a:pt x="1969" y="0"/>
                  </a:moveTo>
                  <a:cubicBezTo>
                    <a:pt x="1330" y="0"/>
                    <a:pt x="680" y="123"/>
                    <a:pt x="61" y="193"/>
                  </a:cubicBezTo>
                  <a:cubicBezTo>
                    <a:pt x="0" y="224"/>
                    <a:pt x="0" y="284"/>
                    <a:pt x="61" y="284"/>
                  </a:cubicBezTo>
                  <a:cubicBezTo>
                    <a:pt x="678" y="250"/>
                    <a:pt x="1277" y="167"/>
                    <a:pt x="1877" y="167"/>
                  </a:cubicBezTo>
                  <a:cubicBezTo>
                    <a:pt x="2341" y="167"/>
                    <a:pt x="2806" y="217"/>
                    <a:pt x="3283" y="376"/>
                  </a:cubicBezTo>
                  <a:cubicBezTo>
                    <a:pt x="3289" y="379"/>
                    <a:pt x="3296" y="381"/>
                    <a:pt x="3302" y="381"/>
                  </a:cubicBezTo>
                  <a:cubicBezTo>
                    <a:pt x="3349" y="381"/>
                    <a:pt x="3367" y="281"/>
                    <a:pt x="3313" y="254"/>
                  </a:cubicBezTo>
                  <a:cubicBezTo>
                    <a:pt x="2881" y="63"/>
                    <a:pt x="2428" y="0"/>
                    <a:pt x="1969"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66"/>
            <p:cNvSpPr/>
            <p:nvPr/>
          </p:nvSpPr>
          <p:spPr>
            <a:xfrm>
              <a:off x="7325595" y="4038119"/>
              <a:ext cx="182668" cy="20374"/>
            </a:xfrm>
            <a:custGeom>
              <a:avLst/>
              <a:gdLst/>
              <a:ahLst/>
              <a:cxnLst/>
              <a:rect l="l" t="t" r="r" b="b"/>
              <a:pathLst>
                <a:path w="3398" h="379" extrusionOk="0">
                  <a:moveTo>
                    <a:pt x="2011" y="1"/>
                  </a:moveTo>
                  <a:cubicBezTo>
                    <a:pt x="1356" y="1"/>
                    <a:pt x="687" y="132"/>
                    <a:pt x="61" y="222"/>
                  </a:cubicBezTo>
                  <a:cubicBezTo>
                    <a:pt x="8" y="222"/>
                    <a:pt x="1" y="289"/>
                    <a:pt x="38" y="289"/>
                  </a:cubicBezTo>
                  <a:cubicBezTo>
                    <a:pt x="44" y="289"/>
                    <a:pt x="52" y="287"/>
                    <a:pt x="61" y="283"/>
                  </a:cubicBezTo>
                  <a:cubicBezTo>
                    <a:pt x="695" y="248"/>
                    <a:pt x="1291" y="166"/>
                    <a:pt x="1887" y="166"/>
                  </a:cubicBezTo>
                  <a:cubicBezTo>
                    <a:pt x="2346" y="166"/>
                    <a:pt x="2806" y="215"/>
                    <a:pt x="3282" y="374"/>
                  </a:cubicBezTo>
                  <a:cubicBezTo>
                    <a:pt x="3289" y="377"/>
                    <a:pt x="3296" y="379"/>
                    <a:pt x="3302" y="379"/>
                  </a:cubicBezTo>
                  <a:cubicBezTo>
                    <a:pt x="3355" y="379"/>
                    <a:pt x="3397" y="279"/>
                    <a:pt x="3343" y="252"/>
                  </a:cubicBezTo>
                  <a:cubicBezTo>
                    <a:pt x="2918" y="65"/>
                    <a:pt x="2468" y="1"/>
                    <a:pt x="2011"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66"/>
            <p:cNvSpPr/>
            <p:nvPr/>
          </p:nvSpPr>
          <p:spPr>
            <a:xfrm>
              <a:off x="7903983" y="2597389"/>
              <a:ext cx="289269" cy="586656"/>
            </a:xfrm>
            <a:custGeom>
              <a:avLst/>
              <a:gdLst/>
              <a:ahLst/>
              <a:cxnLst/>
              <a:rect l="l" t="t" r="r" b="b"/>
              <a:pathLst>
                <a:path w="5381" h="10913" extrusionOk="0">
                  <a:moveTo>
                    <a:pt x="5381" y="0"/>
                  </a:moveTo>
                  <a:lnTo>
                    <a:pt x="426" y="7721"/>
                  </a:lnTo>
                  <a:lnTo>
                    <a:pt x="1" y="10912"/>
                  </a:lnTo>
                  <a:lnTo>
                    <a:pt x="5381" y="2796"/>
                  </a:lnTo>
                  <a:lnTo>
                    <a:pt x="5381" y="0"/>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66"/>
            <p:cNvSpPr/>
            <p:nvPr/>
          </p:nvSpPr>
          <p:spPr>
            <a:xfrm>
              <a:off x="6712801" y="3099010"/>
              <a:ext cx="158531" cy="1062141"/>
            </a:xfrm>
            <a:custGeom>
              <a:avLst/>
              <a:gdLst/>
              <a:ahLst/>
              <a:cxnLst/>
              <a:rect l="l" t="t" r="r" b="b"/>
              <a:pathLst>
                <a:path w="2949" h="19758" extrusionOk="0">
                  <a:moveTo>
                    <a:pt x="0" y="1"/>
                  </a:moveTo>
                  <a:lnTo>
                    <a:pt x="1064" y="19758"/>
                  </a:lnTo>
                  <a:lnTo>
                    <a:pt x="2949" y="19758"/>
                  </a:lnTo>
                  <a:lnTo>
                    <a:pt x="2371"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66"/>
            <p:cNvSpPr/>
            <p:nvPr/>
          </p:nvSpPr>
          <p:spPr>
            <a:xfrm>
              <a:off x="6840262" y="3099010"/>
              <a:ext cx="102999" cy="1062141"/>
            </a:xfrm>
            <a:custGeom>
              <a:avLst/>
              <a:gdLst/>
              <a:ahLst/>
              <a:cxnLst/>
              <a:rect l="l" t="t" r="r" b="b"/>
              <a:pathLst>
                <a:path w="1916" h="19758" extrusionOk="0">
                  <a:moveTo>
                    <a:pt x="0" y="1"/>
                  </a:moveTo>
                  <a:lnTo>
                    <a:pt x="578" y="19758"/>
                  </a:lnTo>
                  <a:lnTo>
                    <a:pt x="1915" y="18694"/>
                  </a:lnTo>
                  <a:lnTo>
                    <a:pt x="1246"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66"/>
            <p:cNvSpPr/>
            <p:nvPr/>
          </p:nvSpPr>
          <p:spPr>
            <a:xfrm>
              <a:off x="7943227" y="3082668"/>
              <a:ext cx="130738" cy="1078483"/>
            </a:xfrm>
            <a:custGeom>
              <a:avLst/>
              <a:gdLst/>
              <a:ahLst/>
              <a:cxnLst/>
              <a:rect l="l" t="t" r="r" b="b"/>
              <a:pathLst>
                <a:path w="2432" h="20062" extrusionOk="0">
                  <a:moveTo>
                    <a:pt x="0" y="1"/>
                  </a:moveTo>
                  <a:lnTo>
                    <a:pt x="547" y="20062"/>
                  </a:lnTo>
                  <a:lnTo>
                    <a:pt x="2432" y="20062"/>
                  </a:lnTo>
                  <a:lnTo>
                    <a:pt x="1885" y="305"/>
                  </a:lnTo>
                  <a:lnTo>
                    <a:pt x="0"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66"/>
            <p:cNvSpPr/>
            <p:nvPr/>
          </p:nvSpPr>
          <p:spPr>
            <a:xfrm>
              <a:off x="8044508" y="2991170"/>
              <a:ext cx="102999" cy="1169978"/>
            </a:xfrm>
            <a:custGeom>
              <a:avLst/>
              <a:gdLst/>
              <a:ahLst/>
              <a:cxnLst/>
              <a:rect l="l" t="t" r="r" b="b"/>
              <a:pathLst>
                <a:path w="1916" h="21764" extrusionOk="0">
                  <a:moveTo>
                    <a:pt x="1338" y="0"/>
                  </a:moveTo>
                  <a:lnTo>
                    <a:pt x="1" y="2007"/>
                  </a:lnTo>
                  <a:lnTo>
                    <a:pt x="548" y="21764"/>
                  </a:lnTo>
                  <a:lnTo>
                    <a:pt x="1916" y="20700"/>
                  </a:lnTo>
                  <a:lnTo>
                    <a:pt x="1338"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66"/>
            <p:cNvSpPr/>
            <p:nvPr/>
          </p:nvSpPr>
          <p:spPr>
            <a:xfrm>
              <a:off x="6222576" y="3184002"/>
              <a:ext cx="1697769" cy="176486"/>
            </a:xfrm>
            <a:custGeom>
              <a:avLst/>
              <a:gdLst/>
              <a:ahLst/>
              <a:cxnLst/>
              <a:rect l="l" t="t" r="r" b="b"/>
              <a:pathLst>
                <a:path w="31582" h="3283" extrusionOk="0">
                  <a:moveTo>
                    <a:pt x="1" y="0"/>
                  </a:moveTo>
                  <a:lnTo>
                    <a:pt x="1" y="3283"/>
                  </a:lnTo>
                  <a:lnTo>
                    <a:pt x="31582" y="3283"/>
                  </a:lnTo>
                  <a:lnTo>
                    <a:pt x="31278"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66"/>
            <p:cNvSpPr/>
            <p:nvPr/>
          </p:nvSpPr>
          <p:spPr>
            <a:xfrm>
              <a:off x="7903983" y="2798338"/>
              <a:ext cx="254972" cy="562142"/>
            </a:xfrm>
            <a:custGeom>
              <a:avLst/>
              <a:gdLst/>
              <a:ahLst/>
              <a:cxnLst/>
              <a:rect l="l" t="t" r="r" b="b"/>
              <a:pathLst>
                <a:path w="4743" h="10457" extrusionOk="0">
                  <a:moveTo>
                    <a:pt x="4743" y="1"/>
                  </a:moveTo>
                  <a:lnTo>
                    <a:pt x="1" y="7174"/>
                  </a:lnTo>
                  <a:lnTo>
                    <a:pt x="305" y="10457"/>
                  </a:lnTo>
                  <a:lnTo>
                    <a:pt x="4743" y="2767"/>
                  </a:lnTo>
                  <a:lnTo>
                    <a:pt x="4743"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66"/>
            <p:cNvSpPr/>
            <p:nvPr/>
          </p:nvSpPr>
          <p:spPr>
            <a:xfrm>
              <a:off x="6289559" y="3360438"/>
              <a:ext cx="158585" cy="1062141"/>
            </a:xfrm>
            <a:custGeom>
              <a:avLst/>
              <a:gdLst/>
              <a:ahLst/>
              <a:cxnLst/>
              <a:rect l="l" t="t" r="r" b="b"/>
              <a:pathLst>
                <a:path w="2950" h="19758" extrusionOk="0">
                  <a:moveTo>
                    <a:pt x="1" y="1"/>
                  </a:moveTo>
                  <a:lnTo>
                    <a:pt x="1065" y="19758"/>
                  </a:lnTo>
                  <a:lnTo>
                    <a:pt x="2949" y="19758"/>
                  </a:lnTo>
                  <a:lnTo>
                    <a:pt x="2372"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66"/>
            <p:cNvSpPr/>
            <p:nvPr/>
          </p:nvSpPr>
          <p:spPr>
            <a:xfrm>
              <a:off x="6417021" y="3360438"/>
              <a:ext cx="102999" cy="1062141"/>
            </a:xfrm>
            <a:custGeom>
              <a:avLst/>
              <a:gdLst/>
              <a:ahLst/>
              <a:cxnLst/>
              <a:rect l="l" t="t" r="r" b="b"/>
              <a:pathLst>
                <a:path w="1916" h="19758" extrusionOk="0">
                  <a:moveTo>
                    <a:pt x="1" y="1"/>
                  </a:moveTo>
                  <a:lnTo>
                    <a:pt x="578" y="19758"/>
                  </a:lnTo>
                  <a:lnTo>
                    <a:pt x="1916" y="18725"/>
                  </a:lnTo>
                  <a:lnTo>
                    <a:pt x="1247"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66"/>
            <p:cNvSpPr/>
            <p:nvPr/>
          </p:nvSpPr>
          <p:spPr>
            <a:xfrm>
              <a:off x="7673574" y="3360438"/>
              <a:ext cx="158585" cy="1062141"/>
            </a:xfrm>
            <a:custGeom>
              <a:avLst/>
              <a:gdLst/>
              <a:ahLst/>
              <a:cxnLst/>
              <a:rect l="l" t="t" r="r" b="b"/>
              <a:pathLst>
                <a:path w="2950" h="19758" extrusionOk="0">
                  <a:moveTo>
                    <a:pt x="1" y="1"/>
                  </a:moveTo>
                  <a:lnTo>
                    <a:pt x="1065" y="19758"/>
                  </a:lnTo>
                  <a:lnTo>
                    <a:pt x="2949" y="19758"/>
                  </a:lnTo>
                  <a:lnTo>
                    <a:pt x="2372"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66"/>
            <p:cNvSpPr/>
            <p:nvPr/>
          </p:nvSpPr>
          <p:spPr>
            <a:xfrm>
              <a:off x="7801035" y="3360438"/>
              <a:ext cx="102999" cy="1062141"/>
            </a:xfrm>
            <a:custGeom>
              <a:avLst/>
              <a:gdLst/>
              <a:ahLst/>
              <a:cxnLst/>
              <a:rect l="l" t="t" r="r" b="b"/>
              <a:pathLst>
                <a:path w="1916" h="19758" extrusionOk="0">
                  <a:moveTo>
                    <a:pt x="1" y="1"/>
                  </a:moveTo>
                  <a:lnTo>
                    <a:pt x="578" y="19758"/>
                  </a:lnTo>
                  <a:lnTo>
                    <a:pt x="1916" y="18725"/>
                  </a:lnTo>
                  <a:lnTo>
                    <a:pt x="1247"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66"/>
            <p:cNvSpPr/>
            <p:nvPr/>
          </p:nvSpPr>
          <p:spPr>
            <a:xfrm>
              <a:off x="6093502" y="3012405"/>
              <a:ext cx="472260" cy="171648"/>
            </a:xfrm>
            <a:custGeom>
              <a:avLst/>
              <a:gdLst/>
              <a:ahLst/>
              <a:cxnLst/>
              <a:rect l="l" t="t" r="r" b="b"/>
              <a:pathLst>
                <a:path w="8785" h="3193" extrusionOk="0">
                  <a:moveTo>
                    <a:pt x="0" y="1"/>
                  </a:moveTo>
                  <a:lnTo>
                    <a:pt x="578" y="3192"/>
                  </a:lnTo>
                  <a:lnTo>
                    <a:pt x="8785" y="3192"/>
                  </a:lnTo>
                  <a:cubicBezTo>
                    <a:pt x="8055" y="2341"/>
                    <a:pt x="7295" y="943"/>
                    <a:pt x="6596" y="1"/>
                  </a:cubicBez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66"/>
            <p:cNvSpPr/>
            <p:nvPr/>
          </p:nvSpPr>
          <p:spPr>
            <a:xfrm>
              <a:off x="6448093" y="3012405"/>
              <a:ext cx="251693" cy="171648"/>
            </a:xfrm>
            <a:custGeom>
              <a:avLst/>
              <a:gdLst/>
              <a:ahLst/>
              <a:cxnLst/>
              <a:rect l="l" t="t" r="r" b="b"/>
              <a:pathLst>
                <a:path w="4682" h="3193" extrusionOk="0">
                  <a:moveTo>
                    <a:pt x="0" y="1"/>
                  </a:moveTo>
                  <a:cubicBezTo>
                    <a:pt x="699" y="943"/>
                    <a:pt x="1459" y="2341"/>
                    <a:pt x="2189" y="3192"/>
                  </a:cubicBezTo>
                  <a:lnTo>
                    <a:pt x="4681" y="3192"/>
                  </a:lnTo>
                  <a:cubicBezTo>
                    <a:pt x="3982" y="2280"/>
                    <a:pt x="3070" y="912"/>
                    <a:pt x="2341" y="1"/>
                  </a:cubicBezTo>
                  <a:close/>
                </a:path>
              </a:pathLst>
            </a:custGeom>
            <a:solidFill>
              <a:srgbClr val="FFBB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66"/>
            <p:cNvSpPr/>
            <p:nvPr/>
          </p:nvSpPr>
          <p:spPr>
            <a:xfrm>
              <a:off x="6573888" y="3012405"/>
              <a:ext cx="277819" cy="171648"/>
            </a:xfrm>
            <a:custGeom>
              <a:avLst/>
              <a:gdLst/>
              <a:ahLst/>
              <a:cxnLst/>
              <a:rect l="l" t="t" r="r" b="b"/>
              <a:pathLst>
                <a:path w="5168" h="3193" extrusionOk="0">
                  <a:moveTo>
                    <a:pt x="1" y="1"/>
                  </a:moveTo>
                  <a:cubicBezTo>
                    <a:pt x="730" y="912"/>
                    <a:pt x="1672" y="2280"/>
                    <a:pt x="2341" y="3192"/>
                  </a:cubicBezTo>
                  <a:lnTo>
                    <a:pt x="5168" y="3192"/>
                  </a:lnTo>
                  <a:cubicBezTo>
                    <a:pt x="4682" y="2250"/>
                    <a:pt x="3861" y="912"/>
                    <a:pt x="3375" y="1"/>
                  </a:cubicBez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66"/>
            <p:cNvSpPr/>
            <p:nvPr/>
          </p:nvSpPr>
          <p:spPr>
            <a:xfrm>
              <a:off x="6990571" y="3012405"/>
              <a:ext cx="936348" cy="171648"/>
            </a:xfrm>
            <a:custGeom>
              <a:avLst/>
              <a:gdLst/>
              <a:ahLst/>
              <a:cxnLst/>
              <a:rect l="l" t="t" r="r" b="b"/>
              <a:pathLst>
                <a:path w="17418" h="3193" extrusionOk="0">
                  <a:moveTo>
                    <a:pt x="1" y="1"/>
                  </a:moveTo>
                  <a:cubicBezTo>
                    <a:pt x="487" y="973"/>
                    <a:pt x="1308" y="2250"/>
                    <a:pt x="1885" y="3192"/>
                  </a:cubicBezTo>
                  <a:lnTo>
                    <a:pt x="16992" y="3192"/>
                  </a:lnTo>
                  <a:lnTo>
                    <a:pt x="17417"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66"/>
            <p:cNvSpPr/>
            <p:nvPr/>
          </p:nvSpPr>
          <p:spPr>
            <a:xfrm>
              <a:off x="6755270" y="3012405"/>
              <a:ext cx="336683" cy="171648"/>
            </a:xfrm>
            <a:custGeom>
              <a:avLst/>
              <a:gdLst/>
              <a:ahLst/>
              <a:cxnLst/>
              <a:rect l="l" t="t" r="r" b="b"/>
              <a:pathLst>
                <a:path w="6263" h="3193" extrusionOk="0">
                  <a:moveTo>
                    <a:pt x="1" y="1"/>
                  </a:moveTo>
                  <a:cubicBezTo>
                    <a:pt x="487" y="912"/>
                    <a:pt x="1308" y="2250"/>
                    <a:pt x="1794" y="3192"/>
                  </a:cubicBezTo>
                  <a:lnTo>
                    <a:pt x="6262" y="3192"/>
                  </a:lnTo>
                  <a:cubicBezTo>
                    <a:pt x="5685" y="2250"/>
                    <a:pt x="4864" y="973"/>
                    <a:pt x="4378" y="1"/>
                  </a:cubicBezTo>
                  <a:close/>
                </a:path>
              </a:pathLst>
            </a:custGeom>
            <a:solidFill>
              <a:srgbClr val="FFBB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66"/>
            <p:cNvSpPr/>
            <p:nvPr/>
          </p:nvSpPr>
          <p:spPr>
            <a:xfrm>
              <a:off x="6098394" y="2563037"/>
              <a:ext cx="2099714" cy="449413"/>
            </a:xfrm>
            <a:custGeom>
              <a:avLst/>
              <a:gdLst/>
              <a:ahLst/>
              <a:cxnLst/>
              <a:rect l="l" t="t" r="r" b="b"/>
              <a:pathLst>
                <a:path w="39059" h="8360" extrusionOk="0">
                  <a:moveTo>
                    <a:pt x="8511" y="1"/>
                  </a:moveTo>
                  <a:lnTo>
                    <a:pt x="1" y="8360"/>
                  </a:lnTo>
                  <a:lnTo>
                    <a:pt x="34105" y="8360"/>
                  </a:lnTo>
                  <a:lnTo>
                    <a:pt x="39059" y="639"/>
                  </a:lnTo>
                  <a:lnTo>
                    <a:pt x="8511" y="1"/>
                  </a:lnTo>
                  <a:close/>
                </a:path>
              </a:pathLst>
            </a:custGeom>
            <a:solidFill>
              <a:srgbClr val="FFC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66"/>
            <p:cNvSpPr/>
            <p:nvPr/>
          </p:nvSpPr>
          <p:spPr>
            <a:xfrm>
              <a:off x="6967724" y="2590830"/>
              <a:ext cx="643800" cy="364422"/>
            </a:xfrm>
            <a:custGeom>
              <a:avLst/>
              <a:gdLst/>
              <a:ahLst/>
              <a:cxnLst/>
              <a:rect l="l" t="t" r="r" b="b"/>
              <a:pathLst>
                <a:path w="11976" h="6779" extrusionOk="0">
                  <a:moveTo>
                    <a:pt x="10851" y="578"/>
                  </a:moveTo>
                  <a:cubicBezTo>
                    <a:pt x="11034" y="578"/>
                    <a:pt x="11186" y="700"/>
                    <a:pt x="11186" y="852"/>
                  </a:cubicBezTo>
                  <a:cubicBezTo>
                    <a:pt x="11186" y="1004"/>
                    <a:pt x="11034" y="1125"/>
                    <a:pt x="10851" y="1125"/>
                  </a:cubicBezTo>
                  <a:cubicBezTo>
                    <a:pt x="10669" y="1125"/>
                    <a:pt x="10517" y="1004"/>
                    <a:pt x="10517" y="852"/>
                  </a:cubicBezTo>
                  <a:cubicBezTo>
                    <a:pt x="10517" y="700"/>
                    <a:pt x="10639" y="578"/>
                    <a:pt x="10851" y="578"/>
                  </a:cubicBezTo>
                  <a:close/>
                  <a:moveTo>
                    <a:pt x="10183" y="2827"/>
                  </a:moveTo>
                  <a:cubicBezTo>
                    <a:pt x="10365" y="2827"/>
                    <a:pt x="10517" y="2949"/>
                    <a:pt x="10517" y="3101"/>
                  </a:cubicBezTo>
                  <a:cubicBezTo>
                    <a:pt x="10517" y="3253"/>
                    <a:pt x="10365" y="3374"/>
                    <a:pt x="10183" y="3374"/>
                  </a:cubicBezTo>
                  <a:cubicBezTo>
                    <a:pt x="10000" y="3374"/>
                    <a:pt x="9848" y="3253"/>
                    <a:pt x="9848" y="3101"/>
                  </a:cubicBezTo>
                  <a:cubicBezTo>
                    <a:pt x="9848" y="2949"/>
                    <a:pt x="10000" y="2827"/>
                    <a:pt x="10183" y="2827"/>
                  </a:cubicBezTo>
                  <a:close/>
                  <a:moveTo>
                    <a:pt x="9180" y="5563"/>
                  </a:moveTo>
                  <a:cubicBezTo>
                    <a:pt x="9392" y="5563"/>
                    <a:pt x="9514" y="5684"/>
                    <a:pt x="9514" y="5836"/>
                  </a:cubicBezTo>
                  <a:cubicBezTo>
                    <a:pt x="9514" y="5988"/>
                    <a:pt x="9362" y="6110"/>
                    <a:pt x="9180" y="6110"/>
                  </a:cubicBezTo>
                  <a:cubicBezTo>
                    <a:pt x="8997" y="6110"/>
                    <a:pt x="8845" y="5988"/>
                    <a:pt x="8845" y="5836"/>
                  </a:cubicBezTo>
                  <a:cubicBezTo>
                    <a:pt x="8845" y="5684"/>
                    <a:pt x="8997" y="5563"/>
                    <a:pt x="9180" y="5563"/>
                  </a:cubicBezTo>
                  <a:close/>
                  <a:moveTo>
                    <a:pt x="3131" y="1"/>
                  </a:moveTo>
                  <a:lnTo>
                    <a:pt x="0" y="6779"/>
                  </a:lnTo>
                  <a:lnTo>
                    <a:pt x="9848" y="6779"/>
                  </a:lnTo>
                  <a:lnTo>
                    <a:pt x="11976" y="1"/>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66"/>
            <p:cNvSpPr/>
            <p:nvPr/>
          </p:nvSpPr>
          <p:spPr>
            <a:xfrm>
              <a:off x="7401394" y="2602603"/>
              <a:ext cx="111439" cy="332759"/>
            </a:xfrm>
            <a:custGeom>
              <a:avLst/>
              <a:gdLst/>
              <a:ahLst/>
              <a:cxnLst/>
              <a:rect l="l" t="t" r="r" b="b"/>
              <a:pathLst>
                <a:path w="2073" h="6190" extrusionOk="0">
                  <a:moveTo>
                    <a:pt x="1983" y="0"/>
                  </a:moveTo>
                  <a:cubicBezTo>
                    <a:pt x="1950" y="0"/>
                    <a:pt x="1916" y="17"/>
                    <a:pt x="1903" y="55"/>
                  </a:cubicBezTo>
                  <a:cubicBezTo>
                    <a:pt x="1143" y="2000"/>
                    <a:pt x="535" y="4098"/>
                    <a:pt x="18" y="6104"/>
                  </a:cubicBezTo>
                  <a:cubicBezTo>
                    <a:pt x="1" y="6157"/>
                    <a:pt x="34" y="6189"/>
                    <a:pt x="72" y="6189"/>
                  </a:cubicBezTo>
                  <a:cubicBezTo>
                    <a:pt x="98" y="6189"/>
                    <a:pt x="127" y="6172"/>
                    <a:pt x="140" y="6134"/>
                  </a:cubicBezTo>
                  <a:cubicBezTo>
                    <a:pt x="900" y="4219"/>
                    <a:pt x="1568" y="2122"/>
                    <a:pt x="2055" y="85"/>
                  </a:cubicBezTo>
                  <a:cubicBezTo>
                    <a:pt x="2072" y="32"/>
                    <a:pt x="2029" y="0"/>
                    <a:pt x="1983"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66"/>
            <p:cNvSpPr/>
            <p:nvPr/>
          </p:nvSpPr>
          <p:spPr>
            <a:xfrm>
              <a:off x="7033040" y="2843818"/>
              <a:ext cx="444521" cy="19514"/>
            </a:xfrm>
            <a:custGeom>
              <a:avLst/>
              <a:gdLst/>
              <a:ahLst/>
              <a:cxnLst/>
              <a:rect l="l" t="t" r="r" b="b"/>
              <a:pathLst>
                <a:path w="8269" h="363" extrusionOk="0">
                  <a:moveTo>
                    <a:pt x="5181" y="0"/>
                  </a:moveTo>
                  <a:cubicBezTo>
                    <a:pt x="3355" y="0"/>
                    <a:pt x="1369" y="52"/>
                    <a:pt x="92" y="127"/>
                  </a:cubicBezTo>
                  <a:cubicBezTo>
                    <a:pt x="1" y="127"/>
                    <a:pt x="1" y="249"/>
                    <a:pt x="92" y="249"/>
                  </a:cubicBezTo>
                  <a:cubicBezTo>
                    <a:pt x="1126" y="325"/>
                    <a:pt x="2630" y="363"/>
                    <a:pt x="4135" y="363"/>
                  </a:cubicBezTo>
                  <a:cubicBezTo>
                    <a:pt x="5639" y="363"/>
                    <a:pt x="7144" y="325"/>
                    <a:pt x="8177" y="249"/>
                  </a:cubicBezTo>
                  <a:cubicBezTo>
                    <a:pt x="8269" y="219"/>
                    <a:pt x="8269" y="97"/>
                    <a:pt x="8177" y="67"/>
                  </a:cubicBezTo>
                  <a:cubicBezTo>
                    <a:pt x="7376" y="20"/>
                    <a:pt x="6309" y="0"/>
                    <a:pt x="5181"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66"/>
            <p:cNvSpPr/>
            <p:nvPr/>
          </p:nvSpPr>
          <p:spPr>
            <a:xfrm>
              <a:off x="7047770" y="2781620"/>
              <a:ext cx="446133" cy="18224"/>
            </a:xfrm>
            <a:custGeom>
              <a:avLst/>
              <a:gdLst/>
              <a:ahLst/>
              <a:cxnLst/>
              <a:rect l="l" t="t" r="r" b="b"/>
              <a:pathLst>
                <a:path w="8299" h="339" extrusionOk="0">
                  <a:moveTo>
                    <a:pt x="5020" y="1"/>
                  </a:moveTo>
                  <a:cubicBezTo>
                    <a:pt x="3239" y="1"/>
                    <a:pt x="1332" y="44"/>
                    <a:pt x="92" y="99"/>
                  </a:cubicBezTo>
                  <a:cubicBezTo>
                    <a:pt x="0" y="99"/>
                    <a:pt x="0" y="251"/>
                    <a:pt x="92" y="251"/>
                  </a:cubicBezTo>
                  <a:cubicBezTo>
                    <a:pt x="1067" y="308"/>
                    <a:pt x="2463" y="339"/>
                    <a:pt x="3883" y="339"/>
                  </a:cubicBezTo>
                  <a:cubicBezTo>
                    <a:pt x="5470" y="339"/>
                    <a:pt x="7086" y="301"/>
                    <a:pt x="8177" y="221"/>
                  </a:cubicBezTo>
                  <a:cubicBezTo>
                    <a:pt x="8298" y="221"/>
                    <a:pt x="8268" y="69"/>
                    <a:pt x="8177" y="69"/>
                  </a:cubicBezTo>
                  <a:cubicBezTo>
                    <a:pt x="7338" y="20"/>
                    <a:pt x="6207" y="1"/>
                    <a:pt x="5020" y="1"/>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66"/>
            <p:cNvSpPr/>
            <p:nvPr/>
          </p:nvSpPr>
          <p:spPr>
            <a:xfrm>
              <a:off x="7090240" y="2729420"/>
              <a:ext cx="415115" cy="17579"/>
            </a:xfrm>
            <a:custGeom>
              <a:avLst/>
              <a:gdLst/>
              <a:ahLst/>
              <a:cxnLst/>
              <a:rect l="l" t="t" r="r" b="b"/>
              <a:pathLst>
                <a:path w="7722" h="327" extrusionOk="0">
                  <a:moveTo>
                    <a:pt x="4830" y="1"/>
                  </a:moveTo>
                  <a:cubicBezTo>
                    <a:pt x="3132" y="1"/>
                    <a:pt x="1275" y="53"/>
                    <a:pt x="92" y="128"/>
                  </a:cubicBezTo>
                  <a:cubicBezTo>
                    <a:pt x="1" y="128"/>
                    <a:pt x="1" y="249"/>
                    <a:pt x="92" y="249"/>
                  </a:cubicBezTo>
                  <a:cubicBezTo>
                    <a:pt x="932" y="303"/>
                    <a:pt x="2110" y="327"/>
                    <a:pt x="3330" y="327"/>
                  </a:cubicBezTo>
                  <a:cubicBezTo>
                    <a:pt x="4893" y="327"/>
                    <a:pt x="6524" y="287"/>
                    <a:pt x="7600" y="219"/>
                  </a:cubicBezTo>
                  <a:cubicBezTo>
                    <a:pt x="7721" y="189"/>
                    <a:pt x="7691" y="67"/>
                    <a:pt x="7600" y="67"/>
                  </a:cubicBezTo>
                  <a:cubicBezTo>
                    <a:pt x="6868" y="20"/>
                    <a:pt x="5880" y="1"/>
                    <a:pt x="4830" y="1"/>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66"/>
            <p:cNvSpPr/>
            <p:nvPr/>
          </p:nvSpPr>
          <p:spPr>
            <a:xfrm>
              <a:off x="7098411" y="2679209"/>
              <a:ext cx="415115" cy="17686"/>
            </a:xfrm>
            <a:custGeom>
              <a:avLst/>
              <a:gdLst/>
              <a:ahLst/>
              <a:cxnLst/>
              <a:rect l="l" t="t" r="r" b="b"/>
              <a:pathLst>
                <a:path w="7722" h="329" extrusionOk="0">
                  <a:moveTo>
                    <a:pt x="5146" y="0"/>
                  </a:moveTo>
                  <a:cubicBezTo>
                    <a:pt x="3368" y="0"/>
                    <a:pt x="1365" y="60"/>
                    <a:pt x="92" y="119"/>
                  </a:cubicBezTo>
                  <a:cubicBezTo>
                    <a:pt x="1" y="119"/>
                    <a:pt x="1" y="241"/>
                    <a:pt x="92" y="241"/>
                  </a:cubicBezTo>
                  <a:cubicBezTo>
                    <a:pt x="1010" y="298"/>
                    <a:pt x="2308" y="329"/>
                    <a:pt x="3627" y="329"/>
                  </a:cubicBezTo>
                  <a:cubicBezTo>
                    <a:pt x="5102" y="329"/>
                    <a:pt x="6603" y="291"/>
                    <a:pt x="7630" y="211"/>
                  </a:cubicBezTo>
                  <a:cubicBezTo>
                    <a:pt x="7721" y="211"/>
                    <a:pt x="7721" y="59"/>
                    <a:pt x="7630" y="59"/>
                  </a:cubicBezTo>
                  <a:cubicBezTo>
                    <a:pt x="6958" y="17"/>
                    <a:pt x="6083" y="0"/>
                    <a:pt x="5146"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66"/>
            <p:cNvSpPr/>
            <p:nvPr/>
          </p:nvSpPr>
          <p:spPr>
            <a:xfrm>
              <a:off x="7114753" y="2628139"/>
              <a:ext cx="415115" cy="17579"/>
            </a:xfrm>
            <a:custGeom>
              <a:avLst/>
              <a:gdLst/>
              <a:ahLst/>
              <a:cxnLst/>
              <a:rect l="l" t="t" r="r" b="b"/>
              <a:pathLst>
                <a:path w="7722" h="327" extrusionOk="0">
                  <a:moveTo>
                    <a:pt x="4830" y="0"/>
                  </a:moveTo>
                  <a:cubicBezTo>
                    <a:pt x="3132" y="0"/>
                    <a:pt x="1275" y="52"/>
                    <a:pt x="92" y="127"/>
                  </a:cubicBezTo>
                  <a:cubicBezTo>
                    <a:pt x="1" y="127"/>
                    <a:pt x="1" y="249"/>
                    <a:pt x="92" y="249"/>
                  </a:cubicBezTo>
                  <a:cubicBezTo>
                    <a:pt x="931" y="302"/>
                    <a:pt x="2110" y="326"/>
                    <a:pt x="3330" y="326"/>
                  </a:cubicBezTo>
                  <a:cubicBezTo>
                    <a:pt x="4893" y="326"/>
                    <a:pt x="6524" y="287"/>
                    <a:pt x="7600" y="218"/>
                  </a:cubicBezTo>
                  <a:cubicBezTo>
                    <a:pt x="7721" y="188"/>
                    <a:pt x="7691" y="66"/>
                    <a:pt x="7600" y="66"/>
                  </a:cubicBezTo>
                  <a:cubicBezTo>
                    <a:pt x="6868" y="20"/>
                    <a:pt x="5880" y="0"/>
                    <a:pt x="4830"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66"/>
            <p:cNvSpPr/>
            <p:nvPr/>
          </p:nvSpPr>
          <p:spPr>
            <a:xfrm>
              <a:off x="6162098" y="2700337"/>
              <a:ext cx="822974" cy="310503"/>
            </a:xfrm>
            <a:custGeom>
              <a:avLst/>
              <a:gdLst/>
              <a:ahLst/>
              <a:cxnLst/>
              <a:rect l="l" t="t" r="r" b="b"/>
              <a:pathLst>
                <a:path w="15309" h="5776" extrusionOk="0">
                  <a:moveTo>
                    <a:pt x="4864" y="0"/>
                  </a:moveTo>
                  <a:cubicBezTo>
                    <a:pt x="4104" y="1672"/>
                    <a:pt x="1" y="4377"/>
                    <a:pt x="1" y="4377"/>
                  </a:cubicBezTo>
                  <a:lnTo>
                    <a:pt x="9576" y="5775"/>
                  </a:lnTo>
                  <a:cubicBezTo>
                    <a:pt x="10062" y="5410"/>
                    <a:pt x="14257" y="3647"/>
                    <a:pt x="14895" y="2219"/>
                  </a:cubicBezTo>
                  <a:cubicBezTo>
                    <a:pt x="15309" y="1273"/>
                    <a:pt x="14265" y="1106"/>
                    <a:pt x="13480" y="1106"/>
                  </a:cubicBezTo>
                  <a:cubicBezTo>
                    <a:pt x="13055" y="1106"/>
                    <a:pt x="12706" y="1155"/>
                    <a:pt x="12706" y="1155"/>
                  </a:cubicBezTo>
                  <a:lnTo>
                    <a:pt x="4864"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66"/>
            <p:cNvSpPr/>
            <p:nvPr/>
          </p:nvSpPr>
          <p:spPr>
            <a:xfrm>
              <a:off x="6209513" y="2698670"/>
              <a:ext cx="743520" cy="272927"/>
            </a:xfrm>
            <a:custGeom>
              <a:avLst/>
              <a:gdLst/>
              <a:ahLst/>
              <a:cxnLst/>
              <a:rect l="l" t="t" r="r" b="b"/>
              <a:pathLst>
                <a:path w="13831" h="5077" extrusionOk="0">
                  <a:moveTo>
                    <a:pt x="3982" y="1"/>
                  </a:moveTo>
                  <a:lnTo>
                    <a:pt x="0" y="3709"/>
                  </a:lnTo>
                  <a:lnTo>
                    <a:pt x="9271" y="5077"/>
                  </a:lnTo>
                  <a:cubicBezTo>
                    <a:pt x="11490" y="4560"/>
                    <a:pt x="13830" y="2189"/>
                    <a:pt x="13830" y="2189"/>
                  </a:cubicBezTo>
                  <a:lnTo>
                    <a:pt x="11824" y="1642"/>
                  </a:lnTo>
                  <a:lnTo>
                    <a:pt x="3982" y="1"/>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66"/>
            <p:cNvSpPr/>
            <p:nvPr/>
          </p:nvSpPr>
          <p:spPr>
            <a:xfrm>
              <a:off x="6201342" y="2672543"/>
              <a:ext cx="743520" cy="272927"/>
            </a:xfrm>
            <a:custGeom>
              <a:avLst/>
              <a:gdLst/>
              <a:ahLst/>
              <a:cxnLst/>
              <a:rect l="l" t="t" r="r" b="b"/>
              <a:pathLst>
                <a:path w="13831" h="5077" extrusionOk="0">
                  <a:moveTo>
                    <a:pt x="4013" y="0"/>
                  </a:moveTo>
                  <a:lnTo>
                    <a:pt x="0" y="3678"/>
                  </a:lnTo>
                  <a:lnTo>
                    <a:pt x="9271" y="5076"/>
                  </a:lnTo>
                  <a:cubicBezTo>
                    <a:pt x="11490" y="4560"/>
                    <a:pt x="13831" y="2158"/>
                    <a:pt x="13831" y="2158"/>
                  </a:cubicBezTo>
                  <a:lnTo>
                    <a:pt x="11824" y="1642"/>
                  </a:lnTo>
                  <a:lnTo>
                    <a:pt x="4013" y="0"/>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66"/>
            <p:cNvSpPr/>
            <p:nvPr/>
          </p:nvSpPr>
          <p:spPr>
            <a:xfrm>
              <a:off x="6165377" y="2651094"/>
              <a:ext cx="803997" cy="273142"/>
            </a:xfrm>
            <a:custGeom>
              <a:avLst/>
              <a:gdLst/>
              <a:ahLst/>
              <a:cxnLst/>
              <a:rect l="l" t="t" r="r" b="b"/>
              <a:pathLst>
                <a:path w="14956" h="5081" extrusionOk="0">
                  <a:moveTo>
                    <a:pt x="6080" y="1"/>
                  </a:moveTo>
                  <a:cubicBezTo>
                    <a:pt x="5717" y="1"/>
                    <a:pt x="5440" y="29"/>
                    <a:pt x="5290" y="95"/>
                  </a:cubicBezTo>
                  <a:cubicBezTo>
                    <a:pt x="4135" y="582"/>
                    <a:pt x="1" y="3652"/>
                    <a:pt x="1" y="3652"/>
                  </a:cubicBezTo>
                  <a:lnTo>
                    <a:pt x="9697" y="5080"/>
                  </a:lnTo>
                  <a:cubicBezTo>
                    <a:pt x="10123" y="4807"/>
                    <a:pt x="14074" y="3013"/>
                    <a:pt x="14500" y="2041"/>
                  </a:cubicBezTo>
                  <a:cubicBezTo>
                    <a:pt x="14955" y="1098"/>
                    <a:pt x="13314" y="977"/>
                    <a:pt x="13314" y="977"/>
                  </a:cubicBezTo>
                  <a:cubicBezTo>
                    <a:pt x="13314" y="977"/>
                    <a:pt x="8211" y="1"/>
                    <a:pt x="6080" y="1"/>
                  </a:cubicBez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66"/>
            <p:cNvSpPr/>
            <p:nvPr/>
          </p:nvSpPr>
          <p:spPr>
            <a:xfrm>
              <a:off x="6135971" y="2847366"/>
              <a:ext cx="576872" cy="163477"/>
            </a:xfrm>
            <a:custGeom>
              <a:avLst/>
              <a:gdLst/>
              <a:ahLst/>
              <a:cxnLst/>
              <a:rect l="l" t="t" r="r" b="b"/>
              <a:pathLst>
                <a:path w="10731" h="3041" extrusionOk="0">
                  <a:moveTo>
                    <a:pt x="548" y="1"/>
                  </a:moveTo>
                  <a:cubicBezTo>
                    <a:pt x="1" y="1308"/>
                    <a:pt x="487" y="1642"/>
                    <a:pt x="487" y="1642"/>
                  </a:cubicBezTo>
                  <a:lnTo>
                    <a:pt x="10062" y="3040"/>
                  </a:lnTo>
                  <a:cubicBezTo>
                    <a:pt x="10730" y="2584"/>
                    <a:pt x="10244" y="1429"/>
                    <a:pt x="10244" y="1429"/>
                  </a:cubicBezTo>
                  <a:lnTo>
                    <a:pt x="548"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66"/>
            <p:cNvSpPr/>
            <p:nvPr/>
          </p:nvSpPr>
          <p:spPr>
            <a:xfrm>
              <a:off x="6577168" y="2644750"/>
              <a:ext cx="305611" cy="382431"/>
            </a:xfrm>
            <a:custGeom>
              <a:avLst/>
              <a:gdLst/>
              <a:ahLst/>
              <a:cxnLst/>
              <a:rect l="l" t="t" r="r" b="b"/>
              <a:pathLst>
                <a:path w="5685" h="7114" extrusionOk="0">
                  <a:moveTo>
                    <a:pt x="1429" y="1"/>
                  </a:moveTo>
                  <a:lnTo>
                    <a:pt x="0" y="730"/>
                  </a:lnTo>
                  <a:lnTo>
                    <a:pt x="4256" y="7113"/>
                  </a:lnTo>
                  <a:lnTo>
                    <a:pt x="5684" y="6384"/>
                  </a:lnTo>
                  <a:lnTo>
                    <a:pt x="5654" y="6353"/>
                  </a:lnTo>
                  <a:lnTo>
                    <a:pt x="5472" y="6444"/>
                  </a:lnTo>
                  <a:cubicBezTo>
                    <a:pt x="5472" y="6444"/>
                    <a:pt x="5441" y="6444"/>
                    <a:pt x="5441" y="6414"/>
                  </a:cubicBezTo>
                  <a:lnTo>
                    <a:pt x="5654" y="6323"/>
                  </a:lnTo>
                  <a:lnTo>
                    <a:pt x="5563" y="6201"/>
                  </a:lnTo>
                  <a:lnTo>
                    <a:pt x="5381" y="6292"/>
                  </a:lnTo>
                  <a:lnTo>
                    <a:pt x="5350" y="6292"/>
                  </a:lnTo>
                  <a:cubicBezTo>
                    <a:pt x="5350" y="6262"/>
                    <a:pt x="5350" y="6262"/>
                    <a:pt x="5350" y="6262"/>
                  </a:cubicBezTo>
                  <a:lnTo>
                    <a:pt x="5532" y="6171"/>
                  </a:lnTo>
                  <a:lnTo>
                    <a:pt x="5472" y="6049"/>
                  </a:lnTo>
                  <a:lnTo>
                    <a:pt x="5289" y="6140"/>
                  </a:lnTo>
                  <a:lnTo>
                    <a:pt x="5259" y="6140"/>
                  </a:lnTo>
                  <a:cubicBezTo>
                    <a:pt x="5229" y="6110"/>
                    <a:pt x="5259" y="6110"/>
                    <a:pt x="5259" y="6110"/>
                  </a:cubicBezTo>
                  <a:lnTo>
                    <a:pt x="5441" y="6019"/>
                  </a:lnTo>
                  <a:lnTo>
                    <a:pt x="5381" y="5928"/>
                  </a:lnTo>
                  <a:lnTo>
                    <a:pt x="5107" y="6049"/>
                  </a:lnTo>
                  <a:cubicBezTo>
                    <a:pt x="5077" y="6049"/>
                    <a:pt x="5046" y="6049"/>
                    <a:pt x="5016" y="6019"/>
                  </a:cubicBezTo>
                  <a:cubicBezTo>
                    <a:pt x="5016" y="6019"/>
                    <a:pt x="5016" y="5989"/>
                    <a:pt x="5046" y="5958"/>
                  </a:cubicBezTo>
                  <a:lnTo>
                    <a:pt x="5320" y="5837"/>
                  </a:lnTo>
                  <a:lnTo>
                    <a:pt x="5259" y="5715"/>
                  </a:lnTo>
                  <a:lnTo>
                    <a:pt x="5046" y="5806"/>
                  </a:lnTo>
                  <a:lnTo>
                    <a:pt x="5016" y="5806"/>
                  </a:lnTo>
                  <a:cubicBezTo>
                    <a:pt x="5016" y="5776"/>
                    <a:pt x="5016" y="5776"/>
                    <a:pt x="5046" y="5776"/>
                  </a:cubicBezTo>
                  <a:lnTo>
                    <a:pt x="5229" y="5685"/>
                  </a:lnTo>
                  <a:lnTo>
                    <a:pt x="5168" y="5593"/>
                  </a:lnTo>
                  <a:lnTo>
                    <a:pt x="4985" y="5685"/>
                  </a:lnTo>
                  <a:cubicBezTo>
                    <a:pt x="4955" y="5685"/>
                    <a:pt x="4955" y="5685"/>
                    <a:pt x="4955" y="5654"/>
                  </a:cubicBezTo>
                  <a:lnTo>
                    <a:pt x="5137" y="5563"/>
                  </a:lnTo>
                  <a:lnTo>
                    <a:pt x="5077" y="5441"/>
                  </a:lnTo>
                  <a:lnTo>
                    <a:pt x="4894" y="5533"/>
                  </a:lnTo>
                  <a:lnTo>
                    <a:pt x="4864" y="5533"/>
                  </a:lnTo>
                  <a:cubicBezTo>
                    <a:pt x="4833" y="5533"/>
                    <a:pt x="4833" y="5502"/>
                    <a:pt x="4864" y="5502"/>
                  </a:cubicBezTo>
                  <a:lnTo>
                    <a:pt x="5046" y="5411"/>
                  </a:lnTo>
                  <a:lnTo>
                    <a:pt x="4955" y="5289"/>
                  </a:lnTo>
                  <a:lnTo>
                    <a:pt x="4773" y="5381"/>
                  </a:lnTo>
                  <a:lnTo>
                    <a:pt x="4742" y="5381"/>
                  </a:lnTo>
                  <a:cubicBezTo>
                    <a:pt x="4742" y="5381"/>
                    <a:pt x="4742" y="5350"/>
                    <a:pt x="4773" y="5350"/>
                  </a:cubicBezTo>
                  <a:lnTo>
                    <a:pt x="4955" y="5259"/>
                  </a:lnTo>
                  <a:lnTo>
                    <a:pt x="4864" y="5168"/>
                  </a:lnTo>
                  <a:lnTo>
                    <a:pt x="4681" y="5229"/>
                  </a:lnTo>
                  <a:cubicBezTo>
                    <a:pt x="4681" y="5239"/>
                    <a:pt x="4678" y="5242"/>
                    <a:pt x="4674" y="5242"/>
                  </a:cubicBezTo>
                  <a:cubicBezTo>
                    <a:pt x="4665" y="5242"/>
                    <a:pt x="4651" y="5229"/>
                    <a:pt x="4651" y="5229"/>
                  </a:cubicBezTo>
                  <a:cubicBezTo>
                    <a:pt x="4651" y="5229"/>
                    <a:pt x="4651" y="5198"/>
                    <a:pt x="4651" y="5198"/>
                  </a:cubicBezTo>
                  <a:lnTo>
                    <a:pt x="4833" y="5137"/>
                  </a:lnTo>
                  <a:lnTo>
                    <a:pt x="4773" y="5016"/>
                  </a:lnTo>
                  <a:lnTo>
                    <a:pt x="4499" y="5137"/>
                  </a:lnTo>
                  <a:cubicBezTo>
                    <a:pt x="4484" y="5153"/>
                    <a:pt x="4469" y="5160"/>
                    <a:pt x="4453" y="5160"/>
                  </a:cubicBezTo>
                  <a:cubicBezTo>
                    <a:pt x="4438" y="5160"/>
                    <a:pt x="4423" y="5153"/>
                    <a:pt x="4408" y="5137"/>
                  </a:cubicBezTo>
                  <a:cubicBezTo>
                    <a:pt x="4408" y="5107"/>
                    <a:pt x="4408" y="5077"/>
                    <a:pt x="4438" y="5077"/>
                  </a:cubicBezTo>
                  <a:lnTo>
                    <a:pt x="4712" y="4955"/>
                  </a:lnTo>
                  <a:lnTo>
                    <a:pt x="4651" y="4833"/>
                  </a:lnTo>
                  <a:lnTo>
                    <a:pt x="4469" y="4925"/>
                  </a:lnTo>
                  <a:cubicBezTo>
                    <a:pt x="4438" y="4925"/>
                    <a:pt x="4438" y="4925"/>
                    <a:pt x="4438" y="4894"/>
                  </a:cubicBezTo>
                  <a:lnTo>
                    <a:pt x="4621" y="4803"/>
                  </a:lnTo>
                  <a:lnTo>
                    <a:pt x="4560" y="4712"/>
                  </a:lnTo>
                  <a:lnTo>
                    <a:pt x="4377" y="4773"/>
                  </a:lnTo>
                  <a:cubicBezTo>
                    <a:pt x="4367" y="4783"/>
                    <a:pt x="4361" y="4786"/>
                    <a:pt x="4356" y="4786"/>
                  </a:cubicBezTo>
                  <a:cubicBezTo>
                    <a:pt x="4347" y="4786"/>
                    <a:pt x="4347" y="4773"/>
                    <a:pt x="4347" y="4773"/>
                  </a:cubicBezTo>
                  <a:cubicBezTo>
                    <a:pt x="4347" y="4773"/>
                    <a:pt x="4347" y="4742"/>
                    <a:pt x="4347" y="4742"/>
                  </a:cubicBezTo>
                  <a:lnTo>
                    <a:pt x="4529" y="4651"/>
                  </a:lnTo>
                  <a:lnTo>
                    <a:pt x="4469" y="4560"/>
                  </a:lnTo>
                  <a:lnTo>
                    <a:pt x="4286" y="4651"/>
                  </a:lnTo>
                  <a:lnTo>
                    <a:pt x="4256" y="4651"/>
                  </a:lnTo>
                  <a:cubicBezTo>
                    <a:pt x="4256" y="4621"/>
                    <a:pt x="4256" y="4621"/>
                    <a:pt x="4256" y="4621"/>
                  </a:cubicBezTo>
                  <a:lnTo>
                    <a:pt x="4438" y="4530"/>
                  </a:lnTo>
                  <a:lnTo>
                    <a:pt x="4377" y="4408"/>
                  </a:lnTo>
                  <a:lnTo>
                    <a:pt x="4195" y="4499"/>
                  </a:lnTo>
                  <a:lnTo>
                    <a:pt x="4165" y="4499"/>
                  </a:lnTo>
                  <a:cubicBezTo>
                    <a:pt x="4134" y="4469"/>
                    <a:pt x="4134" y="4469"/>
                    <a:pt x="4165" y="4469"/>
                  </a:cubicBezTo>
                  <a:lnTo>
                    <a:pt x="4347" y="4378"/>
                  </a:lnTo>
                  <a:lnTo>
                    <a:pt x="4256" y="4256"/>
                  </a:lnTo>
                  <a:lnTo>
                    <a:pt x="4074" y="4347"/>
                  </a:lnTo>
                  <a:lnTo>
                    <a:pt x="4043" y="4347"/>
                  </a:lnTo>
                  <a:cubicBezTo>
                    <a:pt x="4043" y="4347"/>
                    <a:pt x="4043" y="4317"/>
                    <a:pt x="4074" y="4317"/>
                  </a:cubicBezTo>
                  <a:lnTo>
                    <a:pt x="4256" y="4226"/>
                  </a:lnTo>
                  <a:lnTo>
                    <a:pt x="4165" y="4134"/>
                  </a:lnTo>
                  <a:lnTo>
                    <a:pt x="3891" y="4256"/>
                  </a:lnTo>
                  <a:cubicBezTo>
                    <a:pt x="3861" y="4256"/>
                    <a:pt x="3830" y="4256"/>
                    <a:pt x="3830" y="4226"/>
                  </a:cubicBezTo>
                  <a:cubicBezTo>
                    <a:pt x="3800" y="4226"/>
                    <a:pt x="3830" y="4195"/>
                    <a:pt x="3830" y="4165"/>
                  </a:cubicBezTo>
                  <a:lnTo>
                    <a:pt x="4134" y="4043"/>
                  </a:lnTo>
                  <a:lnTo>
                    <a:pt x="4043" y="3922"/>
                  </a:lnTo>
                  <a:lnTo>
                    <a:pt x="3861" y="4013"/>
                  </a:lnTo>
                  <a:lnTo>
                    <a:pt x="3830" y="4013"/>
                  </a:lnTo>
                  <a:cubicBezTo>
                    <a:pt x="3830" y="4013"/>
                    <a:pt x="3830" y="3982"/>
                    <a:pt x="3830" y="3982"/>
                  </a:cubicBezTo>
                  <a:lnTo>
                    <a:pt x="4013" y="3891"/>
                  </a:lnTo>
                  <a:lnTo>
                    <a:pt x="3952" y="3800"/>
                  </a:lnTo>
                  <a:lnTo>
                    <a:pt x="3770" y="3891"/>
                  </a:lnTo>
                  <a:lnTo>
                    <a:pt x="3739" y="3891"/>
                  </a:lnTo>
                  <a:cubicBezTo>
                    <a:pt x="3739" y="3861"/>
                    <a:pt x="3739" y="3861"/>
                    <a:pt x="3739" y="3861"/>
                  </a:cubicBezTo>
                  <a:lnTo>
                    <a:pt x="3952" y="3770"/>
                  </a:lnTo>
                  <a:lnTo>
                    <a:pt x="3861" y="3678"/>
                  </a:lnTo>
                  <a:lnTo>
                    <a:pt x="3678" y="3739"/>
                  </a:lnTo>
                  <a:cubicBezTo>
                    <a:pt x="3678" y="3749"/>
                    <a:pt x="3675" y="3753"/>
                    <a:pt x="3670" y="3753"/>
                  </a:cubicBezTo>
                  <a:cubicBezTo>
                    <a:pt x="3661" y="3753"/>
                    <a:pt x="3648" y="3739"/>
                    <a:pt x="3648" y="3739"/>
                  </a:cubicBezTo>
                  <a:cubicBezTo>
                    <a:pt x="3648" y="3739"/>
                    <a:pt x="3648" y="3709"/>
                    <a:pt x="3648" y="3709"/>
                  </a:cubicBezTo>
                  <a:lnTo>
                    <a:pt x="3861" y="3618"/>
                  </a:lnTo>
                  <a:lnTo>
                    <a:pt x="3770" y="3526"/>
                  </a:lnTo>
                  <a:lnTo>
                    <a:pt x="3587" y="3618"/>
                  </a:lnTo>
                  <a:cubicBezTo>
                    <a:pt x="3587" y="3618"/>
                    <a:pt x="3557" y="3618"/>
                    <a:pt x="3557" y="3587"/>
                  </a:cubicBezTo>
                  <a:cubicBezTo>
                    <a:pt x="3557" y="3587"/>
                    <a:pt x="3557" y="3587"/>
                    <a:pt x="3557" y="3557"/>
                  </a:cubicBezTo>
                  <a:lnTo>
                    <a:pt x="3739" y="3496"/>
                  </a:lnTo>
                  <a:lnTo>
                    <a:pt x="3678" y="3374"/>
                  </a:lnTo>
                  <a:lnTo>
                    <a:pt x="3496" y="3466"/>
                  </a:lnTo>
                  <a:lnTo>
                    <a:pt x="3466" y="3466"/>
                  </a:lnTo>
                  <a:cubicBezTo>
                    <a:pt x="3435" y="3435"/>
                    <a:pt x="3466" y="3435"/>
                    <a:pt x="3466" y="3435"/>
                  </a:cubicBezTo>
                  <a:lnTo>
                    <a:pt x="3648" y="3344"/>
                  </a:lnTo>
                  <a:lnTo>
                    <a:pt x="3587" y="3223"/>
                  </a:lnTo>
                  <a:lnTo>
                    <a:pt x="3314" y="3374"/>
                  </a:lnTo>
                  <a:cubicBezTo>
                    <a:pt x="3283" y="3374"/>
                    <a:pt x="3253" y="3374"/>
                    <a:pt x="3222" y="3344"/>
                  </a:cubicBezTo>
                  <a:cubicBezTo>
                    <a:pt x="3222" y="3314"/>
                    <a:pt x="3222" y="3314"/>
                    <a:pt x="3253" y="3283"/>
                  </a:cubicBezTo>
                  <a:lnTo>
                    <a:pt x="3526" y="3162"/>
                  </a:lnTo>
                  <a:lnTo>
                    <a:pt x="3466" y="3040"/>
                  </a:lnTo>
                  <a:lnTo>
                    <a:pt x="3253" y="3131"/>
                  </a:lnTo>
                  <a:lnTo>
                    <a:pt x="3222" y="3131"/>
                  </a:lnTo>
                  <a:cubicBezTo>
                    <a:pt x="3222" y="3131"/>
                    <a:pt x="3222" y="3101"/>
                    <a:pt x="3253" y="3101"/>
                  </a:cubicBezTo>
                  <a:lnTo>
                    <a:pt x="3435" y="3010"/>
                  </a:lnTo>
                  <a:lnTo>
                    <a:pt x="3374" y="2919"/>
                  </a:lnTo>
                  <a:lnTo>
                    <a:pt x="3192" y="3010"/>
                  </a:lnTo>
                  <a:lnTo>
                    <a:pt x="3162" y="3010"/>
                  </a:lnTo>
                  <a:cubicBezTo>
                    <a:pt x="3131" y="2979"/>
                    <a:pt x="3131" y="2979"/>
                    <a:pt x="3162" y="2979"/>
                  </a:cubicBezTo>
                  <a:lnTo>
                    <a:pt x="3344" y="2888"/>
                  </a:lnTo>
                  <a:lnTo>
                    <a:pt x="3283" y="2767"/>
                  </a:lnTo>
                  <a:lnTo>
                    <a:pt x="3101" y="2858"/>
                  </a:lnTo>
                  <a:lnTo>
                    <a:pt x="3070" y="2858"/>
                  </a:lnTo>
                  <a:cubicBezTo>
                    <a:pt x="3040" y="2858"/>
                    <a:pt x="3040" y="2827"/>
                    <a:pt x="3070" y="2827"/>
                  </a:cubicBezTo>
                  <a:lnTo>
                    <a:pt x="3253" y="2736"/>
                  </a:lnTo>
                  <a:lnTo>
                    <a:pt x="3162" y="2645"/>
                  </a:lnTo>
                  <a:lnTo>
                    <a:pt x="2979" y="2706"/>
                  </a:lnTo>
                  <a:cubicBezTo>
                    <a:pt x="2979" y="2716"/>
                    <a:pt x="2979" y="2719"/>
                    <a:pt x="2978" y="2719"/>
                  </a:cubicBezTo>
                  <a:cubicBezTo>
                    <a:pt x="2976" y="2719"/>
                    <a:pt x="2969" y="2706"/>
                    <a:pt x="2949" y="2706"/>
                  </a:cubicBezTo>
                  <a:cubicBezTo>
                    <a:pt x="2949" y="2706"/>
                    <a:pt x="2949" y="2675"/>
                    <a:pt x="2979" y="2675"/>
                  </a:cubicBezTo>
                  <a:lnTo>
                    <a:pt x="3162" y="2584"/>
                  </a:lnTo>
                  <a:lnTo>
                    <a:pt x="3070" y="2493"/>
                  </a:lnTo>
                  <a:lnTo>
                    <a:pt x="2888" y="2554"/>
                  </a:lnTo>
                  <a:cubicBezTo>
                    <a:pt x="2888" y="2564"/>
                    <a:pt x="2885" y="2567"/>
                    <a:pt x="2880" y="2567"/>
                  </a:cubicBezTo>
                  <a:cubicBezTo>
                    <a:pt x="2871" y="2567"/>
                    <a:pt x="2858" y="2554"/>
                    <a:pt x="2858" y="2554"/>
                  </a:cubicBezTo>
                  <a:cubicBezTo>
                    <a:pt x="2858" y="2554"/>
                    <a:pt x="2858" y="2523"/>
                    <a:pt x="2858" y="2523"/>
                  </a:cubicBezTo>
                  <a:lnTo>
                    <a:pt x="3040" y="2432"/>
                  </a:lnTo>
                  <a:lnTo>
                    <a:pt x="2979" y="2341"/>
                  </a:lnTo>
                  <a:lnTo>
                    <a:pt x="2706" y="2463"/>
                  </a:lnTo>
                  <a:cubicBezTo>
                    <a:pt x="2696" y="2473"/>
                    <a:pt x="2685" y="2476"/>
                    <a:pt x="2676" y="2476"/>
                  </a:cubicBezTo>
                  <a:cubicBezTo>
                    <a:pt x="2658" y="2476"/>
                    <a:pt x="2645" y="2463"/>
                    <a:pt x="2645" y="2463"/>
                  </a:cubicBezTo>
                  <a:cubicBezTo>
                    <a:pt x="2615" y="2432"/>
                    <a:pt x="2615" y="2402"/>
                    <a:pt x="2645" y="2402"/>
                  </a:cubicBezTo>
                  <a:lnTo>
                    <a:pt x="2918" y="2250"/>
                  </a:lnTo>
                  <a:lnTo>
                    <a:pt x="2858" y="2159"/>
                  </a:lnTo>
                  <a:lnTo>
                    <a:pt x="2675" y="2250"/>
                  </a:lnTo>
                  <a:cubicBezTo>
                    <a:pt x="2645" y="2250"/>
                    <a:pt x="2645" y="2250"/>
                    <a:pt x="2645" y="2219"/>
                  </a:cubicBezTo>
                  <a:cubicBezTo>
                    <a:pt x="2645" y="2219"/>
                    <a:pt x="2645" y="2219"/>
                    <a:pt x="2645" y="2189"/>
                  </a:cubicBezTo>
                  <a:lnTo>
                    <a:pt x="2827" y="2128"/>
                  </a:lnTo>
                  <a:lnTo>
                    <a:pt x="2766" y="2007"/>
                  </a:lnTo>
                  <a:lnTo>
                    <a:pt x="2584" y="2098"/>
                  </a:lnTo>
                  <a:lnTo>
                    <a:pt x="2554" y="2098"/>
                  </a:lnTo>
                  <a:cubicBezTo>
                    <a:pt x="2554" y="2098"/>
                    <a:pt x="2554" y="2067"/>
                    <a:pt x="2554" y="2067"/>
                  </a:cubicBezTo>
                  <a:lnTo>
                    <a:pt x="2736" y="1976"/>
                  </a:lnTo>
                  <a:lnTo>
                    <a:pt x="2675" y="1885"/>
                  </a:lnTo>
                  <a:lnTo>
                    <a:pt x="2493" y="1976"/>
                  </a:lnTo>
                  <a:lnTo>
                    <a:pt x="2463" y="1976"/>
                  </a:lnTo>
                  <a:cubicBezTo>
                    <a:pt x="2463" y="1946"/>
                    <a:pt x="2463" y="1946"/>
                    <a:pt x="2463" y="1946"/>
                  </a:cubicBezTo>
                  <a:lnTo>
                    <a:pt x="2645" y="1855"/>
                  </a:lnTo>
                  <a:lnTo>
                    <a:pt x="2584" y="1733"/>
                  </a:lnTo>
                  <a:lnTo>
                    <a:pt x="2402" y="1824"/>
                  </a:lnTo>
                  <a:lnTo>
                    <a:pt x="2371" y="1824"/>
                  </a:lnTo>
                  <a:cubicBezTo>
                    <a:pt x="2371" y="1794"/>
                    <a:pt x="2371" y="1794"/>
                    <a:pt x="2371" y="1794"/>
                  </a:cubicBezTo>
                  <a:lnTo>
                    <a:pt x="2554" y="1703"/>
                  </a:lnTo>
                  <a:lnTo>
                    <a:pt x="2493" y="1581"/>
                  </a:lnTo>
                  <a:lnTo>
                    <a:pt x="2311" y="1672"/>
                  </a:lnTo>
                  <a:lnTo>
                    <a:pt x="2280" y="1672"/>
                  </a:lnTo>
                  <a:cubicBezTo>
                    <a:pt x="2250" y="1642"/>
                    <a:pt x="2250" y="1642"/>
                    <a:pt x="2280" y="1642"/>
                  </a:cubicBezTo>
                  <a:lnTo>
                    <a:pt x="2463" y="1551"/>
                  </a:lnTo>
                  <a:lnTo>
                    <a:pt x="2402" y="1429"/>
                  </a:lnTo>
                  <a:lnTo>
                    <a:pt x="2098" y="1581"/>
                  </a:lnTo>
                  <a:cubicBezTo>
                    <a:pt x="2067" y="1581"/>
                    <a:pt x="2037" y="1581"/>
                    <a:pt x="2037" y="1551"/>
                  </a:cubicBezTo>
                  <a:cubicBezTo>
                    <a:pt x="2007" y="1520"/>
                    <a:pt x="2037" y="1490"/>
                    <a:pt x="2067" y="1490"/>
                  </a:cubicBezTo>
                  <a:lnTo>
                    <a:pt x="2341" y="1368"/>
                  </a:lnTo>
                  <a:lnTo>
                    <a:pt x="2250" y="1247"/>
                  </a:lnTo>
                  <a:lnTo>
                    <a:pt x="2067" y="1338"/>
                  </a:lnTo>
                  <a:lnTo>
                    <a:pt x="2037" y="1338"/>
                  </a:lnTo>
                  <a:cubicBezTo>
                    <a:pt x="2037" y="1308"/>
                    <a:pt x="2037" y="1308"/>
                    <a:pt x="2037" y="1308"/>
                  </a:cubicBezTo>
                  <a:lnTo>
                    <a:pt x="2250" y="1216"/>
                  </a:lnTo>
                  <a:lnTo>
                    <a:pt x="2159" y="1125"/>
                  </a:lnTo>
                  <a:lnTo>
                    <a:pt x="1976" y="1216"/>
                  </a:lnTo>
                  <a:cubicBezTo>
                    <a:pt x="1976" y="1216"/>
                    <a:pt x="1976" y="1216"/>
                    <a:pt x="1946" y="1186"/>
                  </a:cubicBezTo>
                  <a:lnTo>
                    <a:pt x="1976" y="1186"/>
                  </a:lnTo>
                  <a:lnTo>
                    <a:pt x="2159" y="1095"/>
                  </a:lnTo>
                  <a:lnTo>
                    <a:pt x="2067" y="973"/>
                  </a:lnTo>
                  <a:lnTo>
                    <a:pt x="1885" y="1064"/>
                  </a:lnTo>
                  <a:lnTo>
                    <a:pt x="1855" y="1064"/>
                  </a:lnTo>
                  <a:cubicBezTo>
                    <a:pt x="1855" y="1064"/>
                    <a:pt x="1855" y="1034"/>
                    <a:pt x="1885" y="1034"/>
                  </a:cubicBezTo>
                  <a:lnTo>
                    <a:pt x="2067" y="973"/>
                  </a:lnTo>
                  <a:lnTo>
                    <a:pt x="1976" y="852"/>
                  </a:lnTo>
                  <a:lnTo>
                    <a:pt x="1794" y="943"/>
                  </a:lnTo>
                  <a:cubicBezTo>
                    <a:pt x="1794" y="943"/>
                    <a:pt x="1794" y="943"/>
                    <a:pt x="1763" y="912"/>
                  </a:cubicBezTo>
                  <a:lnTo>
                    <a:pt x="1794" y="912"/>
                  </a:lnTo>
                  <a:lnTo>
                    <a:pt x="1976" y="821"/>
                  </a:lnTo>
                  <a:lnTo>
                    <a:pt x="1885" y="700"/>
                  </a:lnTo>
                  <a:lnTo>
                    <a:pt x="1703" y="791"/>
                  </a:lnTo>
                  <a:cubicBezTo>
                    <a:pt x="1703" y="791"/>
                    <a:pt x="1672" y="791"/>
                    <a:pt x="1672" y="760"/>
                  </a:cubicBezTo>
                  <a:lnTo>
                    <a:pt x="1855" y="669"/>
                  </a:lnTo>
                  <a:lnTo>
                    <a:pt x="1794" y="548"/>
                  </a:lnTo>
                  <a:lnTo>
                    <a:pt x="1520" y="669"/>
                  </a:lnTo>
                  <a:cubicBezTo>
                    <a:pt x="1505" y="684"/>
                    <a:pt x="1490" y="692"/>
                    <a:pt x="1475" y="692"/>
                  </a:cubicBezTo>
                  <a:cubicBezTo>
                    <a:pt x="1459" y="692"/>
                    <a:pt x="1444" y="684"/>
                    <a:pt x="1429" y="669"/>
                  </a:cubicBezTo>
                  <a:cubicBezTo>
                    <a:pt x="1429" y="639"/>
                    <a:pt x="1429" y="608"/>
                    <a:pt x="1459" y="608"/>
                  </a:cubicBezTo>
                  <a:lnTo>
                    <a:pt x="1733" y="487"/>
                  </a:lnTo>
                  <a:lnTo>
                    <a:pt x="1672" y="396"/>
                  </a:lnTo>
                  <a:lnTo>
                    <a:pt x="1490" y="487"/>
                  </a:lnTo>
                  <a:cubicBezTo>
                    <a:pt x="1490" y="487"/>
                    <a:pt x="1490" y="487"/>
                    <a:pt x="1459" y="457"/>
                  </a:cubicBezTo>
                  <a:lnTo>
                    <a:pt x="1490" y="457"/>
                  </a:lnTo>
                  <a:lnTo>
                    <a:pt x="1672" y="365"/>
                  </a:lnTo>
                  <a:lnTo>
                    <a:pt x="1611" y="274"/>
                  </a:lnTo>
                  <a:lnTo>
                    <a:pt x="1399" y="335"/>
                  </a:lnTo>
                  <a:cubicBezTo>
                    <a:pt x="1399" y="345"/>
                    <a:pt x="1399" y="348"/>
                    <a:pt x="1398" y="348"/>
                  </a:cubicBezTo>
                  <a:cubicBezTo>
                    <a:pt x="1395" y="348"/>
                    <a:pt x="1389" y="335"/>
                    <a:pt x="1368" y="335"/>
                  </a:cubicBezTo>
                  <a:cubicBezTo>
                    <a:pt x="1368" y="335"/>
                    <a:pt x="1368" y="305"/>
                    <a:pt x="1399" y="305"/>
                  </a:cubicBezTo>
                  <a:lnTo>
                    <a:pt x="1581" y="213"/>
                  </a:lnTo>
                  <a:lnTo>
                    <a:pt x="1520" y="122"/>
                  </a:lnTo>
                  <a:lnTo>
                    <a:pt x="1307" y="213"/>
                  </a:lnTo>
                  <a:lnTo>
                    <a:pt x="1277" y="213"/>
                  </a:lnTo>
                  <a:cubicBezTo>
                    <a:pt x="1277" y="183"/>
                    <a:pt x="1277" y="183"/>
                    <a:pt x="1307" y="183"/>
                  </a:cubicBezTo>
                  <a:lnTo>
                    <a:pt x="1520" y="31"/>
                  </a:lnTo>
                  <a:lnTo>
                    <a:pt x="1429"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66"/>
            <p:cNvSpPr/>
            <p:nvPr/>
          </p:nvSpPr>
          <p:spPr>
            <a:xfrm>
              <a:off x="6582060" y="2669264"/>
              <a:ext cx="245134" cy="354638"/>
            </a:xfrm>
            <a:custGeom>
              <a:avLst/>
              <a:gdLst/>
              <a:ahLst/>
              <a:cxnLst/>
              <a:rect l="l" t="t" r="r" b="b"/>
              <a:pathLst>
                <a:path w="4560" h="6597" extrusionOk="0">
                  <a:moveTo>
                    <a:pt x="578" y="1"/>
                  </a:moveTo>
                  <a:lnTo>
                    <a:pt x="1" y="274"/>
                  </a:lnTo>
                  <a:lnTo>
                    <a:pt x="4195" y="6596"/>
                  </a:lnTo>
                  <a:lnTo>
                    <a:pt x="4560" y="6444"/>
                  </a:lnTo>
                  <a:cubicBezTo>
                    <a:pt x="2949" y="4469"/>
                    <a:pt x="1460" y="2311"/>
                    <a:pt x="578" y="1"/>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66"/>
            <p:cNvSpPr/>
            <p:nvPr/>
          </p:nvSpPr>
          <p:spPr>
            <a:xfrm>
              <a:off x="6611466" y="2646363"/>
              <a:ext cx="277873" cy="370981"/>
            </a:xfrm>
            <a:custGeom>
              <a:avLst/>
              <a:gdLst/>
              <a:ahLst/>
              <a:cxnLst/>
              <a:rect l="l" t="t" r="r" b="b"/>
              <a:pathLst>
                <a:path w="5169" h="6901" extrusionOk="0">
                  <a:moveTo>
                    <a:pt x="882" y="1"/>
                  </a:moveTo>
                  <a:lnTo>
                    <a:pt x="1" y="427"/>
                  </a:lnTo>
                  <a:cubicBezTo>
                    <a:pt x="913" y="2737"/>
                    <a:pt x="2402" y="4895"/>
                    <a:pt x="4043" y="6901"/>
                  </a:cubicBezTo>
                  <a:lnTo>
                    <a:pt x="5168" y="6384"/>
                  </a:lnTo>
                  <a:lnTo>
                    <a:pt x="5138" y="6354"/>
                  </a:lnTo>
                  <a:lnTo>
                    <a:pt x="4955" y="6445"/>
                  </a:lnTo>
                  <a:lnTo>
                    <a:pt x="4925" y="6445"/>
                  </a:lnTo>
                  <a:cubicBezTo>
                    <a:pt x="4925" y="6414"/>
                    <a:pt x="4925" y="6414"/>
                    <a:pt x="4925" y="6414"/>
                  </a:cubicBezTo>
                  <a:lnTo>
                    <a:pt x="5107" y="6323"/>
                  </a:lnTo>
                  <a:lnTo>
                    <a:pt x="5046" y="6202"/>
                  </a:lnTo>
                  <a:lnTo>
                    <a:pt x="4864" y="6293"/>
                  </a:lnTo>
                  <a:lnTo>
                    <a:pt x="4834" y="6293"/>
                  </a:lnTo>
                  <a:cubicBezTo>
                    <a:pt x="4803" y="6293"/>
                    <a:pt x="4834" y="6262"/>
                    <a:pt x="4834" y="6262"/>
                  </a:cubicBezTo>
                  <a:lnTo>
                    <a:pt x="5016" y="6171"/>
                  </a:lnTo>
                  <a:lnTo>
                    <a:pt x="4925" y="6050"/>
                  </a:lnTo>
                  <a:lnTo>
                    <a:pt x="4743" y="6141"/>
                  </a:lnTo>
                  <a:lnTo>
                    <a:pt x="4712" y="6141"/>
                  </a:lnTo>
                  <a:cubicBezTo>
                    <a:pt x="4712" y="6141"/>
                    <a:pt x="4712" y="6110"/>
                    <a:pt x="4743" y="6110"/>
                  </a:cubicBezTo>
                  <a:lnTo>
                    <a:pt x="4925" y="6019"/>
                  </a:lnTo>
                  <a:lnTo>
                    <a:pt x="4834" y="5928"/>
                  </a:lnTo>
                  <a:lnTo>
                    <a:pt x="4560" y="6050"/>
                  </a:lnTo>
                  <a:cubicBezTo>
                    <a:pt x="4530" y="6050"/>
                    <a:pt x="4499" y="6050"/>
                    <a:pt x="4499" y="6019"/>
                  </a:cubicBezTo>
                  <a:cubicBezTo>
                    <a:pt x="4469" y="6019"/>
                    <a:pt x="4469" y="5989"/>
                    <a:pt x="4499" y="5959"/>
                  </a:cubicBezTo>
                  <a:lnTo>
                    <a:pt x="4803" y="5837"/>
                  </a:lnTo>
                  <a:lnTo>
                    <a:pt x="4712" y="5715"/>
                  </a:lnTo>
                  <a:lnTo>
                    <a:pt x="4530" y="5807"/>
                  </a:lnTo>
                  <a:lnTo>
                    <a:pt x="4499" y="5807"/>
                  </a:lnTo>
                  <a:cubicBezTo>
                    <a:pt x="4499" y="5807"/>
                    <a:pt x="4499" y="5776"/>
                    <a:pt x="4499" y="5776"/>
                  </a:cubicBezTo>
                  <a:lnTo>
                    <a:pt x="4682" y="5685"/>
                  </a:lnTo>
                  <a:lnTo>
                    <a:pt x="4621" y="5594"/>
                  </a:lnTo>
                  <a:lnTo>
                    <a:pt x="4439" y="5685"/>
                  </a:lnTo>
                  <a:lnTo>
                    <a:pt x="4408" y="5685"/>
                  </a:lnTo>
                  <a:cubicBezTo>
                    <a:pt x="4408" y="5655"/>
                    <a:pt x="4408" y="5655"/>
                    <a:pt x="4408" y="5655"/>
                  </a:cubicBezTo>
                  <a:lnTo>
                    <a:pt x="4621" y="5563"/>
                  </a:lnTo>
                  <a:lnTo>
                    <a:pt x="4530" y="5472"/>
                  </a:lnTo>
                  <a:lnTo>
                    <a:pt x="4347" y="5533"/>
                  </a:lnTo>
                  <a:cubicBezTo>
                    <a:pt x="4347" y="5543"/>
                    <a:pt x="4344" y="5546"/>
                    <a:pt x="4339" y="5546"/>
                  </a:cubicBezTo>
                  <a:cubicBezTo>
                    <a:pt x="4330" y="5546"/>
                    <a:pt x="4317" y="5533"/>
                    <a:pt x="4317" y="5533"/>
                  </a:cubicBezTo>
                  <a:cubicBezTo>
                    <a:pt x="4317" y="5533"/>
                    <a:pt x="4317" y="5503"/>
                    <a:pt x="4317" y="5503"/>
                  </a:cubicBezTo>
                  <a:lnTo>
                    <a:pt x="4530" y="5411"/>
                  </a:lnTo>
                  <a:lnTo>
                    <a:pt x="4439" y="5320"/>
                  </a:lnTo>
                  <a:lnTo>
                    <a:pt x="4256" y="5411"/>
                  </a:lnTo>
                  <a:cubicBezTo>
                    <a:pt x="4256" y="5411"/>
                    <a:pt x="4226" y="5411"/>
                    <a:pt x="4226" y="5381"/>
                  </a:cubicBezTo>
                  <a:cubicBezTo>
                    <a:pt x="4226" y="5381"/>
                    <a:pt x="4226" y="5381"/>
                    <a:pt x="4226" y="5351"/>
                  </a:cubicBezTo>
                  <a:lnTo>
                    <a:pt x="4408" y="5290"/>
                  </a:lnTo>
                  <a:lnTo>
                    <a:pt x="4347" y="5168"/>
                  </a:lnTo>
                  <a:lnTo>
                    <a:pt x="4165" y="5259"/>
                  </a:lnTo>
                  <a:cubicBezTo>
                    <a:pt x="4135" y="5259"/>
                    <a:pt x="4135" y="5259"/>
                    <a:pt x="4135" y="5229"/>
                  </a:cubicBezTo>
                  <a:lnTo>
                    <a:pt x="4317" y="5138"/>
                  </a:lnTo>
                  <a:lnTo>
                    <a:pt x="4256" y="5016"/>
                  </a:lnTo>
                  <a:lnTo>
                    <a:pt x="3983" y="5138"/>
                  </a:lnTo>
                  <a:cubicBezTo>
                    <a:pt x="3967" y="5153"/>
                    <a:pt x="3952" y="5161"/>
                    <a:pt x="3937" y="5161"/>
                  </a:cubicBezTo>
                  <a:cubicBezTo>
                    <a:pt x="3922" y="5161"/>
                    <a:pt x="3907" y="5153"/>
                    <a:pt x="3891" y="5138"/>
                  </a:cubicBezTo>
                  <a:cubicBezTo>
                    <a:pt x="3891" y="5107"/>
                    <a:pt x="3891" y="5077"/>
                    <a:pt x="3922" y="5077"/>
                  </a:cubicBezTo>
                  <a:lnTo>
                    <a:pt x="4195" y="4955"/>
                  </a:lnTo>
                  <a:lnTo>
                    <a:pt x="4135" y="4834"/>
                  </a:lnTo>
                  <a:lnTo>
                    <a:pt x="3922" y="4925"/>
                  </a:lnTo>
                  <a:cubicBezTo>
                    <a:pt x="3922" y="4925"/>
                    <a:pt x="3922" y="4925"/>
                    <a:pt x="3891" y="4895"/>
                  </a:cubicBezTo>
                  <a:lnTo>
                    <a:pt x="3922" y="4895"/>
                  </a:lnTo>
                  <a:lnTo>
                    <a:pt x="4104" y="4803"/>
                  </a:lnTo>
                  <a:lnTo>
                    <a:pt x="4043" y="4712"/>
                  </a:lnTo>
                  <a:lnTo>
                    <a:pt x="3861" y="4773"/>
                  </a:lnTo>
                  <a:cubicBezTo>
                    <a:pt x="3851" y="4783"/>
                    <a:pt x="3844" y="4787"/>
                    <a:pt x="3840" y="4787"/>
                  </a:cubicBezTo>
                  <a:cubicBezTo>
                    <a:pt x="3831" y="4787"/>
                    <a:pt x="3831" y="4773"/>
                    <a:pt x="3831" y="4773"/>
                  </a:cubicBezTo>
                  <a:cubicBezTo>
                    <a:pt x="3800" y="4773"/>
                    <a:pt x="3800" y="4743"/>
                    <a:pt x="3831" y="4743"/>
                  </a:cubicBezTo>
                  <a:lnTo>
                    <a:pt x="4013" y="4651"/>
                  </a:lnTo>
                  <a:lnTo>
                    <a:pt x="3952" y="4560"/>
                  </a:lnTo>
                  <a:lnTo>
                    <a:pt x="3770" y="4651"/>
                  </a:lnTo>
                  <a:lnTo>
                    <a:pt x="3739" y="4651"/>
                  </a:lnTo>
                  <a:cubicBezTo>
                    <a:pt x="3709" y="4621"/>
                    <a:pt x="3709" y="4621"/>
                    <a:pt x="3739" y="4621"/>
                  </a:cubicBezTo>
                  <a:lnTo>
                    <a:pt x="3922" y="4530"/>
                  </a:lnTo>
                  <a:lnTo>
                    <a:pt x="3831" y="4408"/>
                  </a:lnTo>
                  <a:lnTo>
                    <a:pt x="3648" y="4500"/>
                  </a:lnTo>
                  <a:lnTo>
                    <a:pt x="3618" y="4500"/>
                  </a:lnTo>
                  <a:cubicBezTo>
                    <a:pt x="3618" y="4500"/>
                    <a:pt x="3618" y="4469"/>
                    <a:pt x="3648" y="4469"/>
                  </a:cubicBezTo>
                  <a:lnTo>
                    <a:pt x="3831" y="4378"/>
                  </a:lnTo>
                  <a:lnTo>
                    <a:pt x="3739" y="4256"/>
                  </a:lnTo>
                  <a:lnTo>
                    <a:pt x="3557" y="4348"/>
                  </a:lnTo>
                  <a:lnTo>
                    <a:pt x="3527" y="4348"/>
                  </a:lnTo>
                  <a:cubicBezTo>
                    <a:pt x="3527" y="4348"/>
                    <a:pt x="3527" y="4317"/>
                    <a:pt x="3527" y="4317"/>
                  </a:cubicBezTo>
                  <a:lnTo>
                    <a:pt x="3709" y="4226"/>
                  </a:lnTo>
                  <a:lnTo>
                    <a:pt x="3648" y="4135"/>
                  </a:lnTo>
                  <a:lnTo>
                    <a:pt x="3375" y="4256"/>
                  </a:lnTo>
                  <a:cubicBezTo>
                    <a:pt x="3344" y="4256"/>
                    <a:pt x="3314" y="4256"/>
                    <a:pt x="3284" y="4226"/>
                  </a:cubicBezTo>
                  <a:cubicBezTo>
                    <a:pt x="3284" y="4226"/>
                    <a:pt x="3284" y="4196"/>
                    <a:pt x="3314" y="4165"/>
                  </a:cubicBezTo>
                  <a:lnTo>
                    <a:pt x="3587" y="4044"/>
                  </a:lnTo>
                  <a:lnTo>
                    <a:pt x="3527" y="3922"/>
                  </a:lnTo>
                  <a:lnTo>
                    <a:pt x="3344" y="4013"/>
                  </a:lnTo>
                  <a:lnTo>
                    <a:pt x="3314" y="4013"/>
                  </a:lnTo>
                  <a:cubicBezTo>
                    <a:pt x="3284" y="4013"/>
                    <a:pt x="3314" y="3983"/>
                    <a:pt x="3314" y="3983"/>
                  </a:cubicBezTo>
                  <a:lnTo>
                    <a:pt x="3496" y="3892"/>
                  </a:lnTo>
                  <a:lnTo>
                    <a:pt x="3436" y="3800"/>
                  </a:lnTo>
                  <a:lnTo>
                    <a:pt x="3253" y="3892"/>
                  </a:lnTo>
                  <a:lnTo>
                    <a:pt x="3223" y="3892"/>
                  </a:lnTo>
                  <a:cubicBezTo>
                    <a:pt x="3223" y="3861"/>
                    <a:pt x="3223" y="3861"/>
                    <a:pt x="3223" y="3861"/>
                  </a:cubicBezTo>
                  <a:lnTo>
                    <a:pt x="3405" y="3770"/>
                  </a:lnTo>
                  <a:lnTo>
                    <a:pt x="3344" y="3679"/>
                  </a:lnTo>
                  <a:lnTo>
                    <a:pt x="3162" y="3770"/>
                  </a:lnTo>
                  <a:cubicBezTo>
                    <a:pt x="3162" y="3770"/>
                    <a:pt x="3132" y="3770"/>
                    <a:pt x="3132" y="3740"/>
                  </a:cubicBezTo>
                  <a:lnTo>
                    <a:pt x="3314" y="3648"/>
                  </a:lnTo>
                  <a:lnTo>
                    <a:pt x="3253" y="3527"/>
                  </a:lnTo>
                  <a:lnTo>
                    <a:pt x="3071" y="3618"/>
                  </a:lnTo>
                  <a:cubicBezTo>
                    <a:pt x="3040" y="3618"/>
                    <a:pt x="3040" y="3618"/>
                    <a:pt x="3040" y="3588"/>
                  </a:cubicBezTo>
                  <a:lnTo>
                    <a:pt x="3223" y="3496"/>
                  </a:lnTo>
                  <a:lnTo>
                    <a:pt x="3162" y="3375"/>
                  </a:lnTo>
                  <a:lnTo>
                    <a:pt x="2949" y="3466"/>
                  </a:lnTo>
                  <a:cubicBezTo>
                    <a:pt x="2949" y="3466"/>
                    <a:pt x="2949" y="3466"/>
                    <a:pt x="2919" y="3436"/>
                  </a:cubicBezTo>
                  <a:lnTo>
                    <a:pt x="2949" y="3436"/>
                  </a:lnTo>
                  <a:lnTo>
                    <a:pt x="3132" y="3344"/>
                  </a:lnTo>
                  <a:lnTo>
                    <a:pt x="3071" y="3223"/>
                  </a:lnTo>
                  <a:lnTo>
                    <a:pt x="2767" y="3375"/>
                  </a:lnTo>
                  <a:cubicBezTo>
                    <a:pt x="2736" y="3375"/>
                    <a:pt x="2706" y="3375"/>
                    <a:pt x="2706" y="3344"/>
                  </a:cubicBezTo>
                  <a:cubicBezTo>
                    <a:pt x="2676" y="3314"/>
                    <a:pt x="2706" y="3284"/>
                    <a:pt x="2736" y="3284"/>
                  </a:cubicBezTo>
                  <a:lnTo>
                    <a:pt x="3010" y="3162"/>
                  </a:lnTo>
                  <a:lnTo>
                    <a:pt x="2919" y="3041"/>
                  </a:lnTo>
                  <a:lnTo>
                    <a:pt x="2736" y="3132"/>
                  </a:lnTo>
                  <a:lnTo>
                    <a:pt x="2706" y="3132"/>
                  </a:lnTo>
                  <a:cubicBezTo>
                    <a:pt x="2706" y="3101"/>
                    <a:pt x="2706" y="3101"/>
                    <a:pt x="2736" y="3101"/>
                  </a:cubicBezTo>
                  <a:lnTo>
                    <a:pt x="2919" y="3010"/>
                  </a:lnTo>
                  <a:lnTo>
                    <a:pt x="2858" y="2919"/>
                  </a:lnTo>
                  <a:lnTo>
                    <a:pt x="2645" y="3010"/>
                  </a:lnTo>
                  <a:cubicBezTo>
                    <a:pt x="2645" y="3010"/>
                    <a:pt x="2645" y="3010"/>
                    <a:pt x="2615" y="2980"/>
                  </a:cubicBezTo>
                  <a:cubicBezTo>
                    <a:pt x="2615" y="2980"/>
                    <a:pt x="2615" y="2980"/>
                    <a:pt x="2645" y="2949"/>
                  </a:cubicBezTo>
                  <a:lnTo>
                    <a:pt x="2828" y="2889"/>
                  </a:lnTo>
                  <a:lnTo>
                    <a:pt x="2767" y="2767"/>
                  </a:lnTo>
                  <a:lnTo>
                    <a:pt x="2554" y="2858"/>
                  </a:lnTo>
                  <a:lnTo>
                    <a:pt x="2524" y="2858"/>
                  </a:lnTo>
                  <a:cubicBezTo>
                    <a:pt x="2524" y="2828"/>
                    <a:pt x="2524" y="2828"/>
                    <a:pt x="2554" y="2828"/>
                  </a:cubicBezTo>
                  <a:lnTo>
                    <a:pt x="2736" y="2737"/>
                  </a:lnTo>
                  <a:lnTo>
                    <a:pt x="2645" y="2615"/>
                  </a:lnTo>
                  <a:lnTo>
                    <a:pt x="2463" y="2706"/>
                  </a:lnTo>
                  <a:lnTo>
                    <a:pt x="2432" y="2706"/>
                  </a:lnTo>
                  <a:cubicBezTo>
                    <a:pt x="2432" y="2706"/>
                    <a:pt x="2432" y="2676"/>
                    <a:pt x="2432" y="2676"/>
                  </a:cubicBezTo>
                  <a:lnTo>
                    <a:pt x="2645" y="2585"/>
                  </a:lnTo>
                  <a:lnTo>
                    <a:pt x="2554" y="2493"/>
                  </a:lnTo>
                  <a:lnTo>
                    <a:pt x="2372" y="2554"/>
                  </a:lnTo>
                  <a:cubicBezTo>
                    <a:pt x="2372" y="2564"/>
                    <a:pt x="2368" y="2568"/>
                    <a:pt x="2364" y="2568"/>
                  </a:cubicBezTo>
                  <a:cubicBezTo>
                    <a:pt x="2355" y="2568"/>
                    <a:pt x="2341" y="2554"/>
                    <a:pt x="2341" y="2554"/>
                  </a:cubicBezTo>
                  <a:cubicBezTo>
                    <a:pt x="2341" y="2554"/>
                    <a:pt x="2341" y="2524"/>
                    <a:pt x="2341" y="2524"/>
                  </a:cubicBezTo>
                  <a:lnTo>
                    <a:pt x="2524" y="2433"/>
                  </a:lnTo>
                  <a:lnTo>
                    <a:pt x="2463" y="2341"/>
                  </a:lnTo>
                  <a:lnTo>
                    <a:pt x="2189" y="2463"/>
                  </a:lnTo>
                  <a:cubicBezTo>
                    <a:pt x="2179" y="2473"/>
                    <a:pt x="2169" y="2477"/>
                    <a:pt x="2159" y="2477"/>
                  </a:cubicBezTo>
                  <a:cubicBezTo>
                    <a:pt x="2139" y="2477"/>
                    <a:pt x="2118" y="2463"/>
                    <a:pt x="2098" y="2463"/>
                  </a:cubicBezTo>
                  <a:cubicBezTo>
                    <a:pt x="2098" y="2433"/>
                    <a:pt x="2098" y="2402"/>
                    <a:pt x="2128" y="2402"/>
                  </a:cubicBezTo>
                  <a:lnTo>
                    <a:pt x="2402" y="2250"/>
                  </a:lnTo>
                  <a:lnTo>
                    <a:pt x="2341" y="2159"/>
                  </a:lnTo>
                  <a:lnTo>
                    <a:pt x="2159" y="2250"/>
                  </a:lnTo>
                  <a:cubicBezTo>
                    <a:pt x="2128" y="2250"/>
                    <a:pt x="2128" y="2250"/>
                    <a:pt x="2128" y="2220"/>
                  </a:cubicBezTo>
                  <a:cubicBezTo>
                    <a:pt x="2098" y="2220"/>
                    <a:pt x="2098" y="2220"/>
                    <a:pt x="2128" y="2189"/>
                  </a:cubicBezTo>
                  <a:lnTo>
                    <a:pt x="2311" y="2129"/>
                  </a:lnTo>
                  <a:lnTo>
                    <a:pt x="2250" y="2007"/>
                  </a:lnTo>
                  <a:lnTo>
                    <a:pt x="2068" y="2098"/>
                  </a:lnTo>
                  <a:lnTo>
                    <a:pt x="2037" y="2098"/>
                  </a:lnTo>
                  <a:cubicBezTo>
                    <a:pt x="2007" y="2098"/>
                    <a:pt x="2037" y="2068"/>
                    <a:pt x="2037" y="2068"/>
                  </a:cubicBezTo>
                  <a:lnTo>
                    <a:pt x="2220" y="1977"/>
                  </a:lnTo>
                  <a:lnTo>
                    <a:pt x="2159" y="1885"/>
                  </a:lnTo>
                  <a:lnTo>
                    <a:pt x="1977" y="1977"/>
                  </a:lnTo>
                  <a:lnTo>
                    <a:pt x="1946" y="1977"/>
                  </a:lnTo>
                  <a:cubicBezTo>
                    <a:pt x="1916" y="1946"/>
                    <a:pt x="1946" y="1946"/>
                    <a:pt x="1946" y="1946"/>
                  </a:cubicBezTo>
                  <a:lnTo>
                    <a:pt x="2128" y="1855"/>
                  </a:lnTo>
                  <a:lnTo>
                    <a:pt x="2068" y="1734"/>
                  </a:lnTo>
                  <a:lnTo>
                    <a:pt x="1855" y="1825"/>
                  </a:lnTo>
                  <a:lnTo>
                    <a:pt x="1825" y="1825"/>
                  </a:lnTo>
                  <a:cubicBezTo>
                    <a:pt x="1825" y="1794"/>
                    <a:pt x="1825" y="1794"/>
                    <a:pt x="1855" y="1794"/>
                  </a:cubicBezTo>
                  <a:lnTo>
                    <a:pt x="2037" y="1703"/>
                  </a:lnTo>
                  <a:lnTo>
                    <a:pt x="1946" y="1582"/>
                  </a:lnTo>
                  <a:lnTo>
                    <a:pt x="1764" y="1673"/>
                  </a:lnTo>
                  <a:lnTo>
                    <a:pt x="1733" y="1673"/>
                  </a:lnTo>
                  <a:cubicBezTo>
                    <a:pt x="1733" y="1673"/>
                    <a:pt x="1733" y="1642"/>
                    <a:pt x="1733" y="1642"/>
                  </a:cubicBezTo>
                  <a:lnTo>
                    <a:pt x="1946" y="1551"/>
                  </a:lnTo>
                  <a:lnTo>
                    <a:pt x="1855" y="1460"/>
                  </a:lnTo>
                  <a:lnTo>
                    <a:pt x="1581" y="1582"/>
                  </a:lnTo>
                  <a:cubicBezTo>
                    <a:pt x="1551" y="1582"/>
                    <a:pt x="1521" y="1582"/>
                    <a:pt x="1521" y="1551"/>
                  </a:cubicBezTo>
                  <a:cubicBezTo>
                    <a:pt x="1490" y="1551"/>
                    <a:pt x="1490" y="1521"/>
                    <a:pt x="1521" y="1490"/>
                  </a:cubicBezTo>
                  <a:lnTo>
                    <a:pt x="1825" y="1369"/>
                  </a:lnTo>
                  <a:lnTo>
                    <a:pt x="1733" y="1247"/>
                  </a:lnTo>
                  <a:lnTo>
                    <a:pt x="1551" y="1338"/>
                  </a:lnTo>
                  <a:lnTo>
                    <a:pt x="1521" y="1338"/>
                  </a:lnTo>
                  <a:cubicBezTo>
                    <a:pt x="1521" y="1338"/>
                    <a:pt x="1521" y="1308"/>
                    <a:pt x="1521" y="1308"/>
                  </a:cubicBezTo>
                  <a:lnTo>
                    <a:pt x="1703" y="1217"/>
                  </a:lnTo>
                  <a:lnTo>
                    <a:pt x="1642" y="1126"/>
                  </a:lnTo>
                  <a:lnTo>
                    <a:pt x="1460" y="1217"/>
                  </a:lnTo>
                  <a:lnTo>
                    <a:pt x="1429" y="1217"/>
                  </a:lnTo>
                  <a:cubicBezTo>
                    <a:pt x="1429" y="1217"/>
                    <a:pt x="1429" y="1186"/>
                    <a:pt x="1429" y="1186"/>
                  </a:cubicBezTo>
                  <a:lnTo>
                    <a:pt x="1612" y="1095"/>
                  </a:lnTo>
                  <a:lnTo>
                    <a:pt x="1551" y="1004"/>
                  </a:lnTo>
                  <a:lnTo>
                    <a:pt x="1369" y="1095"/>
                  </a:lnTo>
                  <a:cubicBezTo>
                    <a:pt x="1369" y="1095"/>
                    <a:pt x="1338" y="1095"/>
                    <a:pt x="1338" y="1065"/>
                  </a:cubicBezTo>
                  <a:cubicBezTo>
                    <a:pt x="1338" y="1065"/>
                    <a:pt x="1338" y="1065"/>
                    <a:pt x="1338" y="1034"/>
                  </a:cubicBezTo>
                  <a:lnTo>
                    <a:pt x="1521" y="974"/>
                  </a:lnTo>
                  <a:lnTo>
                    <a:pt x="1460" y="852"/>
                  </a:lnTo>
                  <a:lnTo>
                    <a:pt x="1277" y="943"/>
                  </a:lnTo>
                  <a:cubicBezTo>
                    <a:pt x="1247" y="943"/>
                    <a:pt x="1247" y="943"/>
                    <a:pt x="1247" y="913"/>
                  </a:cubicBezTo>
                  <a:lnTo>
                    <a:pt x="1429" y="822"/>
                  </a:lnTo>
                  <a:lnTo>
                    <a:pt x="1369" y="700"/>
                  </a:lnTo>
                  <a:lnTo>
                    <a:pt x="1186" y="791"/>
                  </a:lnTo>
                  <a:lnTo>
                    <a:pt x="1156" y="791"/>
                  </a:lnTo>
                  <a:cubicBezTo>
                    <a:pt x="1125" y="761"/>
                    <a:pt x="1125" y="761"/>
                    <a:pt x="1156" y="761"/>
                  </a:cubicBezTo>
                  <a:lnTo>
                    <a:pt x="1338" y="670"/>
                  </a:lnTo>
                  <a:lnTo>
                    <a:pt x="1277" y="548"/>
                  </a:lnTo>
                  <a:lnTo>
                    <a:pt x="973" y="700"/>
                  </a:lnTo>
                  <a:cubicBezTo>
                    <a:pt x="973" y="700"/>
                    <a:pt x="943" y="700"/>
                    <a:pt x="913" y="670"/>
                  </a:cubicBezTo>
                  <a:cubicBezTo>
                    <a:pt x="913" y="639"/>
                    <a:pt x="913" y="609"/>
                    <a:pt x="943" y="609"/>
                  </a:cubicBezTo>
                  <a:lnTo>
                    <a:pt x="1217" y="487"/>
                  </a:lnTo>
                  <a:lnTo>
                    <a:pt x="1156" y="396"/>
                  </a:lnTo>
                  <a:lnTo>
                    <a:pt x="973" y="487"/>
                  </a:lnTo>
                  <a:cubicBezTo>
                    <a:pt x="973" y="487"/>
                    <a:pt x="943" y="487"/>
                    <a:pt x="943" y="457"/>
                  </a:cubicBezTo>
                  <a:lnTo>
                    <a:pt x="1125" y="366"/>
                  </a:lnTo>
                  <a:lnTo>
                    <a:pt x="1065" y="275"/>
                  </a:lnTo>
                  <a:lnTo>
                    <a:pt x="882" y="335"/>
                  </a:lnTo>
                  <a:lnTo>
                    <a:pt x="852" y="335"/>
                  </a:lnTo>
                  <a:cubicBezTo>
                    <a:pt x="852" y="335"/>
                    <a:pt x="852" y="305"/>
                    <a:pt x="852" y="305"/>
                  </a:cubicBezTo>
                  <a:lnTo>
                    <a:pt x="1034" y="214"/>
                  </a:lnTo>
                  <a:lnTo>
                    <a:pt x="973" y="123"/>
                  </a:lnTo>
                  <a:lnTo>
                    <a:pt x="791" y="214"/>
                  </a:lnTo>
                  <a:lnTo>
                    <a:pt x="761" y="214"/>
                  </a:lnTo>
                  <a:cubicBezTo>
                    <a:pt x="761" y="183"/>
                    <a:pt x="761" y="183"/>
                    <a:pt x="761" y="183"/>
                  </a:cubicBezTo>
                  <a:lnTo>
                    <a:pt x="943" y="92"/>
                  </a:lnTo>
                  <a:lnTo>
                    <a:pt x="882" y="1"/>
                  </a:ln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66"/>
            <p:cNvSpPr/>
            <p:nvPr/>
          </p:nvSpPr>
          <p:spPr>
            <a:xfrm>
              <a:off x="6658881" y="2670877"/>
              <a:ext cx="19621" cy="12257"/>
            </a:xfrm>
            <a:custGeom>
              <a:avLst/>
              <a:gdLst/>
              <a:ahLst/>
              <a:cxnLst/>
              <a:rect l="l" t="t" r="r" b="b"/>
              <a:pathLst>
                <a:path w="365" h="228" extrusionOk="0">
                  <a:moveTo>
                    <a:pt x="335" y="1"/>
                  </a:moveTo>
                  <a:lnTo>
                    <a:pt x="31" y="153"/>
                  </a:lnTo>
                  <a:cubicBezTo>
                    <a:pt x="31" y="153"/>
                    <a:pt x="0" y="183"/>
                    <a:pt x="31" y="214"/>
                  </a:cubicBezTo>
                  <a:cubicBezTo>
                    <a:pt x="31" y="214"/>
                    <a:pt x="44" y="227"/>
                    <a:pt x="62" y="227"/>
                  </a:cubicBezTo>
                  <a:cubicBezTo>
                    <a:pt x="71" y="227"/>
                    <a:pt x="81" y="224"/>
                    <a:pt x="91" y="214"/>
                  </a:cubicBezTo>
                  <a:lnTo>
                    <a:pt x="365" y="92"/>
                  </a:lnTo>
                  <a:lnTo>
                    <a:pt x="335"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66"/>
            <p:cNvSpPr/>
            <p:nvPr/>
          </p:nvSpPr>
          <p:spPr>
            <a:xfrm>
              <a:off x="6691566" y="2719905"/>
              <a:ext cx="19621" cy="11074"/>
            </a:xfrm>
            <a:custGeom>
              <a:avLst/>
              <a:gdLst/>
              <a:ahLst/>
              <a:cxnLst/>
              <a:rect l="l" t="t" r="r" b="b"/>
              <a:pathLst>
                <a:path w="365" h="206" extrusionOk="0">
                  <a:moveTo>
                    <a:pt x="304" y="1"/>
                  </a:moveTo>
                  <a:lnTo>
                    <a:pt x="31" y="122"/>
                  </a:lnTo>
                  <a:cubicBezTo>
                    <a:pt x="0" y="122"/>
                    <a:pt x="0" y="153"/>
                    <a:pt x="0" y="183"/>
                  </a:cubicBezTo>
                  <a:cubicBezTo>
                    <a:pt x="15" y="198"/>
                    <a:pt x="31" y="206"/>
                    <a:pt x="46" y="206"/>
                  </a:cubicBezTo>
                  <a:cubicBezTo>
                    <a:pt x="61" y="206"/>
                    <a:pt x="76" y="198"/>
                    <a:pt x="91" y="183"/>
                  </a:cubicBezTo>
                  <a:lnTo>
                    <a:pt x="365" y="62"/>
                  </a:lnTo>
                  <a:lnTo>
                    <a:pt x="304"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66"/>
            <p:cNvSpPr/>
            <p:nvPr/>
          </p:nvSpPr>
          <p:spPr>
            <a:xfrm>
              <a:off x="6722585" y="2767320"/>
              <a:ext cx="19675" cy="11450"/>
            </a:xfrm>
            <a:custGeom>
              <a:avLst/>
              <a:gdLst/>
              <a:ahLst/>
              <a:cxnLst/>
              <a:rect l="l" t="t" r="r" b="b"/>
              <a:pathLst>
                <a:path w="366" h="213" extrusionOk="0">
                  <a:moveTo>
                    <a:pt x="335" y="0"/>
                  </a:moveTo>
                  <a:lnTo>
                    <a:pt x="61" y="122"/>
                  </a:lnTo>
                  <a:cubicBezTo>
                    <a:pt x="31" y="152"/>
                    <a:pt x="1" y="152"/>
                    <a:pt x="31" y="183"/>
                  </a:cubicBezTo>
                  <a:cubicBezTo>
                    <a:pt x="31" y="213"/>
                    <a:pt x="61" y="213"/>
                    <a:pt x="92" y="213"/>
                  </a:cubicBezTo>
                  <a:lnTo>
                    <a:pt x="365" y="61"/>
                  </a:lnTo>
                  <a:lnTo>
                    <a:pt x="335"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66"/>
            <p:cNvSpPr/>
            <p:nvPr/>
          </p:nvSpPr>
          <p:spPr>
            <a:xfrm>
              <a:off x="6755270" y="2814681"/>
              <a:ext cx="19675" cy="11504"/>
            </a:xfrm>
            <a:custGeom>
              <a:avLst/>
              <a:gdLst/>
              <a:ahLst/>
              <a:cxnLst/>
              <a:rect l="l" t="t" r="r" b="b"/>
              <a:pathLst>
                <a:path w="366" h="214" extrusionOk="0">
                  <a:moveTo>
                    <a:pt x="305" y="1"/>
                  </a:moveTo>
                  <a:lnTo>
                    <a:pt x="31" y="122"/>
                  </a:lnTo>
                  <a:cubicBezTo>
                    <a:pt x="1" y="153"/>
                    <a:pt x="1" y="183"/>
                    <a:pt x="1" y="183"/>
                  </a:cubicBezTo>
                  <a:cubicBezTo>
                    <a:pt x="31" y="213"/>
                    <a:pt x="61" y="213"/>
                    <a:pt x="92" y="213"/>
                  </a:cubicBezTo>
                  <a:lnTo>
                    <a:pt x="365" y="92"/>
                  </a:lnTo>
                  <a:lnTo>
                    <a:pt x="305"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66"/>
            <p:cNvSpPr/>
            <p:nvPr/>
          </p:nvSpPr>
          <p:spPr>
            <a:xfrm>
              <a:off x="6786342" y="2863709"/>
              <a:ext cx="19621" cy="10590"/>
            </a:xfrm>
            <a:custGeom>
              <a:avLst/>
              <a:gdLst/>
              <a:ahLst/>
              <a:cxnLst/>
              <a:rect l="l" t="t" r="r" b="b"/>
              <a:pathLst>
                <a:path w="365" h="197" extrusionOk="0">
                  <a:moveTo>
                    <a:pt x="334" y="1"/>
                  </a:moveTo>
                  <a:lnTo>
                    <a:pt x="61" y="122"/>
                  </a:lnTo>
                  <a:cubicBezTo>
                    <a:pt x="31" y="122"/>
                    <a:pt x="0" y="153"/>
                    <a:pt x="31" y="183"/>
                  </a:cubicBezTo>
                  <a:cubicBezTo>
                    <a:pt x="31" y="183"/>
                    <a:pt x="44" y="196"/>
                    <a:pt x="62" y="196"/>
                  </a:cubicBezTo>
                  <a:cubicBezTo>
                    <a:pt x="71" y="196"/>
                    <a:pt x="81" y="193"/>
                    <a:pt x="91" y="183"/>
                  </a:cubicBezTo>
                  <a:lnTo>
                    <a:pt x="365" y="61"/>
                  </a:lnTo>
                  <a:lnTo>
                    <a:pt x="334"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66"/>
            <p:cNvSpPr/>
            <p:nvPr/>
          </p:nvSpPr>
          <p:spPr>
            <a:xfrm>
              <a:off x="6819028" y="2911124"/>
              <a:ext cx="19621" cy="11450"/>
            </a:xfrm>
            <a:custGeom>
              <a:avLst/>
              <a:gdLst/>
              <a:ahLst/>
              <a:cxnLst/>
              <a:rect l="l" t="t" r="r" b="b"/>
              <a:pathLst>
                <a:path w="365" h="213" extrusionOk="0">
                  <a:moveTo>
                    <a:pt x="304" y="0"/>
                  </a:moveTo>
                  <a:lnTo>
                    <a:pt x="30" y="122"/>
                  </a:lnTo>
                  <a:cubicBezTo>
                    <a:pt x="0" y="122"/>
                    <a:pt x="0" y="152"/>
                    <a:pt x="0" y="182"/>
                  </a:cubicBezTo>
                  <a:cubicBezTo>
                    <a:pt x="30" y="213"/>
                    <a:pt x="61" y="213"/>
                    <a:pt x="91" y="213"/>
                  </a:cubicBezTo>
                  <a:lnTo>
                    <a:pt x="365" y="61"/>
                  </a:lnTo>
                  <a:lnTo>
                    <a:pt x="304"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66"/>
            <p:cNvSpPr/>
            <p:nvPr/>
          </p:nvSpPr>
          <p:spPr>
            <a:xfrm>
              <a:off x="6850046" y="2958485"/>
              <a:ext cx="19675" cy="11504"/>
            </a:xfrm>
            <a:custGeom>
              <a:avLst/>
              <a:gdLst/>
              <a:ahLst/>
              <a:cxnLst/>
              <a:rect l="l" t="t" r="r" b="b"/>
              <a:pathLst>
                <a:path w="366" h="214" extrusionOk="0">
                  <a:moveTo>
                    <a:pt x="335" y="1"/>
                  </a:moveTo>
                  <a:lnTo>
                    <a:pt x="61" y="122"/>
                  </a:lnTo>
                  <a:cubicBezTo>
                    <a:pt x="31" y="153"/>
                    <a:pt x="1" y="183"/>
                    <a:pt x="31" y="183"/>
                  </a:cubicBezTo>
                  <a:cubicBezTo>
                    <a:pt x="31" y="213"/>
                    <a:pt x="61" y="213"/>
                    <a:pt x="92" y="213"/>
                  </a:cubicBezTo>
                  <a:lnTo>
                    <a:pt x="365" y="92"/>
                  </a:lnTo>
                  <a:lnTo>
                    <a:pt x="335"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66"/>
            <p:cNvSpPr/>
            <p:nvPr/>
          </p:nvSpPr>
          <p:spPr>
            <a:xfrm>
              <a:off x="6671944" y="2680715"/>
              <a:ext cx="11504" cy="6558"/>
            </a:xfrm>
            <a:custGeom>
              <a:avLst/>
              <a:gdLst/>
              <a:ahLst/>
              <a:cxnLst/>
              <a:rect l="l" t="t" r="r" b="b"/>
              <a:pathLst>
                <a:path w="214" h="122" extrusionOk="0">
                  <a:moveTo>
                    <a:pt x="213" y="0"/>
                  </a:moveTo>
                  <a:lnTo>
                    <a:pt x="31" y="91"/>
                  </a:lnTo>
                  <a:cubicBezTo>
                    <a:pt x="0" y="91"/>
                    <a:pt x="0" y="122"/>
                    <a:pt x="0" y="122"/>
                  </a:cubicBezTo>
                  <a:lnTo>
                    <a:pt x="31" y="122"/>
                  </a:lnTo>
                  <a:lnTo>
                    <a:pt x="213" y="31"/>
                  </a:lnTo>
                  <a:lnTo>
                    <a:pt x="213"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66"/>
            <p:cNvSpPr/>
            <p:nvPr/>
          </p:nvSpPr>
          <p:spPr>
            <a:xfrm>
              <a:off x="6704629" y="2729742"/>
              <a:ext cx="11504" cy="6558"/>
            </a:xfrm>
            <a:custGeom>
              <a:avLst/>
              <a:gdLst/>
              <a:ahLst/>
              <a:cxnLst/>
              <a:rect l="l" t="t" r="r" b="b"/>
              <a:pathLst>
                <a:path w="214" h="122" extrusionOk="0">
                  <a:moveTo>
                    <a:pt x="183" y="0"/>
                  </a:moveTo>
                  <a:lnTo>
                    <a:pt x="0" y="61"/>
                  </a:lnTo>
                  <a:cubicBezTo>
                    <a:pt x="0" y="91"/>
                    <a:pt x="0" y="91"/>
                    <a:pt x="0" y="91"/>
                  </a:cubicBezTo>
                  <a:cubicBezTo>
                    <a:pt x="0" y="122"/>
                    <a:pt x="31" y="122"/>
                    <a:pt x="31" y="122"/>
                  </a:cubicBezTo>
                  <a:lnTo>
                    <a:pt x="213" y="31"/>
                  </a:lnTo>
                  <a:lnTo>
                    <a:pt x="183"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66"/>
            <p:cNvSpPr/>
            <p:nvPr/>
          </p:nvSpPr>
          <p:spPr>
            <a:xfrm>
              <a:off x="6735648" y="2777104"/>
              <a:ext cx="11504" cy="6612"/>
            </a:xfrm>
            <a:custGeom>
              <a:avLst/>
              <a:gdLst/>
              <a:ahLst/>
              <a:cxnLst/>
              <a:rect l="l" t="t" r="r" b="b"/>
              <a:pathLst>
                <a:path w="214" h="123" extrusionOk="0">
                  <a:moveTo>
                    <a:pt x="214" y="1"/>
                  </a:moveTo>
                  <a:lnTo>
                    <a:pt x="31" y="92"/>
                  </a:lnTo>
                  <a:cubicBezTo>
                    <a:pt x="1" y="92"/>
                    <a:pt x="1" y="92"/>
                    <a:pt x="1" y="122"/>
                  </a:cubicBezTo>
                  <a:lnTo>
                    <a:pt x="31" y="122"/>
                  </a:lnTo>
                  <a:lnTo>
                    <a:pt x="214" y="31"/>
                  </a:lnTo>
                  <a:lnTo>
                    <a:pt x="214"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66"/>
            <p:cNvSpPr/>
            <p:nvPr/>
          </p:nvSpPr>
          <p:spPr>
            <a:xfrm>
              <a:off x="6768333" y="2824519"/>
              <a:ext cx="11504" cy="6558"/>
            </a:xfrm>
            <a:custGeom>
              <a:avLst/>
              <a:gdLst/>
              <a:ahLst/>
              <a:cxnLst/>
              <a:rect l="l" t="t" r="r" b="b"/>
              <a:pathLst>
                <a:path w="214" h="122" extrusionOk="0">
                  <a:moveTo>
                    <a:pt x="183" y="0"/>
                  </a:moveTo>
                  <a:lnTo>
                    <a:pt x="1" y="91"/>
                  </a:lnTo>
                  <a:cubicBezTo>
                    <a:pt x="1" y="91"/>
                    <a:pt x="1" y="122"/>
                    <a:pt x="1" y="122"/>
                  </a:cubicBezTo>
                  <a:lnTo>
                    <a:pt x="31" y="122"/>
                  </a:lnTo>
                  <a:lnTo>
                    <a:pt x="214" y="30"/>
                  </a:lnTo>
                  <a:lnTo>
                    <a:pt x="183"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66"/>
            <p:cNvSpPr/>
            <p:nvPr/>
          </p:nvSpPr>
          <p:spPr>
            <a:xfrm>
              <a:off x="6799406" y="2873493"/>
              <a:ext cx="13117" cy="6612"/>
            </a:xfrm>
            <a:custGeom>
              <a:avLst/>
              <a:gdLst/>
              <a:ahLst/>
              <a:cxnLst/>
              <a:rect l="l" t="t" r="r" b="b"/>
              <a:pathLst>
                <a:path w="244" h="123" extrusionOk="0">
                  <a:moveTo>
                    <a:pt x="213" y="1"/>
                  </a:moveTo>
                  <a:lnTo>
                    <a:pt x="31" y="62"/>
                  </a:lnTo>
                  <a:cubicBezTo>
                    <a:pt x="0" y="92"/>
                    <a:pt x="0" y="92"/>
                    <a:pt x="0" y="92"/>
                  </a:cubicBezTo>
                  <a:cubicBezTo>
                    <a:pt x="31" y="123"/>
                    <a:pt x="31" y="123"/>
                    <a:pt x="31" y="123"/>
                  </a:cubicBezTo>
                  <a:lnTo>
                    <a:pt x="243" y="31"/>
                  </a:lnTo>
                  <a:lnTo>
                    <a:pt x="213"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66"/>
            <p:cNvSpPr/>
            <p:nvPr/>
          </p:nvSpPr>
          <p:spPr>
            <a:xfrm>
              <a:off x="6832091" y="2920908"/>
              <a:ext cx="11450" cy="6558"/>
            </a:xfrm>
            <a:custGeom>
              <a:avLst/>
              <a:gdLst/>
              <a:ahLst/>
              <a:cxnLst/>
              <a:rect l="l" t="t" r="r" b="b"/>
              <a:pathLst>
                <a:path w="213" h="122" extrusionOk="0">
                  <a:moveTo>
                    <a:pt x="183" y="0"/>
                  </a:moveTo>
                  <a:lnTo>
                    <a:pt x="0" y="92"/>
                  </a:lnTo>
                  <a:cubicBezTo>
                    <a:pt x="0" y="92"/>
                    <a:pt x="0" y="92"/>
                    <a:pt x="0" y="122"/>
                  </a:cubicBezTo>
                  <a:lnTo>
                    <a:pt x="31" y="122"/>
                  </a:lnTo>
                  <a:lnTo>
                    <a:pt x="213" y="31"/>
                  </a:lnTo>
                  <a:lnTo>
                    <a:pt x="183"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66"/>
            <p:cNvSpPr/>
            <p:nvPr/>
          </p:nvSpPr>
          <p:spPr>
            <a:xfrm>
              <a:off x="6863110" y="2968269"/>
              <a:ext cx="13117" cy="6612"/>
            </a:xfrm>
            <a:custGeom>
              <a:avLst/>
              <a:gdLst/>
              <a:ahLst/>
              <a:cxnLst/>
              <a:rect l="l" t="t" r="r" b="b"/>
              <a:pathLst>
                <a:path w="244" h="123" extrusionOk="0">
                  <a:moveTo>
                    <a:pt x="213" y="1"/>
                  </a:moveTo>
                  <a:lnTo>
                    <a:pt x="31" y="92"/>
                  </a:lnTo>
                  <a:cubicBezTo>
                    <a:pt x="1" y="92"/>
                    <a:pt x="1" y="122"/>
                    <a:pt x="1" y="122"/>
                  </a:cubicBezTo>
                  <a:lnTo>
                    <a:pt x="31" y="122"/>
                  </a:lnTo>
                  <a:lnTo>
                    <a:pt x="244" y="31"/>
                  </a:lnTo>
                  <a:lnTo>
                    <a:pt x="213"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66"/>
            <p:cNvSpPr/>
            <p:nvPr/>
          </p:nvSpPr>
          <p:spPr>
            <a:xfrm>
              <a:off x="6676836" y="2688886"/>
              <a:ext cx="13117" cy="6558"/>
            </a:xfrm>
            <a:custGeom>
              <a:avLst/>
              <a:gdLst/>
              <a:ahLst/>
              <a:cxnLst/>
              <a:rect l="l" t="t" r="r" b="b"/>
              <a:pathLst>
                <a:path w="244" h="122" extrusionOk="0">
                  <a:moveTo>
                    <a:pt x="213" y="0"/>
                  </a:moveTo>
                  <a:lnTo>
                    <a:pt x="31" y="91"/>
                  </a:lnTo>
                  <a:cubicBezTo>
                    <a:pt x="1" y="91"/>
                    <a:pt x="1" y="122"/>
                    <a:pt x="31" y="122"/>
                  </a:cubicBezTo>
                  <a:lnTo>
                    <a:pt x="61" y="122"/>
                  </a:lnTo>
                  <a:lnTo>
                    <a:pt x="244" y="31"/>
                  </a:lnTo>
                  <a:lnTo>
                    <a:pt x="213"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66"/>
            <p:cNvSpPr/>
            <p:nvPr/>
          </p:nvSpPr>
          <p:spPr>
            <a:xfrm>
              <a:off x="6709521" y="2737914"/>
              <a:ext cx="11504" cy="6558"/>
            </a:xfrm>
            <a:custGeom>
              <a:avLst/>
              <a:gdLst/>
              <a:ahLst/>
              <a:cxnLst/>
              <a:rect l="l" t="t" r="r" b="b"/>
              <a:pathLst>
                <a:path w="214" h="122" extrusionOk="0">
                  <a:moveTo>
                    <a:pt x="183" y="0"/>
                  </a:moveTo>
                  <a:lnTo>
                    <a:pt x="1" y="61"/>
                  </a:lnTo>
                  <a:cubicBezTo>
                    <a:pt x="1" y="91"/>
                    <a:pt x="1" y="91"/>
                    <a:pt x="1" y="91"/>
                  </a:cubicBezTo>
                  <a:cubicBezTo>
                    <a:pt x="1" y="122"/>
                    <a:pt x="31" y="122"/>
                    <a:pt x="31" y="122"/>
                  </a:cubicBezTo>
                  <a:lnTo>
                    <a:pt x="213" y="31"/>
                  </a:lnTo>
                  <a:lnTo>
                    <a:pt x="183"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66"/>
            <p:cNvSpPr/>
            <p:nvPr/>
          </p:nvSpPr>
          <p:spPr>
            <a:xfrm>
              <a:off x="6740594" y="2785275"/>
              <a:ext cx="13117" cy="6612"/>
            </a:xfrm>
            <a:custGeom>
              <a:avLst/>
              <a:gdLst/>
              <a:ahLst/>
              <a:cxnLst/>
              <a:rect l="l" t="t" r="r" b="b"/>
              <a:pathLst>
                <a:path w="244" h="123" extrusionOk="0">
                  <a:moveTo>
                    <a:pt x="213" y="1"/>
                  </a:moveTo>
                  <a:lnTo>
                    <a:pt x="30" y="92"/>
                  </a:lnTo>
                  <a:cubicBezTo>
                    <a:pt x="30" y="92"/>
                    <a:pt x="0" y="92"/>
                    <a:pt x="30" y="122"/>
                  </a:cubicBezTo>
                  <a:lnTo>
                    <a:pt x="61" y="122"/>
                  </a:lnTo>
                  <a:lnTo>
                    <a:pt x="243" y="31"/>
                  </a:lnTo>
                  <a:lnTo>
                    <a:pt x="213"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66"/>
            <p:cNvSpPr/>
            <p:nvPr/>
          </p:nvSpPr>
          <p:spPr>
            <a:xfrm>
              <a:off x="6773225" y="2832690"/>
              <a:ext cx="11504" cy="6558"/>
            </a:xfrm>
            <a:custGeom>
              <a:avLst/>
              <a:gdLst/>
              <a:ahLst/>
              <a:cxnLst/>
              <a:rect l="l" t="t" r="r" b="b"/>
              <a:pathLst>
                <a:path w="214" h="122" extrusionOk="0">
                  <a:moveTo>
                    <a:pt x="214" y="0"/>
                  </a:moveTo>
                  <a:lnTo>
                    <a:pt x="1" y="91"/>
                  </a:lnTo>
                  <a:cubicBezTo>
                    <a:pt x="1" y="91"/>
                    <a:pt x="1" y="122"/>
                    <a:pt x="1" y="122"/>
                  </a:cubicBezTo>
                  <a:lnTo>
                    <a:pt x="31" y="122"/>
                  </a:lnTo>
                  <a:lnTo>
                    <a:pt x="214" y="30"/>
                  </a:lnTo>
                  <a:lnTo>
                    <a:pt x="214"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66"/>
            <p:cNvSpPr/>
            <p:nvPr/>
          </p:nvSpPr>
          <p:spPr>
            <a:xfrm>
              <a:off x="6804298" y="2880051"/>
              <a:ext cx="13117" cy="7311"/>
            </a:xfrm>
            <a:custGeom>
              <a:avLst/>
              <a:gdLst/>
              <a:ahLst/>
              <a:cxnLst/>
              <a:rect l="l" t="t" r="r" b="b"/>
              <a:pathLst>
                <a:path w="244" h="136" extrusionOk="0">
                  <a:moveTo>
                    <a:pt x="213" y="1"/>
                  </a:moveTo>
                  <a:lnTo>
                    <a:pt x="31" y="92"/>
                  </a:lnTo>
                  <a:cubicBezTo>
                    <a:pt x="31" y="92"/>
                    <a:pt x="0" y="122"/>
                    <a:pt x="31" y="122"/>
                  </a:cubicBezTo>
                  <a:cubicBezTo>
                    <a:pt x="31" y="122"/>
                    <a:pt x="31" y="136"/>
                    <a:pt x="40" y="136"/>
                  </a:cubicBezTo>
                  <a:cubicBezTo>
                    <a:pt x="44" y="136"/>
                    <a:pt x="51" y="132"/>
                    <a:pt x="61" y="122"/>
                  </a:cubicBezTo>
                  <a:lnTo>
                    <a:pt x="244" y="61"/>
                  </a:lnTo>
                  <a:lnTo>
                    <a:pt x="213"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66"/>
            <p:cNvSpPr/>
            <p:nvPr/>
          </p:nvSpPr>
          <p:spPr>
            <a:xfrm>
              <a:off x="6836983" y="2929079"/>
              <a:ext cx="11504" cy="6558"/>
            </a:xfrm>
            <a:custGeom>
              <a:avLst/>
              <a:gdLst/>
              <a:ahLst/>
              <a:cxnLst/>
              <a:rect l="l" t="t" r="r" b="b"/>
              <a:pathLst>
                <a:path w="214" h="122" extrusionOk="0">
                  <a:moveTo>
                    <a:pt x="213" y="0"/>
                  </a:moveTo>
                  <a:lnTo>
                    <a:pt x="0" y="61"/>
                  </a:lnTo>
                  <a:cubicBezTo>
                    <a:pt x="0" y="92"/>
                    <a:pt x="0" y="92"/>
                    <a:pt x="0" y="92"/>
                  </a:cubicBezTo>
                  <a:cubicBezTo>
                    <a:pt x="0" y="122"/>
                    <a:pt x="31" y="122"/>
                    <a:pt x="31" y="122"/>
                  </a:cubicBezTo>
                  <a:lnTo>
                    <a:pt x="213" y="31"/>
                  </a:lnTo>
                  <a:lnTo>
                    <a:pt x="213"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66"/>
            <p:cNvSpPr/>
            <p:nvPr/>
          </p:nvSpPr>
          <p:spPr>
            <a:xfrm>
              <a:off x="6868002" y="2976441"/>
              <a:ext cx="13171" cy="6612"/>
            </a:xfrm>
            <a:custGeom>
              <a:avLst/>
              <a:gdLst/>
              <a:ahLst/>
              <a:cxnLst/>
              <a:rect l="l" t="t" r="r" b="b"/>
              <a:pathLst>
                <a:path w="245" h="123" extrusionOk="0">
                  <a:moveTo>
                    <a:pt x="214" y="1"/>
                  </a:moveTo>
                  <a:lnTo>
                    <a:pt x="31" y="92"/>
                  </a:lnTo>
                  <a:cubicBezTo>
                    <a:pt x="31" y="92"/>
                    <a:pt x="1" y="122"/>
                    <a:pt x="31" y="122"/>
                  </a:cubicBezTo>
                  <a:lnTo>
                    <a:pt x="62" y="122"/>
                  </a:lnTo>
                  <a:lnTo>
                    <a:pt x="244" y="31"/>
                  </a:lnTo>
                  <a:lnTo>
                    <a:pt x="214"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66"/>
            <p:cNvSpPr/>
            <p:nvPr/>
          </p:nvSpPr>
          <p:spPr>
            <a:xfrm>
              <a:off x="6683395" y="2697057"/>
              <a:ext cx="11450" cy="6558"/>
            </a:xfrm>
            <a:custGeom>
              <a:avLst/>
              <a:gdLst/>
              <a:ahLst/>
              <a:cxnLst/>
              <a:rect l="l" t="t" r="r" b="b"/>
              <a:pathLst>
                <a:path w="213" h="122" extrusionOk="0">
                  <a:moveTo>
                    <a:pt x="183" y="0"/>
                  </a:moveTo>
                  <a:lnTo>
                    <a:pt x="0" y="91"/>
                  </a:lnTo>
                  <a:cubicBezTo>
                    <a:pt x="0" y="91"/>
                    <a:pt x="0" y="122"/>
                    <a:pt x="0" y="122"/>
                  </a:cubicBezTo>
                  <a:lnTo>
                    <a:pt x="31" y="122"/>
                  </a:lnTo>
                  <a:lnTo>
                    <a:pt x="213" y="31"/>
                  </a:lnTo>
                  <a:lnTo>
                    <a:pt x="183"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66"/>
            <p:cNvSpPr/>
            <p:nvPr/>
          </p:nvSpPr>
          <p:spPr>
            <a:xfrm>
              <a:off x="6714413" y="2744419"/>
              <a:ext cx="11504" cy="7311"/>
            </a:xfrm>
            <a:custGeom>
              <a:avLst/>
              <a:gdLst/>
              <a:ahLst/>
              <a:cxnLst/>
              <a:rect l="l" t="t" r="r" b="b"/>
              <a:pathLst>
                <a:path w="214" h="136" extrusionOk="0">
                  <a:moveTo>
                    <a:pt x="213" y="1"/>
                  </a:moveTo>
                  <a:lnTo>
                    <a:pt x="31" y="92"/>
                  </a:lnTo>
                  <a:cubicBezTo>
                    <a:pt x="1" y="92"/>
                    <a:pt x="1" y="122"/>
                    <a:pt x="1" y="122"/>
                  </a:cubicBezTo>
                  <a:cubicBezTo>
                    <a:pt x="21" y="122"/>
                    <a:pt x="28" y="136"/>
                    <a:pt x="30" y="136"/>
                  </a:cubicBezTo>
                  <a:cubicBezTo>
                    <a:pt x="31" y="136"/>
                    <a:pt x="31" y="132"/>
                    <a:pt x="31" y="122"/>
                  </a:cubicBezTo>
                  <a:lnTo>
                    <a:pt x="213" y="31"/>
                  </a:lnTo>
                  <a:lnTo>
                    <a:pt x="213"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66"/>
            <p:cNvSpPr/>
            <p:nvPr/>
          </p:nvSpPr>
          <p:spPr>
            <a:xfrm>
              <a:off x="6747099" y="2793446"/>
              <a:ext cx="11504" cy="6612"/>
            </a:xfrm>
            <a:custGeom>
              <a:avLst/>
              <a:gdLst/>
              <a:ahLst/>
              <a:cxnLst/>
              <a:rect l="l" t="t" r="r" b="b"/>
              <a:pathLst>
                <a:path w="214" h="123" extrusionOk="0">
                  <a:moveTo>
                    <a:pt x="183" y="1"/>
                  </a:moveTo>
                  <a:lnTo>
                    <a:pt x="1" y="61"/>
                  </a:lnTo>
                  <a:cubicBezTo>
                    <a:pt x="1" y="92"/>
                    <a:pt x="1" y="92"/>
                    <a:pt x="1" y="92"/>
                  </a:cubicBezTo>
                  <a:cubicBezTo>
                    <a:pt x="1" y="122"/>
                    <a:pt x="31" y="122"/>
                    <a:pt x="31" y="122"/>
                  </a:cubicBezTo>
                  <a:lnTo>
                    <a:pt x="213" y="31"/>
                  </a:lnTo>
                  <a:lnTo>
                    <a:pt x="183"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66"/>
            <p:cNvSpPr/>
            <p:nvPr/>
          </p:nvSpPr>
          <p:spPr>
            <a:xfrm>
              <a:off x="6778171" y="2840861"/>
              <a:ext cx="11450" cy="6558"/>
            </a:xfrm>
            <a:custGeom>
              <a:avLst/>
              <a:gdLst/>
              <a:ahLst/>
              <a:cxnLst/>
              <a:rect l="l" t="t" r="r" b="b"/>
              <a:pathLst>
                <a:path w="213" h="122" extrusionOk="0">
                  <a:moveTo>
                    <a:pt x="213" y="0"/>
                  </a:moveTo>
                  <a:lnTo>
                    <a:pt x="31" y="91"/>
                  </a:lnTo>
                  <a:cubicBezTo>
                    <a:pt x="0" y="91"/>
                    <a:pt x="0" y="91"/>
                    <a:pt x="0" y="122"/>
                  </a:cubicBezTo>
                  <a:lnTo>
                    <a:pt x="31" y="122"/>
                  </a:lnTo>
                  <a:lnTo>
                    <a:pt x="213" y="30"/>
                  </a:lnTo>
                  <a:lnTo>
                    <a:pt x="213"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66"/>
            <p:cNvSpPr/>
            <p:nvPr/>
          </p:nvSpPr>
          <p:spPr>
            <a:xfrm>
              <a:off x="6810856" y="2888223"/>
              <a:ext cx="11450" cy="6612"/>
            </a:xfrm>
            <a:custGeom>
              <a:avLst/>
              <a:gdLst/>
              <a:ahLst/>
              <a:cxnLst/>
              <a:rect l="l" t="t" r="r" b="b"/>
              <a:pathLst>
                <a:path w="213" h="123" extrusionOk="0">
                  <a:moveTo>
                    <a:pt x="182" y="1"/>
                  </a:moveTo>
                  <a:lnTo>
                    <a:pt x="0" y="92"/>
                  </a:lnTo>
                  <a:cubicBezTo>
                    <a:pt x="0" y="92"/>
                    <a:pt x="0" y="122"/>
                    <a:pt x="0" y="122"/>
                  </a:cubicBezTo>
                  <a:lnTo>
                    <a:pt x="30" y="122"/>
                  </a:lnTo>
                  <a:lnTo>
                    <a:pt x="213" y="61"/>
                  </a:lnTo>
                  <a:lnTo>
                    <a:pt x="182"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66"/>
            <p:cNvSpPr/>
            <p:nvPr/>
          </p:nvSpPr>
          <p:spPr>
            <a:xfrm>
              <a:off x="6841875" y="2935584"/>
              <a:ext cx="13117" cy="8225"/>
            </a:xfrm>
            <a:custGeom>
              <a:avLst/>
              <a:gdLst/>
              <a:ahLst/>
              <a:cxnLst/>
              <a:rect l="l" t="t" r="r" b="b"/>
              <a:pathLst>
                <a:path w="244" h="153" extrusionOk="0">
                  <a:moveTo>
                    <a:pt x="213" y="1"/>
                  </a:moveTo>
                  <a:lnTo>
                    <a:pt x="31" y="92"/>
                  </a:lnTo>
                  <a:cubicBezTo>
                    <a:pt x="1" y="123"/>
                    <a:pt x="1" y="123"/>
                    <a:pt x="1" y="123"/>
                  </a:cubicBezTo>
                  <a:cubicBezTo>
                    <a:pt x="31" y="153"/>
                    <a:pt x="31" y="153"/>
                    <a:pt x="31" y="153"/>
                  </a:cubicBezTo>
                  <a:lnTo>
                    <a:pt x="244" y="62"/>
                  </a:lnTo>
                  <a:lnTo>
                    <a:pt x="213"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66"/>
            <p:cNvSpPr/>
            <p:nvPr/>
          </p:nvSpPr>
          <p:spPr>
            <a:xfrm>
              <a:off x="6874560" y="2984612"/>
              <a:ext cx="11504" cy="6612"/>
            </a:xfrm>
            <a:custGeom>
              <a:avLst/>
              <a:gdLst/>
              <a:ahLst/>
              <a:cxnLst/>
              <a:rect l="l" t="t" r="r" b="b"/>
              <a:pathLst>
                <a:path w="214" h="123" extrusionOk="0">
                  <a:moveTo>
                    <a:pt x="183" y="1"/>
                  </a:moveTo>
                  <a:lnTo>
                    <a:pt x="0" y="92"/>
                  </a:lnTo>
                  <a:cubicBezTo>
                    <a:pt x="0" y="92"/>
                    <a:pt x="0" y="92"/>
                    <a:pt x="0" y="122"/>
                  </a:cubicBezTo>
                  <a:lnTo>
                    <a:pt x="31" y="122"/>
                  </a:lnTo>
                  <a:lnTo>
                    <a:pt x="213" y="31"/>
                  </a:lnTo>
                  <a:lnTo>
                    <a:pt x="183"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66"/>
            <p:cNvSpPr/>
            <p:nvPr/>
          </p:nvSpPr>
          <p:spPr>
            <a:xfrm>
              <a:off x="6688287" y="2705229"/>
              <a:ext cx="11504" cy="6558"/>
            </a:xfrm>
            <a:custGeom>
              <a:avLst/>
              <a:gdLst/>
              <a:ahLst/>
              <a:cxnLst/>
              <a:rect l="l" t="t" r="r" b="b"/>
              <a:pathLst>
                <a:path w="214" h="122" extrusionOk="0">
                  <a:moveTo>
                    <a:pt x="183" y="0"/>
                  </a:moveTo>
                  <a:lnTo>
                    <a:pt x="0" y="61"/>
                  </a:lnTo>
                  <a:cubicBezTo>
                    <a:pt x="0" y="91"/>
                    <a:pt x="0" y="91"/>
                    <a:pt x="0" y="91"/>
                  </a:cubicBezTo>
                  <a:cubicBezTo>
                    <a:pt x="0" y="122"/>
                    <a:pt x="0" y="122"/>
                    <a:pt x="31" y="122"/>
                  </a:cubicBezTo>
                  <a:lnTo>
                    <a:pt x="213" y="31"/>
                  </a:lnTo>
                  <a:lnTo>
                    <a:pt x="183"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66"/>
            <p:cNvSpPr/>
            <p:nvPr/>
          </p:nvSpPr>
          <p:spPr>
            <a:xfrm>
              <a:off x="6719305" y="2752590"/>
              <a:ext cx="11504" cy="6612"/>
            </a:xfrm>
            <a:custGeom>
              <a:avLst/>
              <a:gdLst/>
              <a:ahLst/>
              <a:cxnLst/>
              <a:rect l="l" t="t" r="r" b="b"/>
              <a:pathLst>
                <a:path w="214" h="123" extrusionOk="0">
                  <a:moveTo>
                    <a:pt x="214" y="1"/>
                  </a:moveTo>
                  <a:lnTo>
                    <a:pt x="31" y="92"/>
                  </a:lnTo>
                  <a:cubicBezTo>
                    <a:pt x="1" y="92"/>
                    <a:pt x="1" y="92"/>
                    <a:pt x="1" y="122"/>
                  </a:cubicBezTo>
                  <a:lnTo>
                    <a:pt x="31" y="122"/>
                  </a:lnTo>
                  <a:lnTo>
                    <a:pt x="214" y="31"/>
                  </a:lnTo>
                  <a:lnTo>
                    <a:pt x="214"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66"/>
            <p:cNvSpPr/>
            <p:nvPr/>
          </p:nvSpPr>
          <p:spPr>
            <a:xfrm>
              <a:off x="6751991" y="2800005"/>
              <a:ext cx="11504" cy="6558"/>
            </a:xfrm>
            <a:custGeom>
              <a:avLst/>
              <a:gdLst/>
              <a:ahLst/>
              <a:cxnLst/>
              <a:rect l="l" t="t" r="r" b="b"/>
              <a:pathLst>
                <a:path w="214" h="122" extrusionOk="0">
                  <a:moveTo>
                    <a:pt x="183" y="0"/>
                  </a:moveTo>
                  <a:lnTo>
                    <a:pt x="1" y="91"/>
                  </a:lnTo>
                  <a:cubicBezTo>
                    <a:pt x="1" y="91"/>
                    <a:pt x="1" y="122"/>
                    <a:pt x="1" y="122"/>
                  </a:cubicBezTo>
                  <a:lnTo>
                    <a:pt x="31" y="122"/>
                  </a:lnTo>
                  <a:lnTo>
                    <a:pt x="214" y="31"/>
                  </a:lnTo>
                  <a:lnTo>
                    <a:pt x="183"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66"/>
            <p:cNvSpPr/>
            <p:nvPr/>
          </p:nvSpPr>
          <p:spPr>
            <a:xfrm>
              <a:off x="6783063" y="2849033"/>
              <a:ext cx="11504" cy="6558"/>
            </a:xfrm>
            <a:custGeom>
              <a:avLst/>
              <a:gdLst/>
              <a:ahLst/>
              <a:cxnLst/>
              <a:rect l="l" t="t" r="r" b="b"/>
              <a:pathLst>
                <a:path w="214" h="122" extrusionOk="0">
                  <a:moveTo>
                    <a:pt x="213" y="0"/>
                  </a:moveTo>
                  <a:lnTo>
                    <a:pt x="31" y="61"/>
                  </a:lnTo>
                  <a:cubicBezTo>
                    <a:pt x="0" y="61"/>
                    <a:pt x="0" y="91"/>
                    <a:pt x="0" y="91"/>
                  </a:cubicBezTo>
                  <a:cubicBezTo>
                    <a:pt x="31" y="91"/>
                    <a:pt x="31" y="122"/>
                    <a:pt x="31" y="122"/>
                  </a:cubicBezTo>
                  <a:lnTo>
                    <a:pt x="213" y="30"/>
                  </a:lnTo>
                  <a:lnTo>
                    <a:pt x="213"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66"/>
            <p:cNvSpPr/>
            <p:nvPr/>
          </p:nvSpPr>
          <p:spPr>
            <a:xfrm>
              <a:off x="6815748" y="2896394"/>
              <a:ext cx="11450" cy="6612"/>
            </a:xfrm>
            <a:custGeom>
              <a:avLst/>
              <a:gdLst/>
              <a:ahLst/>
              <a:cxnLst/>
              <a:rect l="l" t="t" r="r" b="b"/>
              <a:pathLst>
                <a:path w="213" h="123" extrusionOk="0">
                  <a:moveTo>
                    <a:pt x="183" y="0"/>
                  </a:moveTo>
                  <a:lnTo>
                    <a:pt x="0" y="92"/>
                  </a:lnTo>
                  <a:cubicBezTo>
                    <a:pt x="0" y="122"/>
                    <a:pt x="0" y="122"/>
                    <a:pt x="31" y="122"/>
                  </a:cubicBezTo>
                  <a:lnTo>
                    <a:pt x="213" y="31"/>
                  </a:lnTo>
                  <a:lnTo>
                    <a:pt x="183"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66"/>
            <p:cNvSpPr/>
            <p:nvPr/>
          </p:nvSpPr>
          <p:spPr>
            <a:xfrm>
              <a:off x="6846767" y="2943755"/>
              <a:ext cx="11504" cy="6612"/>
            </a:xfrm>
            <a:custGeom>
              <a:avLst/>
              <a:gdLst/>
              <a:ahLst/>
              <a:cxnLst/>
              <a:rect l="l" t="t" r="r" b="b"/>
              <a:pathLst>
                <a:path w="214" h="123" extrusionOk="0">
                  <a:moveTo>
                    <a:pt x="214" y="1"/>
                  </a:moveTo>
                  <a:lnTo>
                    <a:pt x="31" y="92"/>
                  </a:lnTo>
                  <a:cubicBezTo>
                    <a:pt x="1" y="92"/>
                    <a:pt x="1" y="92"/>
                    <a:pt x="1" y="123"/>
                  </a:cubicBezTo>
                  <a:lnTo>
                    <a:pt x="31" y="123"/>
                  </a:lnTo>
                  <a:lnTo>
                    <a:pt x="214" y="31"/>
                  </a:lnTo>
                  <a:lnTo>
                    <a:pt x="214"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66"/>
            <p:cNvSpPr/>
            <p:nvPr/>
          </p:nvSpPr>
          <p:spPr>
            <a:xfrm>
              <a:off x="6691566" y="2711733"/>
              <a:ext cx="13117" cy="6612"/>
            </a:xfrm>
            <a:custGeom>
              <a:avLst/>
              <a:gdLst/>
              <a:ahLst/>
              <a:cxnLst/>
              <a:rect l="l" t="t" r="r" b="b"/>
              <a:pathLst>
                <a:path w="244" h="123" extrusionOk="0">
                  <a:moveTo>
                    <a:pt x="213" y="1"/>
                  </a:moveTo>
                  <a:lnTo>
                    <a:pt x="31" y="62"/>
                  </a:lnTo>
                  <a:cubicBezTo>
                    <a:pt x="0" y="92"/>
                    <a:pt x="0" y="92"/>
                    <a:pt x="31" y="92"/>
                  </a:cubicBezTo>
                  <a:cubicBezTo>
                    <a:pt x="31" y="122"/>
                    <a:pt x="31" y="122"/>
                    <a:pt x="61" y="122"/>
                  </a:cubicBezTo>
                  <a:lnTo>
                    <a:pt x="243" y="31"/>
                  </a:lnTo>
                  <a:lnTo>
                    <a:pt x="213"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66"/>
            <p:cNvSpPr/>
            <p:nvPr/>
          </p:nvSpPr>
          <p:spPr>
            <a:xfrm>
              <a:off x="6652322" y="2651309"/>
              <a:ext cx="11504" cy="6558"/>
            </a:xfrm>
            <a:custGeom>
              <a:avLst/>
              <a:gdLst/>
              <a:ahLst/>
              <a:cxnLst/>
              <a:rect l="l" t="t" r="r" b="b"/>
              <a:pathLst>
                <a:path w="214" h="122" extrusionOk="0">
                  <a:moveTo>
                    <a:pt x="183" y="0"/>
                  </a:moveTo>
                  <a:lnTo>
                    <a:pt x="1" y="91"/>
                  </a:lnTo>
                  <a:cubicBezTo>
                    <a:pt x="1" y="91"/>
                    <a:pt x="1" y="91"/>
                    <a:pt x="1" y="122"/>
                  </a:cubicBezTo>
                  <a:lnTo>
                    <a:pt x="31" y="122"/>
                  </a:lnTo>
                  <a:lnTo>
                    <a:pt x="213" y="31"/>
                  </a:lnTo>
                  <a:lnTo>
                    <a:pt x="183"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66"/>
            <p:cNvSpPr/>
            <p:nvPr/>
          </p:nvSpPr>
          <p:spPr>
            <a:xfrm>
              <a:off x="6657214" y="2657814"/>
              <a:ext cx="11504" cy="6612"/>
            </a:xfrm>
            <a:custGeom>
              <a:avLst/>
              <a:gdLst/>
              <a:ahLst/>
              <a:cxnLst/>
              <a:rect l="l" t="t" r="r" b="b"/>
              <a:pathLst>
                <a:path w="214" h="123" extrusionOk="0">
                  <a:moveTo>
                    <a:pt x="183" y="1"/>
                  </a:moveTo>
                  <a:lnTo>
                    <a:pt x="1" y="92"/>
                  </a:lnTo>
                  <a:cubicBezTo>
                    <a:pt x="1" y="92"/>
                    <a:pt x="1" y="122"/>
                    <a:pt x="1" y="122"/>
                  </a:cubicBezTo>
                  <a:lnTo>
                    <a:pt x="31" y="122"/>
                  </a:lnTo>
                  <a:lnTo>
                    <a:pt x="214" y="31"/>
                  </a:lnTo>
                  <a:lnTo>
                    <a:pt x="183"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66"/>
            <p:cNvSpPr/>
            <p:nvPr/>
          </p:nvSpPr>
          <p:spPr>
            <a:xfrm>
              <a:off x="6662160" y="2664372"/>
              <a:ext cx="11450" cy="7795"/>
            </a:xfrm>
            <a:custGeom>
              <a:avLst/>
              <a:gdLst/>
              <a:ahLst/>
              <a:cxnLst/>
              <a:rect l="l" t="t" r="r" b="b"/>
              <a:pathLst>
                <a:path w="213" h="145" extrusionOk="0">
                  <a:moveTo>
                    <a:pt x="182" y="0"/>
                  </a:moveTo>
                  <a:lnTo>
                    <a:pt x="0" y="92"/>
                  </a:lnTo>
                  <a:cubicBezTo>
                    <a:pt x="0" y="92"/>
                    <a:pt x="0" y="122"/>
                    <a:pt x="0" y="122"/>
                  </a:cubicBezTo>
                  <a:cubicBezTo>
                    <a:pt x="0" y="137"/>
                    <a:pt x="0" y="145"/>
                    <a:pt x="4" y="145"/>
                  </a:cubicBezTo>
                  <a:cubicBezTo>
                    <a:pt x="8" y="145"/>
                    <a:pt x="15" y="137"/>
                    <a:pt x="30" y="122"/>
                  </a:cubicBezTo>
                  <a:lnTo>
                    <a:pt x="213" y="61"/>
                  </a:lnTo>
                  <a:lnTo>
                    <a:pt x="182"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66"/>
            <p:cNvSpPr/>
            <p:nvPr/>
          </p:nvSpPr>
          <p:spPr>
            <a:xfrm>
              <a:off x="6724251" y="2759148"/>
              <a:ext cx="11450" cy="6558"/>
            </a:xfrm>
            <a:custGeom>
              <a:avLst/>
              <a:gdLst/>
              <a:ahLst/>
              <a:cxnLst/>
              <a:rect l="l" t="t" r="r" b="b"/>
              <a:pathLst>
                <a:path w="213" h="122" extrusionOk="0">
                  <a:moveTo>
                    <a:pt x="182" y="0"/>
                  </a:moveTo>
                  <a:lnTo>
                    <a:pt x="0" y="91"/>
                  </a:lnTo>
                  <a:cubicBezTo>
                    <a:pt x="0" y="91"/>
                    <a:pt x="0" y="122"/>
                    <a:pt x="0" y="122"/>
                  </a:cubicBezTo>
                  <a:lnTo>
                    <a:pt x="30" y="122"/>
                  </a:lnTo>
                  <a:lnTo>
                    <a:pt x="213" y="31"/>
                  </a:lnTo>
                  <a:lnTo>
                    <a:pt x="182"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66"/>
            <p:cNvSpPr/>
            <p:nvPr/>
          </p:nvSpPr>
          <p:spPr>
            <a:xfrm>
              <a:off x="6755270" y="2806510"/>
              <a:ext cx="13117" cy="7311"/>
            </a:xfrm>
            <a:custGeom>
              <a:avLst/>
              <a:gdLst/>
              <a:ahLst/>
              <a:cxnLst/>
              <a:rect l="l" t="t" r="r" b="b"/>
              <a:pathLst>
                <a:path w="244" h="136" extrusionOk="0">
                  <a:moveTo>
                    <a:pt x="213" y="1"/>
                  </a:moveTo>
                  <a:lnTo>
                    <a:pt x="31" y="92"/>
                  </a:lnTo>
                  <a:cubicBezTo>
                    <a:pt x="31" y="92"/>
                    <a:pt x="1" y="122"/>
                    <a:pt x="31" y="122"/>
                  </a:cubicBezTo>
                  <a:cubicBezTo>
                    <a:pt x="31" y="122"/>
                    <a:pt x="31" y="136"/>
                    <a:pt x="40" y="136"/>
                  </a:cubicBezTo>
                  <a:cubicBezTo>
                    <a:pt x="45" y="136"/>
                    <a:pt x="51" y="132"/>
                    <a:pt x="61" y="122"/>
                  </a:cubicBezTo>
                  <a:lnTo>
                    <a:pt x="244" y="31"/>
                  </a:lnTo>
                  <a:lnTo>
                    <a:pt x="213"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66"/>
            <p:cNvSpPr/>
            <p:nvPr/>
          </p:nvSpPr>
          <p:spPr>
            <a:xfrm>
              <a:off x="6787955" y="2855538"/>
              <a:ext cx="11504" cy="6612"/>
            </a:xfrm>
            <a:custGeom>
              <a:avLst/>
              <a:gdLst/>
              <a:ahLst/>
              <a:cxnLst/>
              <a:rect l="l" t="t" r="r" b="b"/>
              <a:pathLst>
                <a:path w="214" h="123" extrusionOk="0">
                  <a:moveTo>
                    <a:pt x="213" y="1"/>
                  </a:moveTo>
                  <a:lnTo>
                    <a:pt x="1" y="92"/>
                  </a:lnTo>
                  <a:cubicBezTo>
                    <a:pt x="1" y="122"/>
                    <a:pt x="31" y="122"/>
                    <a:pt x="31" y="122"/>
                  </a:cubicBezTo>
                  <a:lnTo>
                    <a:pt x="213" y="31"/>
                  </a:lnTo>
                  <a:lnTo>
                    <a:pt x="213"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66"/>
            <p:cNvSpPr/>
            <p:nvPr/>
          </p:nvSpPr>
          <p:spPr>
            <a:xfrm>
              <a:off x="6819028" y="2902953"/>
              <a:ext cx="13117" cy="6558"/>
            </a:xfrm>
            <a:custGeom>
              <a:avLst/>
              <a:gdLst/>
              <a:ahLst/>
              <a:cxnLst/>
              <a:rect l="l" t="t" r="r" b="b"/>
              <a:pathLst>
                <a:path w="244" h="122" extrusionOk="0">
                  <a:moveTo>
                    <a:pt x="213" y="0"/>
                  </a:moveTo>
                  <a:lnTo>
                    <a:pt x="30" y="91"/>
                  </a:lnTo>
                  <a:cubicBezTo>
                    <a:pt x="30" y="91"/>
                    <a:pt x="0" y="91"/>
                    <a:pt x="30" y="122"/>
                  </a:cubicBezTo>
                  <a:lnTo>
                    <a:pt x="61" y="122"/>
                  </a:lnTo>
                  <a:lnTo>
                    <a:pt x="243" y="30"/>
                  </a:lnTo>
                  <a:lnTo>
                    <a:pt x="213" y="0"/>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66"/>
            <p:cNvSpPr/>
            <p:nvPr/>
          </p:nvSpPr>
          <p:spPr>
            <a:xfrm>
              <a:off x="6851659" y="2950314"/>
              <a:ext cx="11504" cy="6612"/>
            </a:xfrm>
            <a:custGeom>
              <a:avLst/>
              <a:gdLst/>
              <a:ahLst/>
              <a:cxnLst/>
              <a:rect l="l" t="t" r="r" b="b"/>
              <a:pathLst>
                <a:path w="214" h="123" extrusionOk="0">
                  <a:moveTo>
                    <a:pt x="214" y="1"/>
                  </a:moveTo>
                  <a:lnTo>
                    <a:pt x="1" y="92"/>
                  </a:lnTo>
                  <a:cubicBezTo>
                    <a:pt x="1" y="92"/>
                    <a:pt x="1" y="122"/>
                    <a:pt x="1" y="122"/>
                  </a:cubicBezTo>
                  <a:lnTo>
                    <a:pt x="31" y="122"/>
                  </a:lnTo>
                  <a:lnTo>
                    <a:pt x="214" y="31"/>
                  </a:lnTo>
                  <a:lnTo>
                    <a:pt x="214" y="1"/>
                  </a:ln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66"/>
            <p:cNvSpPr/>
            <p:nvPr/>
          </p:nvSpPr>
          <p:spPr>
            <a:xfrm>
              <a:off x="7268342" y="2902953"/>
              <a:ext cx="18063" cy="22901"/>
            </a:xfrm>
            <a:custGeom>
              <a:avLst/>
              <a:gdLst/>
              <a:ahLst/>
              <a:cxnLst/>
              <a:rect l="l" t="t" r="r" b="b"/>
              <a:pathLst>
                <a:path w="336" h="426" extrusionOk="0">
                  <a:moveTo>
                    <a:pt x="244" y="0"/>
                  </a:moveTo>
                  <a:cubicBezTo>
                    <a:pt x="153" y="122"/>
                    <a:pt x="31" y="243"/>
                    <a:pt x="1" y="426"/>
                  </a:cubicBezTo>
                  <a:cubicBezTo>
                    <a:pt x="153" y="426"/>
                    <a:pt x="274" y="395"/>
                    <a:pt x="305" y="334"/>
                  </a:cubicBezTo>
                  <a:cubicBezTo>
                    <a:pt x="335" y="274"/>
                    <a:pt x="305" y="152"/>
                    <a:pt x="2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66"/>
            <p:cNvSpPr/>
            <p:nvPr/>
          </p:nvSpPr>
          <p:spPr>
            <a:xfrm>
              <a:off x="7070618" y="2777104"/>
              <a:ext cx="170035" cy="147134"/>
            </a:xfrm>
            <a:custGeom>
              <a:avLst/>
              <a:gdLst/>
              <a:ahLst/>
              <a:cxnLst/>
              <a:rect l="l" t="t" r="r" b="b"/>
              <a:pathLst>
                <a:path w="3163" h="2737" extrusionOk="0">
                  <a:moveTo>
                    <a:pt x="487" y="1"/>
                  </a:moveTo>
                  <a:lnTo>
                    <a:pt x="1" y="821"/>
                  </a:lnTo>
                  <a:lnTo>
                    <a:pt x="3071" y="2706"/>
                  </a:lnTo>
                  <a:cubicBezTo>
                    <a:pt x="3071" y="2706"/>
                    <a:pt x="3071" y="2706"/>
                    <a:pt x="3101" y="2736"/>
                  </a:cubicBezTo>
                  <a:cubicBezTo>
                    <a:pt x="3132" y="2675"/>
                    <a:pt x="3162" y="2645"/>
                    <a:pt x="3162" y="2615"/>
                  </a:cubicBezTo>
                  <a:cubicBezTo>
                    <a:pt x="2372" y="2159"/>
                    <a:pt x="1308" y="1581"/>
                    <a:pt x="700" y="852"/>
                  </a:cubicBezTo>
                  <a:cubicBezTo>
                    <a:pt x="518" y="609"/>
                    <a:pt x="548" y="335"/>
                    <a:pt x="639" y="92"/>
                  </a:cubicBezTo>
                  <a:lnTo>
                    <a:pt x="487"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66"/>
            <p:cNvSpPr/>
            <p:nvPr/>
          </p:nvSpPr>
          <p:spPr>
            <a:xfrm>
              <a:off x="7098411" y="2781996"/>
              <a:ext cx="165089" cy="135684"/>
            </a:xfrm>
            <a:custGeom>
              <a:avLst/>
              <a:gdLst/>
              <a:ahLst/>
              <a:cxnLst/>
              <a:rect l="l" t="t" r="r" b="b"/>
              <a:pathLst>
                <a:path w="3071" h="2524" extrusionOk="0">
                  <a:moveTo>
                    <a:pt x="122" y="1"/>
                  </a:moveTo>
                  <a:lnTo>
                    <a:pt x="122" y="1"/>
                  </a:lnTo>
                  <a:cubicBezTo>
                    <a:pt x="31" y="244"/>
                    <a:pt x="1" y="518"/>
                    <a:pt x="183" y="761"/>
                  </a:cubicBezTo>
                  <a:cubicBezTo>
                    <a:pt x="791" y="1490"/>
                    <a:pt x="1855" y="2098"/>
                    <a:pt x="2676" y="2524"/>
                  </a:cubicBezTo>
                  <a:cubicBezTo>
                    <a:pt x="2736" y="2463"/>
                    <a:pt x="2797" y="2432"/>
                    <a:pt x="2797" y="2432"/>
                  </a:cubicBezTo>
                  <a:cubicBezTo>
                    <a:pt x="2645" y="2128"/>
                    <a:pt x="3010" y="2037"/>
                    <a:pt x="3010" y="2037"/>
                  </a:cubicBezTo>
                  <a:cubicBezTo>
                    <a:pt x="2949" y="1916"/>
                    <a:pt x="3010" y="1825"/>
                    <a:pt x="3071" y="1794"/>
                  </a:cubicBezTo>
                  <a:lnTo>
                    <a:pt x="122" y="1"/>
                  </a:lnTo>
                  <a:close/>
                </a:path>
              </a:pathLst>
            </a:custGeom>
            <a:solidFill>
              <a:srgbClr val="FFC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66"/>
            <p:cNvSpPr/>
            <p:nvPr/>
          </p:nvSpPr>
          <p:spPr>
            <a:xfrm>
              <a:off x="7237323" y="2917629"/>
              <a:ext cx="18009" cy="8225"/>
            </a:xfrm>
            <a:custGeom>
              <a:avLst/>
              <a:gdLst/>
              <a:ahLst/>
              <a:cxnLst/>
              <a:rect l="l" t="t" r="r" b="b"/>
              <a:pathLst>
                <a:path w="335" h="153" extrusionOk="0">
                  <a:moveTo>
                    <a:pt x="92" y="1"/>
                  </a:moveTo>
                  <a:cubicBezTo>
                    <a:pt x="61" y="31"/>
                    <a:pt x="31" y="61"/>
                    <a:pt x="0" y="122"/>
                  </a:cubicBezTo>
                  <a:cubicBezTo>
                    <a:pt x="61" y="122"/>
                    <a:pt x="183" y="122"/>
                    <a:pt x="335" y="153"/>
                  </a:cubicBezTo>
                  <a:lnTo>
                    <a:pt x="92" y="1"/>
                  </a:lnTo>
                  <a:close/>
                </a:path>
              </a:pathLst>
            </a:custGeom>
            <a:solidFill>
              <a:srgbClr val="FFD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66"/>
            <p:cNvSpPr/>
            <p:nvPr/>
          </p:nvSpPr>
          <p:spPr>
            <a:xfrm>
              <a:off x="7240602" y="2878439"/>
              <a:ext cx="40856" cy="47414"/>
            </a:xfrm>
            <a:custGeom>
              <a:avLst/>
              <a:gdLst/>
              <a:ahLst/>
              <a:cxnLst/>
              <a:rect l="l" t="t" r="r" b="b"/>
              <a:pathLst>
                <a:path w="760" h="882" extrusionOk="0">
                  <a:moveTo>
                    <a:pt x="426" y="0"/>
                  </a:moveTo>
                  <a:cubicBezTo>
                    <a:pt x="365" y="31"/>
                    <a:pt x="304" y="122"/>
                    <a:pt x="365" y="243"/>
                  </a:cubicBezTo>
                  <a:cubicBezTo>
                    <a:pt x="365" y="243"/>
                    <a:pt x="0" y="334"/>
                    <a:pt x="152" y="638"/>
                  </a:cubicBezTo>
                  <a:cubicBezTo>
                    <a:pt x="152" y="638"/>
                    <a:pt x="91" y="669"/>
                    <a:pt x="31" y="730"/>
                  </a:cubicBezTo>
                  <a:lnTo>
                    <a:pt x="274" y="882"/>
                  </a:lnTo>
                  <a:lnTo>
                    <a:pt x="517" y="882"/>
                  </a:lnTo>
                  <a:cubicBezTo>
                    <a:pt x="547" y="699"/>
                    <a:pt x="669" y="547"/>
                    <a:pt x="760" y="456"/>
                  </a:cubicBezTo>
                  <a:cubicBezTo>
                    <a:pt x="699" y="334"/>
                    <a:pt x="486" y="31"/>
                    <a:pt x="426" y="0"/>
                  </a:cubicBezTo>
                  <a:close/>
                </a:path>
              </a:pathLst>
            </a:custGeom>
            <a:solidFill>
              <a:srgbClr val="FFE1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66"/>
            <p:cNvSpPr/>
            <p:nvPr/>
          </p:nvSpPr>
          <p:spPr>
            <a:xfrm>
              <a:off x="7046158" y="2785275"/>
              <a:ext cx="27793" cy="33437"/>
            </a:xfrm>
            <a:custGeom>
              <a:avLst/>
              <a:gdLst/>
              <a:ahLst/>
              <a:cxnLst/>
              <a:rect l="l" t="t" r="r" b="b"/>
              <a:pathLst>
                <a:path w="517" h="622" extrusionOk="0">
                  <a:moveTo>
                    <a:pt x="213" y="1"/>
                  </a:moveTo>
                  <a:lnTo>
                    <a:pt x="91" y="183"/>
                  </a:lnTo>
                  <a:cubicBezTo>
                    <a:pt x="91" y="213"/>
                    <a:pt x="0" y="396"/>
                    <a:pt x="122" y="457"/>
                  </a:cubicBezTo>
                  <a:lnTo>
                    <a:pt x="334" y="609"/>
                  </a:lnTo>
                  <a:cubicBezTo>
                    <a:pt x="343" y="617"/>
                    <a:pt x="352" y="621"/>
                    <a:pt x="361" y="621"/>
                  </a:cubicBezTo>
                  <a:cubicBezTo>
                    <a:pt x="383" y="621"/>
                    <a:pt x="404" y="600"/>
                    <a:pt x="426" y="578"/>
                  </a:cubicBezTo>
                  <a:lnTo>
                    <a:pt x="517" y="457"/>
                  </a:lnTo>
                  <a:cubicBezTo>
                    <a:pt x="334" y="335"/>
                    <a:pt x="243" y="183"/>
                    <a:pt x="2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66"/>
            <p:cNvSpPr/>
            <p:nvPr/>
          </p:nvSpPr>
          <p:spPr>
            <a:xfrm>
              <a:off x="7057554" y="2764793"/>
              <a:ext cx="36018" cy="45049"/>
            </a:xfrm>
            <a:custGeom>
              <a:avLst/>
              <a:gdLst/>
              <a:ahLst/>
              <a:cxnLst/>
              <a:rect l="l" t="t" r="r" b="b"/>
              <a:pathLst>
                <a:path w="670" h="838" extrusionOk="0">
                  <a:moveTo>
                    <a:pt x="341" y="0"/>
                  </a:moveTo>
                  <a:cubicBezTo>
                    <a:pt x="262" y="0"/>
                    <a:pt x="177" y="89"/>
                    <a:pt x="153" y="138"/>
                  </a:cubicBezTo>
                  <a:lnTo>
                    <a:pt x="31" y="351"/>
                  </a:lnTo>
                  <a:lnTo>
                    <a:pt x="1" y="351"/>
                  </a:lnTo>
                  <a:lnTo>
                    <a:pt x="1" y="382"/>
                  </a:lnTo>
                  <a:cubicBezTo>
                    <a:pt x="31" y="564"/>
                    <a:pt x="122" y="716"/>
                    <a:pt x="305" y="838"/>
                  </a:cubicBezTo>
                  <a:lnTo>
                    <a:pt x="396" y="625"/>
                  </a:lnTo>
                  <a:lnTo>
                    <a:pt x="426" y="564"/>
                  </a:lnTo>
                  <a:lnTo>
                    <a:pt x="639" y="260"/>
                  </a:lnTo>
                  <a:cubicBezTo>
                    <a:pt x="670" y="199"/>
                    <a:pt x="670" y="169"/>
                    <a:pt x="639" y="138"/>
                  </a:cubicBezTo>
                  <a:lnTo>
                    <a:pt x="396" y="17"/>
                  </a:lnTo>
                  <a:cubicBezTo>
                    <a:pt x="379" y="5"/>
                    <a:pt x="360" y="0"/>
                    <a:pt x="3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66"/>
            <p:cNvSpPr/>
            <p:nvPr/>
          </p:nvSpPr>
          <p:spPr>
            <a:xfrm>
              <a:off x="7064113" y="2806510"/>
              <a:ext cx="13117" cy="14783"/>
            </a:xfrm>
            <a:custGeom>
              <a:avLst/>
              <a:gdLst/>
              <a:ahLst/>
              <a:cxnLst/>
              <a:rect l="l" t="t" r="r" b="b"/>
              <a:pathLst>
                <a:path w="244" h="275" extrusionOk="0">
                  <a:moveTo>
                    <a:pt x="122" y="1"/>
                  </a:moveTo>
                  <a:lnTo>
                    <a:pt x="0" y="214"/>
                  </a:lnTo>
                  <a:lnTo>
                    <a:pt x="122" y="274"/>
                  </a:lnTo>
                  <a:lnTo>
                    <a:pt x="244" y="92"/>
                  </a:lnTo>
                  <a:cubicBezTo>
                    <a:pt x="183" y="62"/>
                    <a:pt x="152" y="31"/>
                    <a:pt x="122" y="1"/>
                  </a:cubicBezTo>
                  <a:close/>
                </a:path>
              </a:pathLst>
            </a:custGeom>
            <a:solidFill>
              <a:srgbClr val="E3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66"/>
            <p:cNvSpPr/>
            <p:nvPr/>
          </p:nvSpPr>
          <p:spPr>
            <a:xfrm>
              <a:off x="7070618" y="2772212"/>
              <a:ext cx="27846" cy="39243"/>
            </a:xfrm>
            <a:custGeom>
              <a:avLst/>
              <a:gdLst/>
              <a:ahLst/>
              <a:cxnLst/>
              <a:rect l="l" t="t" r="r" b="b"/>
              <a:pathLst>
                <a:path w="518" h="730" extrusionOk="0">
                  <a:moveTo>
                    <a:pt x="366" y="0"/>
                  </a:moveTo>
                  <a:lnTo>
                    <a:pt x="1" y="639"/>
                  </a:lnTo>
                  <a:cubicBezTo>
                    <a:pt x="31" y="669"/>
                    <a:pt x="62" y="700"/>
                    <a:pt x="123" y="730"/>
                  </a:cubicBezTo>
                  <a:lnTo>
                    <a:pt x="518" y="92"/>
                  </a:lnTo>
                  <a:lnTo>
                    <a:pt x="366" y="0"/>
                  </a:lnTo>
                  <a:close/>
                </a:path>
              </a:pathLst>
            </a:custGeom>
            <a:solidFill>
              <a:srgbClr val="F1F3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66"/>
            <p:cNvSpPr/>
            <p:nvPr/>
          </p:nvSpPr>
          <p:spPr>
            <a:xfrm>
              <a:off x="6711134" y="2399665"/>
              <a:ext cx="297440" cy="267175"/>
            </a:xfrm>
            <a:custGeom>
              <a:avLst/>
              <a:gdLst/>
              <a:ahLst/>
              <a:cxnLst/>
              <a:rect l="l" t="t" r="r" b="b"/>
              <a:pathLst>
                <a:path w="5533" h="4970" extrusionOk="0">
                  <a:moveTo>
                    <a:pt x="882" y="0"/>
                  </a:moveTo>
                  <a:cubicBezTo>
                    <a:pt x="366" y="1581"/>
                    <a:pt x="1" y="2918"/>
                    <a:pt x="1" y="3374"/>
                  </a:cubicBezTo>
                  <a:cubicBezTo>
                    <a:pt x="38" y="4262"/>
                    <a:pt x="1223" y="4970"/>
                    <a:pt x="2523" y="4970"/>
                  </a:cubicBezTo>
                  <a:cubicBezTo>
                    <a:pt x="3358" y="4970"/>
                    <a:pt x="4240" y="4677"/>
                    <a:pt x="4895" y="3952"/>
                  </a:cubicBezTo>
                  <a:cubicBezTo>
                    <a:pt x="5168" y="3648"/>
                    <a:pt x="5381" y="3131"/>
                    <a:pt x="5533" y="2493"/>
                  </a:cubicBezTo>
                  <a:cubicBezTo>
                    <a:pt x="3800" y="1946"/>
                    <a:pt x="2189" y="1125"/>
                    <a:pt x="882"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66"/>
            <p:cNvSpPr/>
            <p:nvPr/>
          </p:nvSpPr>
          <p:spPr>
            <a:xfrm>
              <a:off x="6758549" y="1786817"/>
              <a:ext cx="294161" cy="746853"/>
            </a:xfrm>
            <a:custGeom>
              <a:avLst/>
              <a:gdLst/>
              <a:ahLst/>
              <a:cxnLst/>
              <a:rect l="l" t="t" r="r" b="b"/>
              <a:pathLst>
                <a:path w="5472" h="13893" extrusionOk="0">
                  <a:moveTo>
                    <a:pt x="1500" y="1"/>
                  </a:moveTo>
                  <a:cubicBezTo>
                    <a:pt x="1487" y="1"/>
                    <a:pt x="1483" y="29"/>
                    <a:pt x="1490" y="93"/>
                  </a:cubicBezTo>
                  <a:cubicBezTo>
                    <a:pt x="1490" y="93"/>
                    <a:pt x="1277" y="2616"/>
                    <a:pt x="2766" y="3710"/>
                  </a:cubicBezTo>
                  <a:cubicBezTo>
                    <a:pt x="2766" y="3710"/>
                    <a:pt x="1095" y="8118"/>
                    <a:pt x="0" y="11400"/>
                  </a:cubicBezTo>
                  <a:cubicBezTo>
                    <a:pt x="1307" y="12525"/>
                    <a:pt x="2918" y="13346"/>
                    <a:pt x="4651" y="13893"/>
                  </a:cubicBezTo>
                  <a:cubicBezTo>
                    <a:pt x="5472" y="10580"/>
                    <a:pt x="5046" y="3832"/>
                    <a:pt x="5046" y="3832"/>
                  </a:cubicBezTo>
                  <a:cubicBezTo>
                    <a:pt x="5046" y="3832"/>
                    <a:pt x="4621" y="1400"/>
                    <a:pt x="3891" y="1279"/>
                  </a:cubicBezTo>
                  <a:cubicBezTo>
                    <a:pt x="3833" y="1269"/>
                    <a:pt x="3781" y="1264"/>
                    <a:pt x="3734" y="1264"/>
                  </a:cubicBezTo>
                  <a:cubicBezTo>
                    <a:pt x="3199" y="1264"/>
                    <a:pt x="3405" y="1856"/>
                    <a:pt x="3405" y="1856"/>
                  </a:cubicBezTo>
                  <a:cubicBezTo>
                    <a:pt x="3405" y="1856"/>
                    <a:pt x="2626" y="326"/>
                    <a:pt x="2319" y="326"/>
                  </a:cubicBezTo>
                  <a:cubicBezTo>
                    <a:pt x="2305" y="326"/>
                    <a:pt x="2292" y="330"/>
                    <a:pt x="2280" y="336"/>
                  </a:cubicBezTo>
                  <a:cubicBezTo>
                    <a:pt x="2007" y="488"/>
                    <a:pt x="2189" y="1613"/>
                    <a:pt x="2189" y="1613"/>
                  </a:cubicBezTo>
                  <a:cubicBezTo>
                    <a:pt x="2189" y="1613"/>
                    <a:pt x="1596" y="1"/>
                    <a:pt x="1500"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66"/>
            <p:cNvSpPr/>
            <p:nvPr/>
          </p:nvSpPr>
          <p:spPr>
            <a:xfrm>
              <a:off x="7724268" y="2412728"/>
              <a:ext cx="268035" cy="222287"/>
            </a:xfrm>
            <a:custGeom>
              <a:avLst/>
              <a:gdLst/>
              <a:ahLst/>
              <a:cxnLst/>
              <a:rect l="l" t="t" r="r" b="b"/>
              <a:pathLst>
                <a:path w="4986" h="4135" extrusionOk="0">
                  <a:moveTo>
                    <a:pt x="3587" y="0"/>
                  </a:moveTo>
                  <a:cubicBezTo>
                    <a:pt x="2584" y="973"/>
                    <a:pt x="0" y="2402"/>
                    <a:pt x="0" y="2402"/>
                  </a:cubicBezTo>
                  <a:cubicBezTo>
                    <a:pt x="0" y="2402"/>
                    <a:pt x="0" y="3101"/>
                    <a:pt x="183" y="4134"/>
                  </a:cubicBezTo>
                  <a:cubicBezTo>
                    <a:pt x="1824" y="3678"/>
                    <a:pt x="3374" y="2888"/>
                    <a:pt x="4985" y="2645"/>
                  </a:cubicBezTo>
                  <a:cubicBezTo>
                    <a:pt x="4468" y="1247"/>
                    <a:pt x="3587" y="0"/>
                    <a:pt x="3587"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66"/>
            <p:cNvSpPr/>
            <p:nvPr/>
          </p:nvSpPr>
          <p:spPr>
            <a:xfrm>
              <a:off x="7268342" y="2710121"/>
              <a:ext cx="764808" cy="162831"/>
            </a:xfrm>
            <a:custGeom>
              <a:avLst/>
              <a:gdLst/>
              <a:ahLst/>
              <a:cxnLst/>
              <a:rect l="l" t="t" r="r" b="b"/>
              <a:pathLst>
                <a:path w="14227" h="3029" extrusionOk="0">
                  <a:moveTo>
                    <a:pt x="1" y="2645"/>
                  </a:moveTo>
                  <a:cubicBezTo>
                    <a:pt x="4" y="2645"/>
                    <a:pt x="7" y="2645"/>
                    <a:pt x="10" y="2646"/>
                  </a:cubicBezTo>
                  <a:lnTo>
                    <a:pt x="10" y="2646"/>
                  </a:lnTo>
                  <a:cubicBezTo>
                    <a:pt x="7" y="2645"/>
                    <a:pt x="4" y="2645"/>
                    <a:pt x="1" y="2645"/>
                  </a:cubicBezTo>
                  <a:close/>
                  <a:moveTo>
                    <a:pt x="14196" y="0"/>
                  </a:moveTo>
                  <a:cubicBezTo>
                    <a:pt x="10818" y="1948"/>
                    <a:pt x="6781" y="2776"/>
                    <a:pt x="2781" y="2776"/>
                  </a:cubicBezTo>
                  <a:cubicBezTo>
                    <a:pt x="1852" y="2776"/>
                    <a:pt x="926" y="2731"/>
                    <a:pt x="10" y="2646"/>
                  </a:cubicBezTo>
                  <a:lnTo>
                    <a:pt x="10" y="2646"/>
                  </a:lnTo>
                  <a:cubicBezTo>
                    <a:pt x="37" y="2651"/>
                    <a:pt x="65" y="2678"/>
                    <a:pt x="92" y="2706"/>
                  </a:cubicBezTo>
                  <a:cubicBezTo>
                    <a:pt x="484" y="2883"/>
                    <a:pt x="2545" y="3028"/>
                    <a:pt x="4958" y="3028"/>
                  </a:cubicBezTo>
                  <a:cubicBezTo>
                    <a:pt x="8343" y="3028"/>
                    <a:pt x="12422" y="2742"/>
                    <a:pt x="13557" y="1855"/>
                  </a:cubicBezTo>
                  <a:cubicBezTo>
                    <a:pt x="14074" y="1459"/>
                    <a:pt x="14226" y="791"/>
                    <a:pt x="14196" y="0"/>
                  </a:cubicBezTo>
                  <a:close/>
                </a:path>
              </a:pathLst>
            </a:custGeom>
            <a:solidFill>
              <a:srgbClr val="F4B2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66"/>
            <p:cNvSpPr/>
            <p:nvPr/>
          </p:nvSpPr>
          <p:spPr>
            <a:xfrm>
              <a:off x="7213293" y="2554866"/>
              <a:ext cx="818189" cy="304375"/>
            </a:xfrm>
            <a:custGeom>
              <a:avLst/>
              <a:gdLst/>
              <a:ahLst/>
              <a:cxnLst/>
              <a:rect l="l" t="t" r="r" b="b"/>
              <a:pathLst>
                <a:path w="15220" h="5662" extrusionOk="0">
                  <a:moveTo>
                    <a:pt x="14490" y="1"/>
                  </a:moveTo>
                  <a:cubicBezTo>
                    <a:pt x="12879" y="244"/>
                    <a:pt x="11299" y="1034"/>
                    <a:pt x="9688" y="1521"/>
                  </a:cubicBezTo>
                  <a:cubicBezTo>
                    <a:pt x="9688" y="1551"/>
                    <a:pt x="9688" y="1612"/>
                    <a:pt x="9688" y="1673"/>
                  </a:cubicBezTo>
                  <a:cubicBezTo>
                    <a:pt x="9701" y="2084"/>
                    <a:pt x="8573" y="2200"/>
                    <a:pt x="7297" y="2200"/>
                  </a:cubicBezTo>
                  <a:cubicBezTo>
                    <a:pt x="5651" y="2200"/>
                    <a:pt x="3760" y="2007"/>
                    <a:pt x="3760" y="2007"/>
                  </a:cubicBezTo>
                  <a:cubicBezTo>
                    <a:pt x="3760" y="2007"/>
                    <a:pt x="3396" y="1399"/>
                    <a:pt x="2514" y="1004"/>
                  </a:cubicBezTo>
                  <a:cubicBezTo>
                    <a:pt x="2420" y="965"/>
                    <a:pt x="2344" y="947"/>
                    <a:pt x="2283" y="947"/>
                  </a:cubicBezTo>
                  <a:cubicBezTo>
                    <a:pt x="1775" y="947"/>
                    <a:pt x="2332" y="2159"/>
                    <a:pt x="2332" y="2159"/>
                  </a:cubicBezTo>
                  <a:cubicBezTo>
                    <a:pt x="2332" y="2159"/>
                    <a:pt x="2314" y="2159"/>
                    <a:pt x="2282" y="2159"/>
                  </a:cubicBezTo>
                  <a:cubicBezTo>
                    <a:pt x="1941" y="2159"/>
                    <a:pt x="1" y="2184"/>
                    <a:pt x="417" y="2767"/>
                  </a:cubicBezTo>
                  <a:cubicBezTo>
                    <a:pt x="805" y="3350"/>
                    <a:pt x="1574" y="3375"/>
                    <a:pt x="1705" y="3375"/>
                  </a:cubicBezTo>
                  <a:cubicBezTo>
                    <a:pt x="1717" y="3375"/>
                    <a:pt x="1724" y="3375"/>
                    <a:pt x="1724" y="3375"/>
                  </a:cubicBezTo>
                  <a:lnTo>
                    <a:pt x="1724" y="3375"/>
                  </a:lnTo>
                  <a:cubicBezTo>
                    <a:pt x="1724" y="3375"/>
                    <a:pt x="143" y="3800"/>
                    <a:pt x="508" y="4195"/>
                  </a:cubicBezTo>
                  <a:cubicBezTo>
                    <a:pt x="903" y="4560"/>
                    <a:pt x="1663" y="4743"/>
                    <a:pt x="1663" y="4743"/>
                  </a:cubicBezTo>
                  <a:cubicBezTo>
                    <a:pt x="1663" y="4743"/>
                    <a:pt x="265" y="5107"/>
                    <a:pt x="1025" y="5533"/>
                  </a:cubicBezTo>
                  <a:cubicBezTo>
                    <a:pt x="1928" y="5617"/>
                    <a:pt x="2840" y="5661"/>
                    <a:pt x="3754" y="5661"/>
                  </a:cubicBezTo>
                  <a:cubicBezTo>
                    <a:pt x="7763" y="5661"/>
                    <a:pt x="11804" y="4819"/>
                    <a:pt x="15220" y="2888"/>
                  </a:cubicBezTo>
                  <a:cubicBezTo>
                    <a:pt x="15159" y="1977"/>
                    <a:pt x="14855" y="913"/>
                    <a:pt x="14490"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2" name="Google Shape;1492;p66"/>
          <p:cNvGrpSpPr/>
          <p:nvPr/>
        </p:nvGrpSpPr>
        <p:grpSpPr>
          <a:xfrm>
            <a:off x="-1200" y="4647276"/>
            <a:ext cx="9144287" cy="496238"/>
            <a:chOff x="6554556" y="4848176"/>
            <a:chExt cx="7127825" cy="496238"/>
          </a:xfrm>
        </p:grpSpPr>
        <p:sp>
          <p:nvSpPr>
            <p:cNvPr id="1493" name="Google Shape;1493;p66"/>
            <p:cNvSpPr/>
            <p:nvPr/>
          </p:nvSpPr>
          <p:spPr>
            <a:xfrm>
              <a:off x="6554556" y="4848176"/>
              <a:ext cx="7127825" cy="404993"/>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66"/>
            <p:cNvSpPr/>
            <p:nvPr/>
          </p:nvSpPr>
          <p:spPr>
            <a:xfrm>
              <a:off x="6554556" y="4943339"/>
              <a:ext cx="7127825" cy="401075"/>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1" name="Google Shape;1495;p66"/>
          <p:cNvSpPr txBox="1">
            <a:spLocks/>
          </p:cNvSpPr>
          <p:nvPr/>
        </p:nvSpPr>
        <p:spPr>
          <a:xfrm>
            <a:off x="179512" y="1131590"/>
            <a:ext cx="6264696" cy="2739788"/>
          </a:xfrm>
          <a:prstGeom prst="rect">
            <a:avLst/>
          </a:prstGeom>
          <a:ln w="57150">
            <a:solidFill>
              <a:schemeClr val="accent1">
                <a:lumMod val="50000"/>
              </a:schemeClr>
            </a:solidFill>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ctr" rtl="0">
              <a:lnSpc>
                <a:spcPct val="100000"/>
              </a:lnSpc>
              <a:spcBef>
                <a:spcPts val="0"/>
              </a:spcBef>
              <a:spcAft>
                <a:spcPts val="0"/>
              </a:spcAft>
              <a:buClr>
                <a:schemeClr val="dk1"/>
              </a:buClr>
              <a:buSzPts val="2000"/>
              <a:buFont typeface="Lato"/>
              <a:buNone/>
              <a:defRPr sz="2500" b="0" i="0" u="none" strike="noStrike" cap="none">
                <a:solidFill>
                  <a:schemeClr val="dk1"/>
                </a:solidFill>
                <a:latin typeface="Lato"/>
                <a:ea typeface="Lato"/>
                <a:cs typeface="Lato"/>
                <a:sym typeface="Lato"/>
              </a:defRPr>
            </a:lvl1pPr>
            <a:lvl2pPr marL="914400" marR="0" lvl="1"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9pPr>
          </a:lstStyle>
          <a:p>
            <a:pPr marL="0" indent="0" algn="just" fontAlgn="base">
              <a:spcBef>
                <a:spcPct val="0"/>
              </a:spcBef>
              <a:spcAft>
                <a:spcPct val="0"/>
              </a:spcAft>
              <a:buClrTx/>
              <a:buSzTx/>
            </a:pPr>
            <a:r>
              <a:rPr lang="en-US" sz="2400" b="1" dirty="0" err="1">
                <a:solidFill>
                  <a:schemeClr val="accent1">
                    <a:lumMod val="50000"/>
                  </a:schemeClr>
                </a:solidFill>
                <a:latin typeface="Tahoma" pitchFamily="34" charset="0"/>
                <a:ea typeface="Tahoma" pitchFamily="34" charset="0"/>
                <a:cs typeface="Tahoma" pitchFamily="34" charset="0"/>
              </a:rPr>
              <a:t>Chúng</a:t>
            </a:r>
            <a:r>
              <a:rPr lang="en-US" sz="2400" b="1" dirty="0">
                <a:solidFill>
                  <a:schemeClr val="accent1">
                    <a:lumMod val="50000"/>
                  </a:schemeClr>
                </a:solidFill>
                <a:latin typeface="Tahoma" pitchFamily="34" charset="0"/>
                <a:ea typeface="Tahoma" pitchFamily="34" charset="0"/>
                <a:cs typeface="Tahoma" pitchFamily="34" charset="0"/>
              </a:rPr>
              <a:t> ta </a:t>
            </a:r>
            <a:r>
              <a:rPr lang="en-US" sz="2400" b="1" dirty="0" err="1">
                <a:solidFill>
                  <a:schemeClr val="accent1">
                    <a:lumMod val="50000"/>
                  </a:schemeClr>
                </a:solidFill>
                <a:latin typeface="Tahoma" pitchFamily="34" charset="0"/>
                <a:ea typeface="Tahoma" pitchFamily="34" charset="0"/>
                <a:cs typeface="Tahoma" pitchFamily="34" charset="0"/>
              </a:rPr>
              <a:t>không</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vứt</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rác</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thải</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xuống</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dòng</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kênh</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phải</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bỏ</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rác</a:t>
            </a:r>
            <a:r>
              <a:rPr lang="en-US" sz="2400" b="1" dirty="0">
                <a:solidFill>
                  <a:schemeClr val="accent1">
                    <a:lumMod val="50000"/>
                  </a:schemeClr>
                </a:solidFill>
                <a:latin typeface="Tahoma" pitchFamily="34" charset="0"/>
                <a:ea typeface="Tahoma" pitchFamily="34" charset="0"/>
                <a:cs typeface="Tahoma" pitchFamily="34" charset="0"/>
              </a:rPr>
              <a:t> ở </a:t>
            </a:r>
            <a:r>
              <a:rPr lang="en-US" sz="2400" b="1" dirty="0" err="1">
                <a:solidFill>
                  <a:schemeClr val="accent1">
                    <a:lumMod val="50000"/>
                  </a:schemeClr>
                </a:solidFill>
                <a:latin typeface="Tahoma" pitchFamily="34" charset="0"/>
                <a:ea typeface="Tahoma" pitchFamily="34" charset="0"/>
                <a:cs typeface="Tahoma" pitchFamily="34" charset="0"/>
              </a:rPr>
              <a:t>nơi</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quy</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định</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thường</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xuyên</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nạo</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vét</a:t>
            </a:r>
            <a:r>
              <a:rPr lang="en-US" sz="2400" b="1" dirty="0">
                <a:solidFill>
                  <a:schemeClr val="accent1">
                    <a:lumMod val="50000"/>
                  </a:schemeClr>
                </a:solidFill>
                <a:latin typeface="Tahoma" pitchFamily="34" charset="0"/>
                <a:ea typeface="Tahoma" pitchFamily="34" charset="0"/>
                <a:cs typeface="Tahoma" pitchFamily="34" charset="0"/>
              </a:rPr>
              <a:t> – </a:t>
            </a:r>
            <a:r>
              <a:rPr lang="en-US" sz="2400" b="1" dirty="0" err="1">
                <a:solidFill>
                  <a:schemeClr val="accent1">
                    <a:lumMod val="50000"/>
                  </a:schemeClr>
                </a:solidFill>
                <a:latin typeface="Tahoma" pitchFamily="34" charset="0"/>
                <a:ea typeface="Tahoma" pitchFamily="34" charset="0"/>
                <a:cs typeface="Tahoma" pitchFamily="34" charset="0"/>
              </a:rPr>
              <a:t>vớt</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rác</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thải</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trên</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những</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dòng</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kênh</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các</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nhà</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máy</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công</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nghiệp</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không</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được</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thải</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các</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chất</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thải</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chưa</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được</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xử</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lý</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theo</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quy</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định</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ra</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dòng</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kênh</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dòng</a:t>
            </a:r>
            <a:r>
              <a:rPr lang="en-US" sz="2400" b="1" dirty="0">
                <a:solidFill>
                  <a:schemeClr val="accent1">
                    <a:lumMod val="50000"/>
                  </a:schemeClr>
                </a:solidFill>
                <a:latin typeface="Tahoma" pitchFamily="34" charset="0"/>
                <a:ea typeface="Tahoma" pitchFamily="34" charset="0"/>
                <a:cs typeface="Tahoma" pitchFamily="34" charset="0"/>
              </a:rPr>
              <a:t> </a:t>
            </a:r>
            <a:r>
              <a:rPr lang="en-US" sz="2400" b="1" dirty="0" err="1">
                <a:solidFill>
                  <a:schemeClr val="accent1">
                    <a:lumMod val="50000"/>
                  </a:schemeClr>
                </a:solidFill>
                <a:latin typeface="Tahoma" pitchFamily="34" charset="0"/>
                <a:ea typeface="Tahoma" pitchFamily="34" charset="0"/>
                <a:cs typeface="Tahoma" pitchFamily="34" charset="0"/>
              </a:rPr>
              <a:t>sông</a:t>
            </a:r>
            <a:r>
              <a:rPr lang="en-US" sz="2400" b="1" dirty="0">
                <a:solidFill>
                  <a:schemeClr val="accent1">
                    <a:lumMod val="50000"/>
                  </a:schemeClr>
                </a:solidFill>
                <a:latin typeface="Tahoma" pitchFamily="34" charset="0"/>
                <a:ea typeface="Tahoma" pitchFamily="34" charset="0"/>
                <a:cs typeface="Tahoma" pitchFamily="34" charset="0"/>
              </a:rPr>
              <a:t>…</a:t>
            </a:r>
            <a:endParaRPr lang="en-US" sz="2400" b="1" dirty="0">
              <a:solidFill>
                <a:srgbClr val="000000"/>
              </a:solidFill>
              <a:latin typeface="Tahoma" pitchFamily="34" charset="0"/>
              <a:ea typeface="Tahoma" pitchFamily="34" charset="0"/>
              <a:cs typeface="Tahoma" pitchFamily="34" charset="0"/>
            </a:endParaRPr>
          </a:p>
        </p:txBody>
      </p:sp>
      <p:sp>
        <p:nvSpPr>
          <p:cNvPr id="212" name="Google Shape;1265;p65"/>
          <p:cNvSpPr/>
          <p:nvPr/>
        </p:nvSpPr>
        <p:spPr>
          <a:xfrm>
            <a:off x="332914" y="1243995"/>
            <a:ext cx="5760640" cy="2734253"/>
          </a:xfrm>
          <a:prstGeom prst="wedgeEllipseCallout">
            <a:avLst>
              <a:gd name="adj1" fmla="val 68802"/>
              <a:gd name="adj2" fmla="val -14840"/>
            </a:avLst>
          </a:prstGeom>
          <a:solidFill>
            <a:srgbClr val="FFA8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66"/>
          <p:cNvSpPr txBox="1">
            <a:spLocks noGrp="1"/>
          </p:cNvSpPr>
          <p:nvPr>
            <p:ph type="subTitle" idx="1"/>
          </p:nvPr>
        </p:nvSpPr>
        <p:spPr>
          <a:xfrm>
            <a:off x="836970" y="1862301"/>
            <a:ext cx="5040560" cy="1471046"/>
          </a:xfrm>
          <a:prstGeom prst="rect">
            <a:avLst/>
          </a:prstGeom>
        </p:spPr>
        <p:txBody>
          <a:bodyPr spcFirstLastPara="1" wrap="square" lIns="91425" tIns="91425" rIns="91425" bIns="91425" anchor="t" anchorCtr="0">
            <a:noAutofit/>
          </a:bodyPr>
          <a:lstStyle/>
          <a:p>
            <a:pPr marL="0" lvl="0" indent="0" algn="just" fontAlgn="base">
              <a:spcBef>
                <a:spcPct val="0"/>
              </a:spcBef>
              <a:spcAft>
                <a:spcPct val="0"/>
              </a:spcAft>
              <a:buClrTx/>
              <a:buSzTx/>
            </a:pPr>
            <a:r>
              <a:rPr lang="en-US" sz="2400" b="1" dirty="0" err="1">
                <a:solidFill>
                  <a:srgbClr val="000000"/>
                </a:solidFill>
                <a:latin typeface="Tahoma" pitchFamily="34" charset="0"/>
                <a:ea typeface="Tahoma" pitchFamily="34" charset="0"/>
                <a:cs typeface="Tahoma" pitchFamily="34" charset="0"/>
              </a:rPr>
              <a:t>Chúng</a:t>
            </a:r>
            <a:r>
              <a:rPr lang="en-US" sz="2400" b="1" dirty="0">
                <a:solidFill>
                  <a:srgbClr val="000000"/>
                </a:solidFill>
                <a:latin typeface="Tahoma" pitchFamily="34" charset="0"/>
                <a:ea typeface="Tahoma" pitchFamily="34" charset="0"/>
                <a:cs typeface="Tahoma" pitchFamily="34" charset="0"/>
              </a:rPr>
              <a:t> ta </a:t>
            </a:r>
            <a:r>
              <a:rPr lang="en-US" sz="2400" b="1" dirty="0" err="1">
                <a:solidFill>
                  <a:srgbClr val="000000"/>
                </a:solidFill>
                <a:latin typeface="Tahoma" pitchFamily="34" charset="0"/>
                <a:ea typeface="Tahoma" pitchFamily="34" charset="0"/>
                <a:cs typeface="Tahoma" pitchFamily="34" charset="0"/>
              </a:rPr>
              <a:t>cần</a:t>
            </a:r>
            <a:r>
              <a:rPr lang="en-US" sz="2400" b="1" dirty="0">
                <a:solidFill>
                  <a:srgbClr val="000000"/>
                </a:solidFill>
                <a:latin typeface="Tahoma" pitchFamily="34" charset="0"/>
                <a:ea typeface="Tahoma" pitchFamily="34" charset="0"/>
                <a:cs typeface="Tahoma" pitchFamily="34" charset="0"/>
              </a:rPr>
              <a:t> </a:t>
            </a:r>
            <a:r>
              <a:rPr lang="en-US" sz="2400" b="1" dirty="0" err="1">
                <a:solidFill>
                  <a:srgbClr val="000000"/>
                </a:solidFill>
                <a:latin typeface="Tahoma" pitchFamily="34" charset="0"/>
                <a:ea typeface="Tahoma" pitchFamily="34" charset="0"/>
                <a:cs typeface="Tahoma" pitchFamily="34" charset="0"/>
              </a:rPr>
              <a:t>làm</a:t>
            </a:r>
            <a:r>
              <a:rPr lang="en-US" sz="2400" b="1" dirty="0">
                <a:solidFill>
                  <a:srgbClr val="000000"/>
                </a:solidFill>
                <a:latin typeface="Tahoma" pitchFamily="34" charset="0"/>
                <a:ea typeface="Tahoma" pitchFamily="34" charset="0"/>
                <a:cs typeface="Tahoma" pitchFamily="34" charset="0"/>
              </a:rPr>
              <a:t> </a:t>
            </a:r>
            <a:r>
              <a:rPr lang="en-US" sz="2400" b="1" dirty="0" err="1">
                <a:solidFill>
                  <a:srgbClr val="000000"/>
                </a:solidFill>
                <a:latin typeface="Tahoma" pitchFamily="34" charset="0"/>
                <a:ea typeface="Tahoma" pitchFamily="34" charset="0"/>
                <a:cs typeface="Tahoma" pitchFamily="34" charset="0"/>
              </a:rPr>
              <a:t>gì</a:t>
            </a:r>
            <a:r>
              <a:rPr lang="en-US" sz="2400" b="1" dirty="0">
                <a:solidFill>
                  <a:srgbClr val="000000"/>
                </a:solidFill>
                <a:latin typeface="Tahoma" pitchFamily="34" charset="0"/>
                <a:ea typeface="Tahoma" pitchFamily="34" charset="0"/>
                <a:cs typeface="Tahoma" pitchFamily="34" charset="0"/>
              </a:rPr>
              <a:t> </a:t>
            </a:r>
            <a:r>
              <a:rPr lang="en-US" sz="2400" b="1" dirty="0" err="1">
                <a:solidFill>
                  <a:srgbClr val="000000"/>
                </a:solidFill>
                <a:latin typeface="Tahoma" pitchFamily="34" charset="0"/>
                <a:ea typeface="Tahoma" pitchFamily="34" charset="0"/>
                <a:cs typeface="Tahoma" pitchFamily="34" charset="0"/>
              </a:rPr>
              <a:t>để</a:t>
            </a:r>
            <a:r>
              <a:rPr lang="en-US" sz="2400" b="1" dirty="0">
                <a:solidFill>
                  <a:srgbClr val="000000"/>
                </a:solidFill>
                <a:latin typeface="Tahoma" pitchFamily="34" charset="0"/>
                <a:ea typeface="Tahoma" pitchFamily="34" charset="0"/>
                <a:cs typeface="Tahoma" pitchFamily="34" charset="0"/>
              </a:rPr>
              <a:t> </a:t>
            </a:r>
            <a:r>
              <a:rPr lang="en-US" sz="2400" b="1" dirty="0" err="1">
                <a:solidFill>
                  <a:srgbClr val="000000"/>
                </a:solidFill>
                <a:latin typeface="Tahoma" pitchFamily="34" charset="0"/>
                <a:ea typeface="Tahoma" pitchFamily="34" charset="0"/>
                <a:cs typeface="Tahoma" pitchFamily="34" charset="0"/>
              </a:rPr>
              <a:t>những</a:t>
            </a:r>
            <a:r>
              <a:rPr lang="en-US" sz="2400" b="1" dirty="0">
                <a:solidFill>
                  <a:srgbClr val="000000"/>
                </a:solidFill>
                <a:latin typeface="Tahoma" pitchFamily="34" charset="0"/>
                <a:ea typeface="Tahoma" pitchFamily="34" charset="0"/>
                <a:cs typeface="Tahoma" pitchFamily="34" charset="0"/>
              </a:rPr>
              <a:t> </a:t>
            </a:r>
            <a:r>
              <a:rPr lang="en-US" sz="2400" b="1" dirty="0" err="1">
                <a:solidFill>
                  <a:srgbClr val="000000"/>
                </a:solidFill>
                <a:latin typeface="Tahoma" pitchFamily="34" charset="0"/>
                <a:ea typeface="Tahoma" pitchFamily="34" charset="0"/>
                <a:cs typeface="Tahoma" pitchFamily="34" charset="0"/>
              </a:rPr>
              <a:t>dòng</a:t>
            </a:r>
            <a:r>
              <a:rPr lang="en-US" sz="2400" b="1" dirty="0">
                <a:solidFill>
                  <a:srgbClr val="000000"/>
                </a:solidFill>
                <a:latin typeface="Tahoma" pitchFamily="34" charset="0"/>
                <a:ea typeface="Tahoma" pitchFamily="34" charset="0"/>
                <a:cs typeface="Tahoma" pitchFamily="34" charset="0"/>
              </a:rPr>
              <a:t> </a:t>
            </a:r>
            <a:r>
              <a:rPr lang="en-US" sz="2400" b="1" dirty="0" err="1">
                <a:solidFill>
                  <a:srgbClr val="000000"/>
                </a:solidFill>
                <a:latin typeface="Tahoma" pitchFamily="34" charset="0"/>
                <a:ea typeface="Tahoma" pitchFamily="34" charset="0"/>
                <a:cs typeface="Tahoma" pitchFamily="34" charset="0"/>
              </a:rPr>
              <a:t>kênh</a:t>
            </a:r>
            <a:r>
              <a:rPr lang="en-US" sz="2400" b="1" dirty="0">
                <a:solidFill>
                  <a:srgbClr val="000000"/>
                </a:solidFill>
                <a:latin typeface="Tahoma" pitchFamily="34" charset="0"/>
                <a:ea typeface="Tahoma" pitchFamily="34" charset="0"/>
                <a:cs typeface="Tahoma" pitchFamily="34" charset="0"/>
              </a:rPr>
              <a:t> </a:t>
            </a:r>
            <a:r>
              <a:rPr lang="en-US" sz="2400" b="1" dirty="0" err="1">
                <a:solidFill>
                  <a:srgbClr val="000000"/>
                </a:solidFill>
                <a:latin typeface="Tahoma" pitchFamily="34" charset="0"/>
                <a:ea typeface="Tahoma" pitchFamily="34" charset="0"/>
                <a:cs typeface="Tahoma" pitchFamily="34" charset="0"/>
              </a:rPr>
              <a:t>luôn</a:t>
            </a:r>
            <a:r>
              <a:rPr lang="en-US" sz="2400" b="1" dirty="0">
                <a:solidFill>
                  <a:srgbClr val="000000"/>
                </a:solidFill>
                <a:latin typeface="Tahoma" pitchFamily="34" charset="0"/>
                <a:ea typeface="Tahoma" pitchFamily="34" charset="0"/>
                <a:cs typeface="Tahoma" pitchFamily="34" charset="0"/>
              </a:rPr>
              <a:t> </a:t>
            </a:r>
            <a:r>
              <a:rPr lang="en-US" sz="2400" b="1" dirty="0" err="1">
                <a:solidFill>
                  <a:srgbClr val="000000"/>
                </a:solidFill>
                <a:latin typeface="Tahoma" pitchFamily="34" charset="0"/>
                <a:ea typeface="Tahoma" pitchFamily="34" charset="0"/>
                <a:cs typeface="Tahoma" pitchFamily="34" charset="0"/>
              </a:rPr>
              <a:t>sạch</a:t>
            </a:r>
            <a:r>
              <a:rPr lang="en-US" sz="2400" b="1" dirty="0">
                <a:solidFill>
                  <a:srgbClr val="000000"/>
                </a:solidFill>
                <a:latin typeface="Tahoma" pitchFamily="34" charset="0"/>
                <a:ea typeface="Tahoma" pitchFamily="34" charset="0"/>
                <a:cs typeface="Tahoma" pitchFamily="34" charset="0"/>
              </a:rPr>
              <a:t>, </a:t>
            </a:r>
            <a:r>
              <a:rPr lang="en-US" sz="2400" b="1" dirty="0" err="1">
                <a:solidFill>
                  <a:srgbClr val="000000"/>
                </a:solidFill>
                <a:latin typeface="Tahoma" pitchFamily="34" charset="0"/>
                <a:ea typeface="Tahoma" pitchFamily="34" charset="0"/>
                <a:cs typeface="Tahoma" pitchFamily="34" charset="0"/>
              </a:rPr>
              <a:t>không</a:t>
            </a:r>
            <a:r>
              <a:rPr lang="en-US" sz="2400" b="1" dirty="0">
                <a:solidFill>
                  <a:srgbClr val="000000"/>
                </a:solidFill>
                <a:latin typeface="Tahoma" pitchFamily="34" charset="0"/>
                <a:ea typeface="Tahoma" pitchFamily="34" charset="0"/>
                <a:cs typeface="Tahoma" pitchFamily="34" charset="0"/>
              </a:rPr>
              <a:t> </a:t>
            </a:r>
            <a:r>
              <a:rPr lang="en-US" sz="2400" b="1" dirty="0" err="1">
                <a:solidFill>
                  <a:srgbClr val="000000"/>
                </a:solidFill>
                <a:latin typeface="Tahoma" pitchFamily="34" charset="0"/>
                <a:ea typeface="Tahoma" pitchFamily="34" charset="0"/>
                <a:cs typeface="Tahoma" pitchFamily="34" charset="0"/>
              </a:rPr>
              <a:t>bị</a:t>
            </a:r>
            <a:r>
              <a:rPr lang="en-US" sz="2400" b="1" dirty="0">
                <a:solidFill>
                  <a:srgbClr val="000000"/>
                </a:solidFill>
                <a:latin typeface="Tahoma" pitchFamily="34" charset="0"/>
                <a:ea typeface="Tahoma" pitchFamily="34" charset="0"/>
                <a:cs typeface="Tahoma" pitchFamily="34" charset="0"/>
              </a:rPr>
              <a:t> </a:t>
            </a:r>
            <a:r>
              <a:rPr lang="en-US" sz="2400" b="1">
                <a:solidFill>
                  <a:srgbClr val="000000"/>
                </a:solidFill>
                <a:latin typeface="Tahoma" pitchFamily="34" charset="0"/>
                <a:ea typeface="Tahoma" pitchFamily="34" charset="0"/>
                <a:cs typeface="Tahoma" pitchFamily="34" charset="0"/>
              </a:rPr>
              <a:t>ô nhiễm ?</a:t>
            </a:r>
            <a:endParaRPr lang="en-US" sz="2400" b="1" dirty="0">
              <a:solidFill>
                <a:srgbClr val="000000"/>
              </a:solidFill>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2"/>
                                        </p:tgtEl>
                                        <p:attrNameLst>
                                          <p:attrName>style.visibility</p:attrName>
                                        </p:attrNameLst>
                                      </p:cBhvr>
                                      <p:to>
                                        <p:strVal val="visible"/>
                                      </p:to>
                                    </p:set>
                                    <p:animEffect transition="in" filter="barn(inVertical)">
                                      <p:cBhvr>
                                        <p:cTn id="7" dur="500"/>
                                        <p:tgtEl>
                                          <p:spTgt spid="21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495">
                                            <p:txEl>
                                              <p:pRg st="0" end="0"/>
                                            </p:txEl>
                                          </p:spTgt>
                                        </p:tgtEl>
                                        <p:attrNameLst>
                                          <p:attrName>style.visibility</p:attrName>
                                        </p:attrNameLst>
                                      </p:cBhvr>
                                      <p:to>
                                        <p:strVal val="visible"/>
                                      </p:to>
                                    </p:set>
                                    <p:animEffect transition="in" filter="barn(inVertical)">
                                      <p:cBhvr>
                                        <p:cTn id="10" dur="500"/>
                                        <p:tgtEl>
                                          <p:spTgt spid="149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xit" presetSubtype="21" fill="hold" grpId="1" nodeType="clickEffect">
                                  <p:stCondLst>
                                    <p:cond delay="0"/>
                                  </p:stCondLst>
                                  <p:childTnLst>
                                    <p:animEffect transition="out" filter="barn(inVertical)">
                                      <p:cBhvr>
                                        <p:cTn id="14" dur="500"/>
                                        <p:tgtEl>
                                          <p:spTgt spid="212"/>
                                        </p:tgtEl>
                                      </p:cBhvr>
                                    </p:animEffect>
                                    <p:set>
                                      <p:cBhvr>
                                        <p:cTn id="15" dur="1" fill="hold">
                                          <p:stCondLst>
                                            <p:cond delay="499"/>
                                          </p:stCondLst>
                                        </p:cTn>
                                        <p:tgtEl>
                                          <p:spTgt spid="212"/>
                                        </p:tgtEl>
                                        <p:attrNameLst>
                                          <p:attrName>style.visibility</p:attrName>
                                        </p:attrNameLst>
                                      </p:cBhvr>
                                      <p:to>
                                        <p:strVal val="hidden"/>
                                      </p:to>
                                    </p:set>
                                  </p:childTnLst>
                                </p:cTn>
                              </p:par>
                              <p:par>
                                <p:cTn id="16" presetID="16" presetClass="exit" presetSubtype="21" fill="hold" grpId="1" nodeType="withEffect">
                                  <p:stCondLst>
                                    <p:cond delay="0"/>
                                  </p:stCondLst>
                                  <p:childTnLst>
                                    <p:animEffect transition="out" filter="barn(inVertical)">
                                      <p:cBhvr>
                                        <p:cTn id="17" dur="500"/>
                                        <p:tgtEl>
                                          <p:spTgt spid="1495">
                                            <p:txEl>
                                              <p:pRg st="0" end="0"/>
                                            </p:txEl>
                                          </p:spTgt>
                                        </p:tgtEl>
                                      </p:cBhvr>
                                    </p:animEffect>
                                    <p:set>
                                      <p:cBhvr>
                                        <p:cTn id="18" dur="1" fill="hold">
                                          <p:stCondLst>
                                            <p:cond delay="499"/>
                                          </p:stCondLst>
                                        </p:cTn>
                                        <p:tgtEl>
                                          <p:spTgt spid="1495">
                                            <p:txEl>
                                              <p:pRg st="0" end="0"/>
                                            </p:txEl>
                                          </p:spTgt>
                                        </p:tgtEl>
                                        <p:attrNameLst>
                                          <p:attrName>style.visibility</p:attrName>
                                        </p:attrNameLst>
                                      </p:cBhvr>
                                      <p:to>
                                        <p:strVal val="hidden"/>
                                      </p:to>
                                    </p:set>
                                  </p:childTnLst>
                                </p:cTn>
                              </p:par>
                              <p:par>
                                <p:cTn id="19" presetID="16" presetClass="entr" presetSubtype="21" fill="hold" grpId="0" nodeType="withEffect">
                                  <p:stCondLst>
                                    <p:cond delay="0"/>
                                  </p:stCondLst>
                                  <p:childTnLst>
                                    <p:set>
                                      <p:cBhvr>
                                        <p:cTn id="20" dur="1" fill="hold">
                                          <p:stCondLst>
                                            <p:cond delay="0"/>
                                          </p:stCondLst>
                                        </p:cTn>
                                        <p:tgtEl>
                                          <p:spTgt spid="211"/>
                                        </p:tgtEl>
                                        <p:attrNameLst>
                                          <p:attrName>style.visibility</p:attrName>
                                        </p:attrNameLst>
                                      </p:cBhvr>
                                      <p:to>
                                        <p:strVal val="visible"/>
                                      </p:to>
                                    </p:set>
                                    <p:animEffect transition="in" filter="barn(inVertical)">
                                      <p:cBhvr>
                                        <p:cTn id="21" dur="500"/>
                                        <p:tgtEl>
                                          <p:spTgt spid="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 grpId="0" animBg="1"/>
      <p:bldP spid="212" grpId="0" animBg="1"/>
      <p:bldP spid="212" grpId="1" animBg="1"/>
      <p:bldP spid="1495" grpId="0" build="p"/>
      <p:bldP spid="1495" grpI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90"/>
        <p:cNvGrpSpPr/>
        <p:nvPr/>
      </p:nvGrpSpPr>
      <p:grpSpPr>
        <a:xfrm>
          <a:off x="0" y="0"/>
          <a:ext cx="0" cy="0"/>
          <a:chOff x="0" y="0"/>
          <a:chExt cx="0" cy="0"/>
        </a:xfrm>
      </p:grpSpPr>
      <p:sp>
        <p:nvSpPr>
          <p:cNvPr id="3391" name="Google Shape;3391;p93"/>
          <p:cNvSpPr txBox="1">
            <a:spLocks noGrp="1"/>
          </p:cNvSpPr>
          <p:nvPr>
            <p:ph type="title"/>
          </p:nvPr>
        </p:nvSpPr>
        <p:spPr>
          <a:xfrm>
            <a:off x="-42210" y="2613981"/>
            <a:ext cx="5642497" cy="197399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dirty="0"/>
              <a:t>CHÚC CÁC BẠN</a:t>
            </a:r>
            <a:br>
              <a:rPr lang="en" sz="5400" dirty="0"/>
            </a:br>
            <a:r>
              <a:rPr lang="en" sz="5400" dirty="0"/>
              <a:t>HỌC TỐT!</a:t>
            </a:r>
            <a:endParaRPr sz="5400" dirty="0"/>
          </a:p>
        </p:txBody>
      </p:sp>
      <p:grpSp>
        <p:nvGrpSpPr>
          <p:cNvPr id="3394" name="Google Shape;3394;p93"/>
          <p:cNvGrpSpPr/>
          <p:nvPr/>
        </p:nvGrpSpPr>
        <p:grpSpPr>
          <a:xfrm>
            <a:off x="4681346" y="2177133"/>
            <a:ext cx="4162797" cy="2461463"/>
            <a:chOff x="729721" y="2324824"/>
            <a:chExt cx="4162797" cy="2461463"/>
          </a:xfrm>
        </p:grpSpPr>
        <p:grpSp>
          <p:nvGrpSpPr>
            <p:cNvPr id="3395" name="Google Shape;3395;p93"/>
            <p:cNvGrpSpPr/>
            <p:nvPr/>
          </p:nvGrpSpPr>
          <p:grpSpPr>
            <a:xfrm>
              <a:off x="3737906" y="2787796"/>
              <a:ext cx="759330" cy="1436335"/>
              <a:chOff x="7784225" y="2854166"/>
              <a:chExt cx="1017459" cy="1924608"/>
            </a:xfrm>
          </p:grpSpPr>
          <p:sp>
            <p:nvSpPr>
              <p:cNvPr id="3396" name="Google Shape;3396;p93"/>
              <p:cNvSpPr/>
              <p:nvPr/>
            </p:nvSpPr>
            <p:spPr>
              <a:xfrm>
                <a:off x="8281309" y="4441221"/>
                <a:ext cx="232518" cy="337553"/>
              </a:xfrm>
              <a:custGeom>
                <a:avLst/>
                <a:gdLst/>
                <a:ahLst/>
                <a:cxnLst/>
                <a:rect l="l" t="t" r="r" b="b"/>
                <a:pathLst>
                  <a:path w="8815" h="12797" extrusionOk="0">
                    <a:moveTo>
                      <a:pt x="8815" y="0"/>
                    </a:moveTo>
                    <a:cubicBezTo>
                      <a:pt x="5836" y="699"/>
                      <a:pt x="2858" y="1368"/>
                      <a:pt x="0" y="2189"/>
                    </a:cubicBezTo>
                    <a:lnTo>
                      <a:pt x="1155" y="12797"/>
                    </a:lnTo>
                    <a:lnTo>
                      <a:pt x="6839" y="12797"/>
                    </a:lnTo>
                    <a:lnTo>
                      <a:pt x="8815" y="0"/>
                    </a:lnTo>
                    <a:close/>
                  </a:path>
                </a:pathLst>
              </a:custGeom>
              <a:solidFill>
                <a:srgbClr val="8C4C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93"/>
              <p:cNvSpPr/>
              <p:nvPr/>
            </p:nvSpPr>
            <p:spPr>
              <a:xfrm>
                <a:off x="8266881" y="4287282"/>
                <a:ext cx="270211" cy="211679"/>
              </a:xfrm>
              <a:custGeom>
                <a:avLst/>
                <a:gdLst/>
                <a:ahLst/>
                <a:cxnLst/>
                <a:rect l="l" t="t" r="r" b="b"/>
                <a:pathLst>
                  <a:path w="10244" h="8025" extrusionOk="0">
                    <a:moveTo>
                      <a:pt x="10244" y="0"/>
                    </a:moveTo>
                    <a:lnTo>
                      <a:pt x="0" y="3009"/>
                    </a:lnTo>
                    <a:lnTo>
                      <a:pt x="547" y="8025"/>
                    </a:lnTo>
                    <a:cubicBezTo>
                      <a:pt x="3405" y="7204"/>
                      <a:pt x="6383" y="6535"/>
                      <a:pt x="9362" y="5836"/>
                    </a:cubicBezTo>
                    <a:lnTo>
                      <a:pt x="10244" y="0"/>
                    </a:lnTo>
                    <a:close/>
                  </a:path>
                </a:pathLst>
              </a:custGeom>
              <a:solidFill>
                <a:srgbClr val="6735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93"/>
              <p:cNvSpPr/>
              <p:nvPr/>
            </p:nvSpPr>
            <p:spPr>
              <a:xfrm>
                <a:off x="8113733" y="2856936"/>
                <a:ext cx="183640" cy="307905"/>
              </a:xfrm>
              <a:custGeom>
                <a:avLst/>
                <a:gdLst/>
                <a:ahLst/>
                <a:cxnLst/>
                <a:rect l="l" t="t" r="r" b="b"/>
                <a:pathLst>
                  <a:path w="6962" h="11673" extrusionOk="0">
                    <a:moveTo>
                      <a:pt x="6505" y="0"/>
                    </a:moveTo>
                    <a:cubicBezTo>
                      <a:pt x="4043" y="213"/>
                      <a:pt x="1885" y="639"/>
                      <a:pt x="1" y="1277"/>
                    </a:cubicBezTo>
                    <a:cubicBezTo>
                      <a:pt x="1764" y="5016"/>
                      <a:pt x="4013" y="8511"/>
                      <a:pt x="6961" y="11672"/>
                    </a:cubicBezTo>
                    <a:cubicBezTo>
                      <a:pt x="6749" y="7782"/>
                      <a:pt x="6566" y="3891"/>
                      <a:pt x="650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93"/>
              <p:cNvSpPr/>
              <p:nvPr/>
            </p:nvSpPr>
            <p:spPr>
              <a:xfrm>
                <a:off x="7795436" y="3010875"/>
                <a:ext cx="533195" cy="721609"/>
              </a:xfrm>
              <a:custGeom>
                <a:avLst/>
                <a:gdLst/>
                <a:ahLst/>
                <a:cxnLst/>
                <a:rect l="l" t="t" r="r" b="b"/>
                <a:pathLst>
                  <a:path w="20214" h="27357" extrusionOk="0">
                    <a:moveTo>
                      <a:pt x="4651" y="0"/>
                    </a:moveTo>
                    <a:cubicBezTo>
                      <a:pt x="2007" y="2888"/>
                      <a:pt x="548" y="6809"/>
                      <a:pt x="1" y="11581"/>
                    </a:cubicBezTo>
                    <a:cubicBezTo>
                      <a:pt x="5806" y="18116"/>
                      <a:pt x="11429" y="25533"/>
                      <a:pt x="20214" y="27356"/>
                    </a:cubicBezTo>
                    <a:cubicBezTo>
                      <a:pt x="20214" y="27326"/>
                      <a:pt x="20214" y="27296"/>
                      <a:pt x="20214" y="27265"/>
                    </a:cubicBezTo>
                    <a:cubicBezTo>
                      <a:pt x="20153" y="27174"/>
                      <a:pt x="20153" y="27052"/>
                      <a:pt x="20183" y="26931"/>
                    </a:cubicBezTo>
                    <a:cubicBezTo>
                      <a:pt x="19971" y="23223"/>
                      <a:pt x="19758" y="19514"/>
                      <a:pt x="19575" y="15806"/>
                    </a:cubicBezTo>
                    <a:cubicBezTo>
                      <a:pt x="16171" y="14925"/>
                      <a:pt x="12736" y="10548"/>
                      <a:pt x="10609" y="8116"/>
                    </a:cubicBezTo>
                    <a:cubicBezTo>
                      <a:pt x="8390" y="5563"/>
                      <a:pt x="6384" y="2858"/>
                      <a:pt x="46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93"/>
              <p:cNvSpPr/>
              <p:nvPr/>
            </p:nvSpPr>
            <p:spPr>
              <a:xfrm>
                <a:off x="8314967" y="2854166"/>
                <a:ext cx="101870" cy="289810"/>
              </a:xfrm>
              <a:custGeom>
                <a:avLst/>
                <a:gdLst/>
                <a:ahLst/>
                <a:cxnLst/>
                <a:rect l="l" t="t" r="r" b="b"/>
                <a:pathLst>
                  <a:path w="3862" h="10987" extrusionOk="0">
                    <a:moveTo>
                      <a:pt x="1048" y="1"/>
                    </a:moveTo>
                    <a:cubicBezTo>
                      <a:pt x="703" y="1"/>
                      <a:pt x="345" y="14"/>
                      <a:pt x="1" y="14"/>
                    </a:cubicBezTo>
                    <a:cubicBezTo>
                      <a:pt x="31" y="3692"/>
                      <a:pt x="183" y="7340"/>
                      <a:pt x="335" y="10987"/>
                    </a:cubicBezTo>
                    <a:cubicBezTo>
                      <a:pt x="1582" y="10106"/>
                      <a:pt x="2889" y="8373"/>
                      <a:pt x="3861" y="6944"/>
                    </a:cubicBezTo>
                    <a:cubicBezTo>
                      <a:pt x="3071" y="4209"/>
                      <a:pt x="2281" y="1899"/>
                      <a:pt x="1551" y="14"/>
                    </a:cubicBezTo>
                    <a:cubicBezTo>
                      <a:pt x="1389" y="4"/>
                      <a:pt x="1220" y="1"/>
                      <a:pt x="10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93"/>
              <p:cNvSpPr/>
              <p:nvPr/>
            </p:nvSpPr>
            <p:spPr>
              <a:xfrm>
                <a:off x="7784225" y="3353229"/>
                <a:ext cx="565243" cy="701562"/>
              </a:xfrm>
              <a:custGeom>
                <a:avLst/>
                <a:gdLst/>
                <a:ahLst/>
                <a:cxnLst/>
                <a:rect l="l" t="t" r="r" b="b"/>
                <a:pathLst>
                  <a:path w="21429" h="26597" extrusionOk="0">
                    <a:moveTo>
                      <a:pt x="304" y="0"/>
                    </a:moveTo>
                    <a:lnTo>
                      <a:pt x="304" y="0"/>
                    </a:lnTo>
                    <a:cubicBezTo>
                      <a:pt x="0" y="3617"/>
                      <a:pt x="152" y="7690"/>
                      <a:pt x="638" y="12189"/>
                    </a:cubicBezTo>
                    <a:cubicBezTo>
                      <a:pt x="6170" y="18846"/>
                      <a:pt x="12888" y="25715"/>
                      <a:pt x="21429" y="26596"/>
                    </a:cubicBezTo>
                    <a:cubicBezTo>
                      <a:pt x="21186" y="22706"/>
                      <a:pt x="20943" y="18815"/>
                      <a:pt x="20669" y="14925"/>
                    </a:cubicBezTo>
                    <a:cubicBezTo>
                      <a:pt x="20648" y="14946"/>
                      <a:pt x="20611" y="14967"/>
                      <a:pt x="20570" y="14967"/>
                    </a:cubicBezTo>
                    <a:cubicBezTo>
                      <a:pt x="20553" y="14967"/>
                      <a:pt x="20535" y="14964"/>
                      <a:pt x="20517" y="14955"/>
                    </a:cubicBezTo>
                    <a:cubicBezTo>
                      <a:pt x="12219" y="13374"/>
                      <a:pt x="5806" y="6566"/>
                      <a:pt x="3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93"/>
              <p:cNvSpPr/>
              <p:nvPr/>
            </p:nvSpPr>
            <p:spPr>
              <a:xfrm>
                <a:off x="7934155" y="2898613"/>
                <a:ext cx="376829" cy="513966"/>
              </a:xfrm>
              <a:custGeom>
                <a:avLst/>
                <a:gdLst/>
                <a:ahLst/>
                <a:cxnLst/>
                <a:rect l="l" t="t" r="r" b="b"/>
                <a:pathLst>
                  <a:path w="14286" h="19485" extrusionOk="0">
                    <a:moveTo>
                      <a:pt x="5897" y="1"/>
                    </a:moveTo>
                    <a:cubicBezTo>
                      <a:pt x="3526" y="882"/>
                      <a:pt x="1581" y="2098"/>
                      <a:pt x="0" y="3618"/>
                    </a:cubicBezTo>
                    <a:cubicBezTo>
                      <a:pt x="1733" y="6536"/>
                      <a:pt x="3648" y="9302"/>
                      <a:pt x="5897" y="11825"/>
                    </a:cubicBezTo>
                    <a:cubicBezTo>
                      <a:pt x="7994" y="14196"/>
                      <a:pt x="11125" y="18269"/>
                      <a:pt x="14286" y="19485"/>
                    </a:cubicBezTo>
                    <a:cubicBezTo>
                      <a:pt x="14256" y="18998"/>
                      <a:pt x="14225" y="18542"/>
                      <a:pt x="14195" y="18056"/>
                    </a:cubicBezTo>
                    <a:cubicBezTo>
                      <a:pt x="14104" y="15716"/>
                      <a:pt x="13952" y="13345"/>
                      <a:pt x="13830" y="10943"/>
                    </a:cubicBezTo>
                    <a:cubicBezTo>
                      <a:pt x="10487" y="7813"/>
                      <a:pt x="7873" y="4074"/>
                      <a:pt x="58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93"/>
              <p:cNvSpPr/>
              <p:nvPr/>
            </p:nvSpPr>
            <p:spPr>
              <a:xfrm>
                <a:off x="8355061" y="3649870"/>
                <a:ext cx="159584" cy="404921"/>
              </a:xfrm>
              <a:custGeom>
                <a:avLst/>
                <a:gdLst/>
                <a:ahLst/>
                <a:cxnLst/>
                <a:rect l="l" t="t" r="r" b="b"/>
                <a:pathLst>
                  <a:path w="6050" h="15351" extrusionOk="0">
                    <a:moveTo>
                      <a:pt x="5958" y="1"/>
                    </a:moveTo>
                    <a:lnTo>
                      <a:pt x="5958" y="1"/>
                    </a:lnTo>
                    <a:cubicBezTo>
                      <a:pt x="4043" y="1125"/>
                      <a:pt x="2068" y="2128"/>
                      <a:pt x="1" y="3010"/>
                    </a:cubicBezTo>
                    <a:cubicBezTo>
                      <a:pt x="244" y="7113"/>
                      <a:pt x="517" y="11247"/>
                      <a:pt x="761" y="15350"/>
                    </a:cubicBezTo>
                    <a:cubicBezTo>
                      <a:pt x="2372" y="14560"/>
                      <a:pt x="3922" y="13770"/>
                      <a:pt x="5381" y="12858"/>
                    </a:cubicBezTo>
                    <a:cubicBezTo>
                      <a:pt x="5898" y="8359"/>
                      <a:pt x="6050" y="4074"/>
                      <a:pt x="59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93"/>
              <p:cNvSpPr/>
              <p:nvPr/>
            </p:nvSpPr>
            <p:spPr>
              <a:xfrm>
                <a:off x="8375925" y="4021081"/>
                <a:ext cx="117881" cy="257392"/>
              </a:xfrm>
              <a:custGeom>
                <a:avLst/>
                <a:gdLst/>
                <a:ahLst/>
                <a:cxnLst/>
                <a:rect l="l" t="t" r="r" b="b"/>
                <a:pathLst>
                  <a:path w="4469" h="9758" extrusionOk="0">
                    <a:moveTo>
                      <a:pt x="4468" y="1"/>
                    </a:moveTo>
                    <a:lnTo>
                      <a:pt x="4468" y="1"/>
                    </a:lnTo>
                    <a:cubicBezTo>
                      <a:pt x="3040" y="791"/>
                      <a:pt x="1550" y="1460"/>
                      <a:pt x="0" y="1916"/>
                    </a:cubicBezTo>
                    <a:cubicBezTo>
                      <a:pt x="152" y="4530"/>
                      <a:pt x="304" y="7144"/>
                      <a:pt x="456" y="9758"/>
                    </a:cubicBezTo>
                    <a:cubicBezTo>
                      <a:pt x="1155" y="9332"/>
                      <a:pt x="1976" y="9241"/>
                      <a:pt x="2796" y="9119"/>
                    </a:cubicBezTo>
                    <a:cubicBezTo>
                      <a:pt x="3526" y="6019"/>
                      <a:pt x="4103" y="2949"/>
                      <a:pt x="44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5" name="Google Shape;3405;p93"/>
              <p:cNvSpPr/>
              <p:nvPr/>
            </p:nvSpPr>
            <p:spPr>
              <a:xfrm>
                <a:off x="8324595" y="3071016"/>
                <a:ext cx="153965" cy="342354"/>
              </a:xfrm>
              <a:custGeom>
                <a:avLst/>
                <a:gdLst/>
                <a:ahLst/>
                <a:cxnLst/>
                <a:rect l="l" t="t" r="r" b="b"/>
                <a:pathLst>
                  <a:path w="5837" h="12979" extrusionOk="0">
                    <a:moveTo>
                      <a:pt x="3861" y="0"/>
                    </a:moveTo>
                    <a:cubicBezTo>
                      <a:pt x="2706" y="1550"/>
                      <a:pt x="1399" y="3040"/>
                      <a:pt x="1" y="3556"/>
                    </a:cubicBezTo>
                    <a:cubicBezTo>
                      <a:pt x="183" y="6717"/>
                      <a:pt x="335" y="9848"/>
                      <a:pt x="517" y="12979"/>
                    </a:cubicBezTo>
                    <a:cubicBezTo>
                      <a:pt x="2493" y="11854"/>
                      <a:pt x="4256" y="10547"/>
                      <a:pt x="5837" y="9088"/>
                    </a:cubicBezTo>
                    <a:cubicBezTo>
                      <a:pt x="5290" y="5745"/>
                      <a:pt x="4590" y="2705"/>
                      <a:pt x="38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93"/>
              <p:cNvSpPr/>
              <p:nvPr/>
            </p:nvSpPr>
            <p:spPr>
              <a:xfrm>
                <a:off x="8339023" y="3346001"/>
                <a:ext cx="171612" cy="360026"/>
              </a:xfrm>
              <a:custGeom>
                <a:avLst/>
                <a:gdLst/>
                <a:ahLst/>
                <a:cxnLst/>
                <a:rect l="l" t="t" r="r" b="b"/>
                <a:pathLst>
                  <a:path w="6506" h="13649" extrusionOk="0">
                    <a:moveTo>
                      <a:pt x="5502" y="1"/>
                    </a:moveTo>
                    <a:cubicBezTo>
                      <a:pt x="3831" y="1369"/>
                      <a:pt x="2007" y="2493"/>
                      <a:pt x="1" y="3283"/>
                    </a:cubicBezTo>
                    <a:cubicBezTo>
                      <a:pt x="1" y="3496"/>
                      <a:pt x="31" y="3739"/>
                      <a:pt x="31" y="3983"/>
                    </a:cubicBezTo>
                    <a:cubicBezTo>
                      <a:pt x="183" y="7204"/>
                      <a:pt x="366" y="10426"/>
                      <a:pt x="578" y="13648"/>
                    </a:cubicBezTo>
                    <a:cubicBezTo>
                      <a:pt x="2645" y="12676"/>
                      <a:pt x="4621" y="11612"/>
                      <a:pt x="6506" y="10396"/>
                    </a:cubicBezTo>
                    <a:cubicBezTo>
                      <a:pt x="6354" y="6718"/>
                      <a:pt x="6019" y="3223"/>
                      <a:pt x="55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7" name="Google Shape;3407;p93"/>
              <p:cNvSpPr/>
              <p:nvPr/>
            </p:nvSpPr>
            <p:spPr>
              <a:xfrm>
                <a:off x="8388745" y="4287282"/>
                <a:ext cx="55340" cy="117881"/>
              </a:xfrm>
              <a:custGeom>
                <a:avLst/>
                <a:gdLst/>
                <a:ahLst/>
                <a:cxnLst/>
                <a:rect l="l" t="t" r="r" b="b"/>
                <a:pathLst>
                  <a:path w="2098" h="4469" extrusionOk="0">
                    <a:moveTo>
                      <a:pt x="2098" y="0"/>
                    </a:moveTo>
                    <a:cubicBezTo>
                      <a:pt x="1399" y="152"/>
                      <a:pt x="730" y="243"/>
                      <a:pt x="0" y="304"/>
                    </a:cubicBezTo>
                    <a:cubicBezTo>
                      <a:pt x="61" y="1672"/>
                      <a:pt x="122" y="3070"/>
                      <a:pt x="183" y="4468"/>
                    </a:cubicBezTo>
                    <a:lnTo>
                      <a:pt x="851" y="4468"/>
                    </a:lnTo>
                    <a:cubicBezTo>
                      <a:pt x="1307" y="2979"/>
                      <a:pt x="1703" y="1490"/>
                      <a:pt x="20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93"/>
              <p:cNvSpPr/>
              <p:nvPr/>
            </p:nvSpPr>
            <p:spPr>
              <a:xfrm>
                <a:off x="7975831" y="4187048"/>
                <a:ext cx="395293" cy="217298"/>
              </a:xfrm>
              <a:custGeom>
                <a:avLst/>
                <a:gdLst/>
                <a:ahLst/>
                <a:cxnLst/>
                <a:rect l="l" t="t" r="r" b="b"/>
                <a:pathLst>
                  <a:path w="14986" h="8238" extrusionOk="0">
                    <a:moveTo>
                      <a:pt x="1" y="1"/>
                    </a:moveTo>
                    <a:lnTo>
                      <a:pt x="1" y="1"/>
                    </a:lnTo>
                    <a:cubicBezTo>
                      <a:pt x="6141" y="7326"/>
                      <a:pt x="14560" y="8207"/>
                      <a:pt x="14986" y="8238"/>
                    </a:cubicBezTo>
                    <a:cubicBezTo>
                      <a:pt x="14925" y="7052"/>
                      <a:pt x="14864" y="5867"/>
                      <a:pt x="14803" y="4682"/>
                    </a:cubicBezTo>
                    <a:cubicBezTo>
                      <a:pt x="14773" y="4682"/>
                      <a:pt x="14743" y="4712"/>
                      <a:pt x="14712" y="4742"/>
                    </a:cubicBezTo>
                    <a:cubicBezTo>
                      <a:pt x="13841" y="5017"/>
                      <a:pt x="12938" y="5140"/>
                      <a:pt x="12022" y="5140"/>
                    </a:cubicBezTo>
                    <a:cubicBezTo>
                      <a:pt x="7756" y="5140"/>
                      <a:pt x="3178" y="2477"/>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9" name="Google Shape;3409;p93"/>
              <p:cNvSpPr/>
              <p:nvPr/>
            </p:nvSpPr>
            <p:spPr>
              <a:xfrm>
                <a:off x="7805855" y="3721221"/>
                <a:ext cx="559651" cy="582811"/>
              </a:xfrm>
              <a:custGeom>
                <a:avLst/>
                <a:gdLst/>
                <a:ahLst/>
                <a:cxnLst/>
                <a:rect l="l" t="t" r="r" b="b"/>
                <a:pathLst>
                  <a:path w="21217" h="22095" extrusionOk="0">
                    <a:moveTo>
                      <a:pt x="1" y="1"/>
                    </a:moveTo>
                    <a:cubicBezTo>
                      <a:pt x="153" y="1095"/>
                      <a:pt x="274" y="2189"/>
                      <a:pt x="457" y="3344"/>
                    </a:cubicBezTo>
                    <a:cubicBezTo>
                      <a:pt x="1156" y="8390"/>
                      <a:pt x="2767" y="12311"/>
                      <a:pt x="4742" y="15351"/>
                    </a:cubicBezTo>
                    <a:cubicBezTo>
                      <a:pt x="8870" y="19217"/>
                      <a:pt x="13603" y="22095"/>
                      <a:pt x="18556" y="22095"/>
                    </a:cubicBezTo>
                    <a:cubicBezTo>
                      <a:pt x="19367" y="22095"/>
                      <a:pt x="20183" y="22018"/>
                      <a:pt x="21004" y="21855"/>
                    </a:cubicBezTo>
                    <a:cubicBezTo>
                      <a:pt x="21031" y="21846"/>
                      <a:pt x="21055" y="21843"/>
                      <a:pt x="21077" y="21843"/>
                    </a:cubicBezTo>
                    <a:cubicBezTo>
                      <a:pt x="21131" y="21843"/>
                      <a:pt x="21174" y="21864"/>
                      <a:pt x="21217" y="21886"/>
                    </a:cubicBezTo>
                    <a:cubicBezTo>
                      <a:pt x="21035" y="19089"/>
                      <a:pt x="20852" y="16293"/>
                      <a:pt x="20670" y="13496"/>
                    </a:cubicBezTo>
                    <a:cubicBezTo>
                      <a:pt x="20518" y="13466"/>
                      <a:pt x="20427" y="13284"/>
                      <a:pt x="20548" y="13162"/>
                    </a:cubicBezTo>
                    <a:cubicBezTo>
                      <a:pt x="12493" y="13132"/>
                      <a:pt x="5472" y="6445"/>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93"/>
              <p:cNvSpPr/>
              <p:nvPr/>
            </p:nvSpPr>
            <p:spPr>
              <a:xfrm>
                <a:off x="8426412" y="2915468"/>
                <a:ext cx="242172" cy="395293"/>
              </a:xfrm>
              <a:custGeom>
                <a:avLst/>
                <a:gdLst/>
                <a:ahLst/>
                <a:cxnLst/>
                <a:rect l="l" t="t" r="r" b="b"/>
                <a:pathLst>
                  <a:path w="9181" h="14986" extrusionOk="0">
                    <a:moveTo>
                      <a:pt x="3922" y="0"/>
                    </a:moveTo>
                    <a:cubicBezTo>
                      <a:pt x="3375" y="882"/>
                      <a:pt x="2828" y="1763"/>
                      <a:pt x="2220" y="2614"/>
                    </a:cubicBezTo>
                    <a:cubicBezTo>
                      <a:pt x="1612" y="3465"/>
                      <a:pt x="852" y="4681"/>
                      <a:pt x="1" y="5897"/>
                    </a:cubicBezTo>
                    <a:cubicBezTo>
                      <a:pt x="730" y="8602"/>
                      <a:pt x="1430" y="11642"/>
                      <a:pt x="1977" y="14985"/>
                    </a:cubicBezTo>
                    <a:cubicBezTo>
                      <a:pt x="4804" y="12432"/>
                      <a:pt x="7083" y="9393"/>
                      <a:pt x="9180" y="6110"/>
                    </a:cubicBezTo>
                    <a:cubicBezTo>
                      <a:pt x="7752" y="3587"/>
                      <a:pt x="6019" y="1459"/>
                      <a:pt x="39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1" name="Google Shape;3411;p93"/>
              <p:cNvSpPr/>
              <p:nvPr/>
            </p:nvSpPr>
            <p:spPr>
              <a:xfrm>
                <a:off x="8355878" y="2854536"/>
                <a:ext cx="151539" cy="182822"/>
              </a:xfrm>
              <a:custGeom>
                <a:avLst/>
                <a:gdLst/>
                <a:ahLst/>
                <a:cxnLst/>
                <a:rect l="l" t="t" r="r" b="b"/>
                <a:pathLst>
                  <a:path w="5745" h="6931" extrusionOk="0">
                    <a:moveTo>
                      <a:pt x="0" y="0"/>
                    </a:moveTo>
                    <a:lnTo>
                      <a:pt x="0" y="0"/>
                    </a:lnTo>
                    <a:cubicBezTo>
                      <a:pt x="730" y="1885"/>
                      <a:pt x="1520" y="4195"/>
                      <a:pt x="2310" y="6930"/>
                    </a:cubicBezTo>
                    <a:cubicBezTo>
                      <a:pt x="2675" y="6414"/>
                      <a:pt x="3009" y="5927"/>
                      <a:pt x="3253" y="5563"/>
                    </a:cubicBezTo>
                    <a:cubicBezTo>
                      <a:pt x="4134" y="4316"/>
                      <a:pt x="4955" y="3040"/>
                      <a:pt x="5745" y="1733"/>
                    </a:cubicBezTo>
                    <a:cubicBezTo>
                      <a:pt x="4043" y="730"/>
                      <a:pt x="2158" y="12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2" name="Google Shape;3412;p93"/>
              <p:cNvSpPr/>
              <p:nvPr/>
            </p:nvSpPr>
            <p:spPr>
              <a:xfrm>
                <a:off x="8449677" y="3710802"/>
                <a:ext cx="352008" cy="550050"/>
              </a:xfrm>
              <a:custGeom>
                <a:avLst/>
                <a:gdLst/>
                <a:ahLst/>
                <a:cxnLst/>
                <a:rect l="l" t="t" r="r" b="b"/>
                <a:pathLst>
                  <a:path w="13345" h="20853" extrusionOk="0">
                    <a:moveTo>
                      <a:pt x="13344" y="1"/>
                    </a:moveTo>
                    <a:cubicBezTo>
                      <a:pt x="10426" y="4590"/>
                      <a:pt x="6475" y="9059"/>
                      <a:pt x="1672" y="11764"/>
                    </a:cubicBezTo>
                    <a:cubicBezTo>
                      <a:pt x="1307" y="14712"/>
                      <a:pt x="730" y="17752"/>
                      <a:pt x="0" y="20852"/>
                    </a:cubicBezTo>
                    <a:cubicBezTo>
                      <a:pt x="365" y="20791"/>
                      <a:pt x="700" y="20730"/>
                      <a:pt x="1034" y="20639"/>
                    </a:cubicBezTo>
                    <a:cubicBezTo>
                      <a:pt x="4377" y="19545"/>
                      <a:pt x="6991" y="17265"/>
                      <a:pt x="9332" y="14712"/>
                    </a:cubicBezTo>
                    <a:cubicBezTo>
                      <a:pt x="10335" y="13618"/>
                      <a:pt x="11368" y="12554"/>
                      <a:pt x="12402" y="11460"/>
                    </a:cubicBezTo>
                    <a:cubicBezTo>
                      <a:pt x="13010" y="8238"/>
                      <a:pt x="13344" y="4256"/>
                      <a:pt x="133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3" name="Google Shape;3413;p93"/>
              <p:cNvSpPr/>
              <p:nvPr/>
            </p:nvSpPr>
            <p:spPr>
              <a:xfrm>
                <a:off x="8484152" y="3106283"/>
                <a:ext cx="290258" cy="513939"/>
              </a:xfrm>
              <a:custGeom>
                <a:avLst/>
                <a:gdLst/>
                <a:ahLst/>
                <a:cxnLst/>
                <a:rect l="l" t="t" r="r" b="b"/>
                <a:pathLst>
                  <a:path w="11004" h="19484" extrusionOk="0">
                    <a:moveTo>
                      <a:pt x="7569" y="0"/>
                    </a:moveTo>
                    <a:cubicBezTo>
                      <a:pt x="5532" y="3374"/>
                      <a:pt x="3010" y="6627"/>
                      <a:pt x="0" y="9089"/>
                    </a:cubicBezTo>
                    <a:cubicBezTo>
                      <a:pt x="517" y="12311"/>
                      <a:pt x="852" y="15806"/>
                      <a:pt x="1004" y="19484"/>
                    </a:cubicBezTo>
                    <a:cubicBezTo>
                      <a:pt x="4742" y="17113"/>
                      <a:pt x="8086" y="14256"/>
                      <a:pt x="11004" y="10973"/>
                    </a:cubicBezTo>
                    <a:cubicBezTo>
                      <a:pt x="10274" y="7022"/>
                      <a:pt x="9150" y="3222"/>
                      <a:pt x="75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93"/>
              <p:cNvSpPr/>
              <p:nvPr/>
            </p:nvSpPr>
            <p:spPr>
              <a:xfrm>
                <a:off x="8411192" y="4090849"/>
                <a:ext cx="347181" cy="314314"/>
              </a:xfrm>
              <a:custGeom>
                <a:avLst/>
                <a:gdLst/>
                <a:ahLst/>
                <a:cxnLst/>
                <a:rect l="l" t="t" r="r" b="b"/>
                <a:pathLst>
                  <a:path w="13162" h="11916" extrusionOk="0">
                    <a:moveTo>
                      <a:pt x="13162" y="0"/>
                    </a:moveTo>
                    <a:lnTo>
                      <a:pt x="13162" y="0"/>
                    </a:lnTo>
                    <a:cubicBezTo>
                      <a:pt x="11885" y="1186"/>
                      <a:pt x="10609" y="2341"/>
                      <a:pt x="9332" y="3405"/>
                    </a:cubicBezTo>
                    <a:cubicBezTo>
                      <a:pt x="6809" y="5502"/>
                      <a:pt x="4256" y="6870"/>
                      <a:pt x="1216" y="7447"/>
                    </a:cubicBezTo>
                    <a:cubicBezTo>
                      <a:pt x="852" y="8937"/>
                      <a:pt x="456" y="10426"/>
                      <a:pt x="0" y="11915"/>
                    </a:cubicBezTo>
                    <a:cubicBezTo>
                      <a:pt x="3040" y="11763"/>
                      <a:pt x="9940" y="10335"/>
                      <a:pt x="13010" y="487"/>
                    </a:cubicBezTo>
                    <a:cubicBezTo>
                      <a:pt x="13071" y="335"/>
                      <a:pt x="13101" y="152"/>
                      <a:pt x="131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5" name="Google Shape;3415;p93"/>
              <p:cNvSpPr/>
              <p:nvPr/>
            </p:nvSpPr>
            <p:spPr>
              <a:xfrm>
                <a:off x="8496972" y="3434208"/>
                <a:ext cx="303895" cy="554824"/>
              </a:xfrm>
              <a:custGeom>
                <a:avLst/>
                <a:gdLst/>
                <a:ahLst/>
                <a:cxnLst/>
                <a:rect l="l" t="t" r="r" b="b"/>
                <a:pathLst>
                  <a:path w="11521" h="21034" extrusionOk="0">
                    <a:moveTo>
                      <a:pt x="10761" y="0"/>
                    </a:moveTo>
                    <a:cubicBezTo>
                      <a:pt x="7782" y="3192"/>
                      <a:pt x="4347" y="5927"/>
                      <a:pt x="578" y="8177"/>
                    </a:cubicBezTo>
                    <a:cubicBezTo>
                      <a:pt x="670" y="12250"/>
                      <a:pt x="518" y="16535"/>
                      <a:pt x="1" y="21034"/>
                    </a:cubicBezTo>
                    <a:cubicBezTo>
                      <a:pt x="1612" y="20031"/>
                      <a:pt x="3132" y="18906"/>
                      <a:pt x="4499" y="17508"/>
                    </a:cubicBezTo>
                    <a:cubicBezTo>
                      <a:pt x="7174" y="14833"/>
                      <a:pt x="9332" y="11824"/>
                      <a:pt x="11521" y="8815"/>
                    </a:cubicBezTo>
                    <a:cubicBezTo>
                      <a:pt x="11460" y="5897"/>
                      <a:pt x="11217" y="2918"/>
                      <a:pt x="107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93"/>
              <p:cNvSpPr/>
              <p:nvPr/>
            </p:nvSpPr>
            <p:spPr>
              <a:xfrm>
                <a:off x="8328604" y="3729240"/>
                <a:ext cx="46530" cy="331170"/>
              </a:xfrm>
              <a:custGeom>
                <a:avLst/>
                <a:gdLst/>
                <a:ahLst/>
                <a:cxnLst/>
                <a:rect l="l" t="t" r="r" b="b"/>
                <a:pathLst>
                  <a:path w="1764" h="12555" extrusionOk="0">
                    <a:moveTo>
                      <a:pt x="1" y="31"/>
                    </a:moveTo>
                    <a:cubicBezTo>
                      <a:pt x="1" y="92"/>
                      <a:pt x="1" y="122"/>
                      <a:pt x="1" y="153"/>
                    </a:cubicBezTo>
                    <a:lnTo>
                      <a:pt x="31" y="153"/>
                    </a:lnTo>
                    <a:cubicBezTo>
                      <a:pt x="60" y="158"/>
                      <a:pt x="85" y="167"/>
                      <a:pt x="107" y="177"/>
                    </a:cubicBezTo>
                    <a:lnTo>
                      <a:pt x="107" y="177"/>
                    </a:lnTo>
                    <a:cubicBezTo>
                      <a:pt x="66" y="140"/>
                      <a:pt x="30" y="90"/>
                      <a:pt x="1" y="31"/>
                    </a:cubicBezTo>
                    <a:close/>
                    <a:moveTo>
                      <a:pt x="107" y="177"/>
                    </a:moveTo>
                    <a:cubicBezTo>
                      <a:pt x="129" y="198"/>
                      <a:pt x="153" y="215"/>
                      <a:pt x="178" y="228"/>
                    </a:cubicBezTo>
                    <a:lnTo>
                      <a:pt x="178" y="228"/>
                    </a:lnTo>
                    <a:cubicBezTo>
                      <a:pt x="159" y="208"/>
                      <a:pt x="136" y="191"/>
                      <a:pt x="107" y="177"/>
                    </a:cubicBezTo>
                    <a:close/>
                    <a:moveTo>
                      <a:pt x="1004" y="1"/>
                    </a:moveTo>
                    <a:cubicBezTo>
                      <a:pt x="821" y="62"/>
                      <a:pt x="609" y="153"/>
                      <a:pt x="426" y="244"/>
                    </a:cubicBezTo>
                    <a:cubicBezTo>
                      <a:pt x="388" y="257"/>
                      <a:pt x="351" y="263"/>
                      <a:pt x="316" y="263"/>
                    </a:cubicBezTo>
                    <a:cubicBezTo>
                      <a:pt x="267" y="263"/>
                      <a:pt x="221" y="251"/>
                      <a:pt x="178" y="228"/>
                    </a:cubicBezTo>
                    <a:lnTo>
                      <a:pt x="178" y="228"/>
                    </a:lnTo>
                    <a:cubicBezTo>
                      <a:pt x="301" y="358"/>
                      <a:pt x="222" y="598"/>
                      <a:pt x="31" y="670"/>
                    </a:cubicBezTo>
                    <a:cubicBezTo>
                      <a:pt x="305" y="4560"/>
                      <a:pt x="548" y="8451"/>
                      <a:pt x="791" y="12341"/>
                    </a:cubicBezTo>
                    <a:cubicBezTo>
                      <a:pt x="882" y="12341"/>
                      <a:pt x="973" y="12372"/>
                      <a:pt x="1065" y="12372"/>
                    </a:cubicBezTo>
                    <a:cubicBezTo>
                      <a:pt x="1217" y="12372"/>
                      <a:pt x="1277" y="12463"/>
                      <a:pt x="1308" y="12554"/>
                    </a:cubicBezTo>
                    <a:lnTo>
                      <a:pt x="1764" y="12341"/>
                    </a:lnTo>
                    <a:cubicBezTo>
                      <a:pt x="1520" y="8238"/>
                      <a:pt x="1247" y="4104"/>
                      <a:pt x="1004"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93"/>
              <p:cNvSpPr/>
              <p:nvPr/>
            </p:nvSpPr>
            <p:spPr>
              <a:xfrm>
                <a:off x="8311775" y="3427798"/>
                <a:ext cx="42521" cy="293450"/>
              </a:xfrm>
              <a:custGeom>
                <a:avLst/>
                <a:gdLst/>
                <a:ahLst/>
                <a:cxnLst/>
                <a:rect l="l" t="t" r="r" b="b"/>
                <a:pathLst>
                  <a:path w="1612" h="11125" extrusionOk="0">
                    <a:moveTo>
                      <a:pt x="0" y="0"/>
                    </a:moveTo>
                    <a:lnTo>
                      <a:pt x="0" y="0"/>
                    </a:lnTo>
                    <a:cubicBezTo>
                      <a:pt x="183" y="3708"/>
                      <a:pt x="396" y="7417"/>
                      <a:pt x="608" y="11125"/>
                    </a:cubicBezTo>
                    <a:cubicBezTo>
                      <a:pt x="639" y="11064"/>
                      <a:pt x="669" y="11003"/>
                      <a:pt x="760" y="10942"/>
                    </a:cubicBezTo>
                    <a:cubicBezTo>
                      <a:pt x="1064" y="10821"/>
                      <a:pt x="1307" y="10669"/>
                      <a:pt x="1611" y="10547"/>
                    </a:cubicBezTo>
                    <a:cubicBezTo>
                      <a:pt x="1399" y="7325"/>
                      <a:pt x="1216" y="4103"/>
                      <a:pt x="1064" y="882"/>
                    </a:cubicBezTo>
                    <a:cubicBezTo>
                      <a:pt x="1064" y="638"/>
                      <a:pt x="1034" y="395"/>
                      <a:pt x="1034" y="182"/>
                    </a:cubicBezTo>
                    <a:cubicBezTo>
                      <a:pt x="912" y="213"/>
                      <a:pt x="791" y="274"/>
                      <a:pt x="669" y="304"/>
                    </a:cubicBezTo>
                    <a:cubicBezTo>
                      <a:pt x="636" y="315"/>
                      <a:pt x="605" y="320"/>
                      <a:pt x="577" y="320"/>
                    </a:cubicBezTo>
                    <a:cubicBezTo>
                      <a:pt x="446" y="320"/>
                      <a:pt x="360" y="216"/>
                      <a:pt x="335" y="91"/>
                    </a:cubicBezTo>
                    <a:cubicBezTo>
                      <a:pt x="213" y="61"/>
                      <a:pt x="92" y="30"/>
                      <a:pt x="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93"/>
              <p:cNvSpPr/>
              <p:nvPr/>
            </p:nvSpPr>
            <p:spPr>
              <a:xfrm>
                <a:off x="8285318" y="2854984"/>
                <a:ext cx="52940" cy="564821"/>
              </a:xfrm>
              <a:custGeom>
                <a:avLst/>
                <a:gdLst/>
                <a:ahLst/>
                <a:cxnLst/>
                <a:rect l="l" t="t" r="r" b="b"/>
                <a:pathLst>
                  <a:path w="2007" h="21413" extrusionOk="0">
                    <a:moveTo>
                      <a:pt x="904" y="0"/>
                    </a:moveTo>
                    <a:cubicBezTo>
                      <a:pt x="868" y="0"/>
                      <a:pt x="831" y="4"/>
                      <a:pt x="791" y="14"/>
                    </a:cubicBezTo>
                    <a:cubicBezTo>
                      <a:pt x="517" y="14"/>
                      <a:pt x="244" y="44"/>
                      <a:pt x="0" y="74"/>
                    </a:cubicBezTo>
                    <a:cubicBezTo>
                      <a:pt x="61" y="3965"/>
                      <a:pt x="244" y="7886"/>
                      <a:pt x="487" y="11746"/>
                    </a:cubicBezTo>
                    <a:cubicBezTo>
                      <a:pt x="669" y="11959"/>
                      <a:pt x="821" y="12172"/>
                      <a:pt x="1034" y="12354"/>
                    </a:cubicBezTo>
                    <a:cubicBezTo>
                      <a:pt x="1223" y="12567"/>
                      <a:pt x="1044" y="12817"/>
                      <a:pt x="841" y="12817"/>
                    </a:cubicBezTo>
                    <a:cubicBezTo>
                      <a:pt x="783" y="12817"/>
                      <a:pt x="723" y="12797"/>
                      <a:pt x="669" y="12749"/>
                    </a:cubicBezTo>
                    <a:cubicBezTo>
                      <a:pt x="608" y="12689"/>
                      <a:pt x="578" y="12658"/>
                      <a:pt x="517" y="12597"/>
                    </a:cubicBezTo>
                    <a:lnTo>
                      <a:pt x="517" y="12597"/>
                    </a:lnTo>
                    <a:cubicBezTo>
                      <a:pt x="669" y="14999"/>
                      <a:pt x="791" y="17370"/>
                      <a:pt x="912" y="19740"/>
                    </a:cubicBezTo>
                    <a:cubicBezTo>
                      <a:pt x="912" y="20196"/>
                      <a:pt x="943" y="20652"/>
                      <a:pt x="973" y="21139"/>
                    </a:cubicBezTo>
                    <a:cubicBezTo>
                      <a:pt x="1155" y="21199"/>
                      <a:pt x="1307" y="21291"/>
                      <a:pt x="1490" y="21321"/>
                    </a:cubicBezTo>
                    <a:cubicBezTo>
                      <a:pt x="1520" y="21351"/>
                      <a:pt x="1551" y="21382"/>
                      <a:pt x="1581" y="21412"/>
                    </a:cubicBezTo>
                    <a:cubicBezTo>
                      <a:pt x="1733" y="21351"/>
                      <a:pt x="1854" y="21260"/>
                      <a:pt x="2006" y="21169"/>
                    </a:cubicBezTo>
                    <a:cubicBezTo>
                      <a:pt x="1824" y="18038"/>
                      <a:pt x="1672" y="14907"/>
                      <a:pt x="1490" y="11746"/>
                    </a:cubicBezTo>
                    <a:cubicBezTo>
                      <a:pt x="1307" y="11838"/>
                      <a:pt x="1125" y="11868"/>
                      <a:pt x="912" y="11898"/>
                    </a:cubicBezTo>
                    <a:cubicBezTo>
                      <a:pt x="891" y="11902"/>
                      <a:pt x="870" y="11904"/>
                      <a:pt x="851" y="11904"/>
                    </a:cubicBezTo>
                    <a:cubicBezTo>
                      <a:pt x="531" y="11904"/>
                      <a:pt x="417" y="11466"/>
                      <a:pt x="760" y="11351"/>
                    </a:cubicBezTo>
                    <a:cubicBezTo>
                      <a:pt x="1003" y="11260"/>
                      <a:pt x="1247" y="11108"/>
                      <a:pt x="1459" y="10956"/>
                    </a:cubicBezTo>
                    <a:cubicBezTo>
                      <a:pt x="1307" y="7309"/>
                      <a:pt x="1155" y="3661"/>
                      <a:pt x="1125" y="14"/>
                    </a:cubicBezTo>
                    <a:cubicBezTo>
                      <a:pt x="1044" y="14"/>
                      <a:pt x="976" y="0"/>
                      <a:pt x="904"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9" name="Google Shape;3419;p93"/>
              <p:cNvSpPr/>
              <p:nvPr/>
            </p:nvSpPr>
            <p:spPr>
              <a:xfrm>
                <a:off x="8351051" y="4071594"/>
                <a:ext cx="42521" cy="333570"/>
              </a:xfrm>
              <a:custGeom>
                <a:avLst/>
                <a:gdLst/>
                <a:ahLst/>
                <a:cxnLst/>
                <a:rect l="l" t="t" r="r" b="b"/>
                <a:pathLst>
                  <a:path w="1612" h="12646" extrusionOk="0">
                    <a:moveTo>
                      <a:pt x="943" y="1"/>
                    </a:moveTo>
                    <a:cubicBezTo>
                      <a:pt x="669" y="62"/>
                      <a:pt x="396" y="153"/>
                      <a:pt x="92" y="213"/>
                    </a:cubicBezTo>
                    <a:cubicBezTo>
                      <a:pt x="82" y="224"/>
                      <a:pt x="72" y="227"/>
                      <a:pt x="62" y="227"/>
                    </a:cubicBezTo>
                    <a:cubicBezTo>
                      <a:pt x="41" y="227"/>
                      <a:pt x="21" y="213"/>
                      <a:pt x="1" y="213"/>
                    </a:cubicBezTo>
                    <a:lnTo>
                      <a:pt x="1" y="213"/>
                    </a:lnTo>
                    <a:cubicBezTo>
                      <a:pt x="183" y="3010"/>
                      <a:pt x="366" y="5806"/>
                      <a:pt x="548" y="8603"/>
                    </a:cubicBezTo>
                    <a:cubicBezTo>
                      <a:pt x="700" y="8694"/>
                      <a:pt x="730" y="8907"/>
                      <a:pt x="578" y="9028"/>
                    </a:cubicBezTo>
                    <a:cubicBezTo>
                      <a:pt x="639" y="10244"/>
                      <a:pt x="700" y="11429"/>
                      <a:pt x="761" y="12615"/>
                    </a:cubicBezTo>
                    <a:lnTo>
                      <a:pt x="791" y="12615"/>
                    </a:lnTo>
                    <a:cubicBezTo>
                      <a:pt x="791" y="12615"/>
                      <a:pt x="1095" y="12645"/>
                      <a:pt x="1612" y="12645"/>
                    </a:cubicBezTo>
                    <a:cubicBezTo>
                      <a:pt x="1551" y="11247"/>
                      <a:pt x="1490" y="9849"/>
                      <a:pt x="1429" y="8481"/>
                    </a:cubicBezTo>
                    <a:lnTo>
                      <a:pt x="1156" y="8481"/>
                    </a:lnTo>
                    <a:cubicBezTo>
                      <a:pt x="1146" y="8483"/>
                      <a:pt x="1137" y="8483"/>
                      <a:pt x="1128" y="8483"/>
                    </a:cubicBezTo>
                    <a:cubicBezTo>
                      <a:pt x="962" y="8483"/>
                      <a:pt x="860" y="8232"/>
                      <a:pt x="1004" y="8116"/>
                    </a:cubicBezTo>
                    <a:cubicBezTo>
                      <a:pt x="1125" y="7995"/>
                      <a:pt x="1247" y="7934"/>
                      <a:pt x="1399" y="7843"/>
                    </a:cubicBezTo>
                    <a:cubicBezTo>
                      <a:pt x="1247" y="5229"/>
                      <a:pt x="1095" y="2615"/>
                      <a:pt x="943"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93"/>
              <p:cNvSpPr/>
              <p:nvPr/>
            </p:nvSpPr>
            <p:spPr>
              <a:xfrm>
                <a:off x="7918117" y="2994046"/>
                <a:ext cx="393684" cy="433778"/>
              </a:xfrm>
              <a:custGeom>
                <a:avLst/>
                <a:gdLst/>
                <a:ahLst/>
                <a:cxnLst/>
                <a:rect l="l" t="t" r="r" b="b"/>
                <a:pathLst>
                  <a:path w="14925" h="16445" extrusionOk="0">
                    <a:moveTo>
                      <a:pt x="608" y="0"/>
                    </a:moveTo>
                    <a:cubicBezTo>
                      <a:pt x="395" y="213"/>
                      <a:pt x="213" y="426"/>
                      <a:pt x="0" y="638"/>
                    </a:cubicBezTo>
                    <a:cubicBezTo>
                      <a:pt x="1733" y="3496"/>
                      <a:pt x="3739" y="6201"/>
                      <a:pt x="5958" y="8754"/>
                    </a:cubicBezTo>
                    <a:cubicBezTo>
                      <a:pt x="8085" y="11186"/>
                      <a:pt x="11520" y="15563"/>
                      <a:pt x="14924" y="16444"/>
                    </a:cubicBezTo>
                    <a:cubicBezTo>
                      <a:pt x="14924" y="16231"/>
                      <a:pt x="14894" y="16049"/>
                      <a:pt x="14894" y="15867"/>
                    </a:cubicBezTo>
                    <a:cubicBezTo>
                      <a:pt x="11733" y="14651"/>
                      <a:pt x="8632" y="10578"/>
                      <a:pt x="6505" y="8207"/>
                    </a:cubicBezTo>
                    <a:cubicBezTo>
                      <a:pt x="4256" y="5684"/>
                      <a:pt x="2341" y="2918"/>
                      <a:pt x="608"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93"/>
              <p:cNvSpPr/>
              <p:nvPr/>
            </p:nvSpPr>
            <p:spPr>
              <a:xfrm>
                <a:off x="8310984" y="3411760"/>
                <a:ext cx="16038" cy="17647"/>
              </a:xfrm>
              <a:custGeom>
                <a:avLst/>
                <a:gdLst/>
                <a:ahLst/>
                <a:cxnLst/>
                <a:rect l="l" t="t" r="r" b="b"/>
                <a:pathLst>
                  <a:path w="608" h="669" extrusionOk="0">
                    <a:moveTo>
                      <a:pt x="0" y="0"/>
                    </a:moveTo>
                    <a:cubicBezTo>
                      <a:pt x="0" y="213"/>
                      <a:pt x="30" y="395"/>
                      <a:pt x="30" y="608"/>
                    </a:cubicBezTo>
                    <a:cubicBezTo>
                      <a:pt x="122" y="638"/>
                      <a:pt x="243" y="669"/>
                      <a:pt x="334" y="669"/>
                    </a:cubicBezTo>
                    <a:cubicBezTo>
                      <a:pt x="334" y="578"/>
                      <a:pt x="365" y="456"/>
                      <a:pt x="486" y="395"/>
                    </a:cubicBezTo>
                    <a:cubicBezTo>
                      <a:pt x="517" y="365"/>
                      <a:pt x="547" y="335"/>
                      <a:pt x="608" y="304"/>
                    </a:cubicBezTo>
                    <a:cubicBezTo>
                      <a:pt x="578" y="274"/>
                      <a:pt x="547" y="213"/>
                      <a:pt x="486" y="213"/>
                    </a:cubicBezTo>
                    <a:cubicBezTo>
                      <a:pt x="334" y="183"/>
                      <a:pt x="152" y="91"/>
                      <a:pt x="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93"/>
              <p:cNvSpPr/>
              <p:nvPr/>
            </p:nvSpPr>
            <p:spPr>
              <a:xfrm>
                <a:off x="7792217" y="3316353"/>
                <a:ext cx="537204" cy="431694"/>
              </a:xfrm>
              <a:custGeom>
                <a:avLst/>
                <a:gdLst/>
                <a:ahLst/>
                <a:cxnLst/>
                <a:rect l="l" t="t" r="r" b="b"/>
                <a:pathLst>
                  <a:path w="20366" h="16366" extrusionOk="0">
                    <a:moveTo>
                      <a:pt x="123" y="0"/>
                    </a:moveTo>
                    <a:cubicBezTo>
                      <a:pt x="62" y="456"/>
                      <a:pt x="31" y="912"/>
                      <a:pt x="1" y="1398"/>
                    </a:cubicBezTo>
                    <a:cubicBezTo>
                      <a:pt x="5503" y="7964"/>
                      <a:pt x="11916" y="14772"/>
                      <a:pt x="20214" y="16353"/>
                    </a:cubicBezTo>
                    <a:cubicBezTo>
                      <a:pt x="20232" y="16362"/>
                      <a:pt x="20250" y="16365"/>
                      <a:pt x="20267" y="16365"/>
                    </a:cubicBezTo>
                    <a:cubicBezTo>
                      <a:pt x="20308" y="16365"/>
                      <a:pt x="20345" y="16344"/>
                      <a:pt x="20366" y="16323"/>
                    </a:cubicBezTo>
                    <a:lnTo>
                      <a:pt x="20336" y="15775"/>
                    </a:lnTo>
                    <a:cubicBezTo>
                      <a:pt x="11551" y="13921"/>
                      <a:pt x="5928" y="6535"/>
                      <a:pt x="12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93"/>
              <p:cNvSpPr/>
              <p:nvPr/>
            </p:nvSpPr>
            <p:spPr>
              <a:xfrm>
                <a:off x="8328604" y="3732458"/>
                <a:ext cx="8836" cy="14455"/>
              </a:xfrm>
              <a:custGeom>
                <a:avLst/>
                <a:gdLst/>
                <a:ahLst/>
                <a:cxnLst/>
                <a:rect l="l" t="t" r="r" b="b"/>
                <a:pathLst>
                  <a:path w="335" h="548" extrusionOk="0">
                    <a:moveTo>
                      <a:pt x="1" y="0"/>
                    </a:moveTo>
                    <a:cubicBezTo>
                      <a:pt x="1" y="2"/>
                      <a:pt x="1" y="4"/>
                      <a:pt x="1" y="5"/>
                    </a:cubicBezTo>
                    <a:lnTo>
                      <a:pt x="1" y="5"/>
                    </a:lnTo>
                    <a:lnTo>
                      <a:pt x="1" y="0"/>
                    </a:lnTo>
                    <a:close/>
                    <a:moveTo>
                      <a:pt x="1" y="5"/>
                    </a:moveTo>
                    <a:lnTo>
                      <a:pt x="31" y="548"/>
                    </a:lnTo>
                    <a:cubicBezTo>
                      <a:pt x="274" y="456"/>
                      <a:pt x="335" y="92"/>
                      <a:pt x="31" y="31"/>
                    </a:cubicBezTo>
                    <a:cubicBezTo>
                      <a:pt x="31" y="31"/>
                      <a:pt x="4" y="31"/>
                      <a:pt x="1" y="5"/>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93"/>
              <p:cNvSpPr/>
              <p:nvPr/>
            </p:nvSpPr>
            <p:spPr>
              <a:xfrm>
                <a:off x="7801054" y="3673926"/>
                <a:ext cx="549232" cy="394502"/>
              </a:xfrm>
              <a:custGeom>
                <a:avLst/>
                <a:gdLst/>
                <a:ahLst/>
                <a:cxnLst/>
                <a:rect l="l" t="t" r="r" b="b"/>
                <a:pathLst>
                  <a:path w="20822" h="14956" extrusionOk="0">
                    <a:moveTo>
                      <a:pt x="0" y="1"/>
                    </a:moveTo>
                    <a:lnTo>
                      <a:pt x="0" y="1"/>
                    </a:lnTo>
                    <a:cubicBezTo>
                      <a:pt x="61" y="608"/>
                      <a:pt x="122" y="1186"/>
                      <a:pt x="183" y="1794"/>
                    </a:cubicBezTo>
                    <a:cubicBezTo>
                      <a:pt x="5654" y="8268"/>
                      <a:pt x="12675" y="14925"/>
                      <a:pt x="20730" y="14955"/>
                    </a:cubicBezTo>
                    <a:cubicBezTo>
                      <a:pt x="20761" y="14955"/>
                      <a:pt x="20761" y="14925"/>
                      <a:pt x="20791" y="14894"/>
                    </a:cubicBezTo>
                    <a:lnTo>
                      <a:pt x="20821" y="14894"/>
                    </a:lnTo>
                    <a:cubicBezTo>
                      <a:pt x="20821" y="14712"/>
                      <a:pt x="20821" y="14590"/>
                      <a:pt x="20791" y="14408"/>
                    </a:cubicBezTo>
                    <a:cubicBezTo>
                      <a:pt x="12250" y="13557"/>
                      <a:pt x="5532" y="6688"/>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93"/>
              <p:cNvSpPr/>
              <p:nvPr/>
            </p:nvSpPr>
            <p:spPr>
              <a:xfrm>
                <a:off x="8349469" y="4053973"/>
                <a:ext cx="13637" cy="12028"/>
              </a:xfrm>
              <a:custGeom>
                <a:avLst/>
                <a:gdLst/>
                <a:ahLst/>
                <a:cxnLst/>
                <a:rect l="l" t="t" r="r" b="b"/>
                <a:pathLst>
                  <a:path w="517" h="456" extrusionOk="0">
                    <a:moveTo>
                      <a:pt x="0" y="0"/>
                    </a:moveTo>
                    <a:cubicBezTo>
                      <a:pt x="0" y="152"/>
                      <a:pt x="30" y="304"/>
                      <a:pt x="30" y="456"/>
                    </a:cubicBezTo>
                    <a:cubicBezTo>
                      <a:pt x="182" y="395"/>
                      <a:pt x="334" y="334"/>
                      <a:pt x="517" y="243"/>
                    </a:cubicBezTo>
                    <a:cubicBezTo>
                      <a:pt x="486" y="152"/>
                      <a:pt x="426" y="61"/>
                      <a:pt x="274" y="61"/>
                    </a:cubicBezTo>
                    <a:cubicBezTo>
                      <a:pt x="182" y="61"/>
                      <a:pt x="91" y="30"/>
                      <a:pt x="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93"/>
              <p:cNvSpPr/>
              <p:nvPr/>
            </p:nvSpPr>
            <p:spPr>
              <a:xfrm>
                <a:off x="7930937" y="4126116"/>
                <a:ext cx="435387" cy="196512"/>
              </a:xfrm>
              <a:custGeom>
                <a:avLst/>
                <a:gdLst/>
                <a:ahLst/>
                <a:cxnLst/>
                <a:rect l="l" t="t" r="r" b="b"/>
                <a:pathLst>
                  <a:path w="16506" h="7450" extrusionOk="0">
                    <a:moveTo>
                      <a:pt x="0" y="1"/>
                    </a:moveTo>
                    <a:cubicBezTo>
                      <a:pt x="548" y="821"/>
                      <a:pt x="1095" y="1612"/>
                      <a:pt x="1703" y="2311"/>
                    </a:cubicBezTo>
                    <a:cubicBezTo>
                      <a:pt x="4880" y="4787"/>
                      <a:pt x="9478" y="7450"/>
                      <a:pt x="13734" y="7450"/>
                    </a:cubicBezTo>
                    <a:cubicBezTo>
                      <a:pt x="14649" y="7450"/>
                      <a:pt x="15548" y="7327"/>
                      <a:pt x="16414" y="7052"/>
                    </a:cubicBezTo>
                    <a:cubicBezTo>
                      <a:pt x="16445" y="7022"/>
                      <a:pt x="16475" y="6992"/>
                      <a:pt x="16505" y="6992"/>
                    </a:cubicBezTo>
                    <a:cubicBezTo>
                      <a:pt x="16475" y="6840"/>
                      <a:pt x="16475" y="6688"/>
                      <a:pt x="16475" y="6536"/>
                    </a:cubicBezTo>
                    <a:cubicBezTo>
                      <a:pt x="16432" y="6514"/>
                      <a:pt x="16389" y="6493"/>
                      <a:pt x="16335" y="6493"/>
                    </a:cubicBezTo>
                    <a:cubicBezTo>
                      <a:pt x="16313" y="6493"/>
                      <a:pt x="16289" y="6496"/>
                      <a:pt x="16262" y="6505"/>
                    </a:cubicBezTo>
                    <a:cubicBezTo>
                      <a:pt x="15441" y="6668"/>
                      <a:pt x="14625" y="6745"/>
                      <a:pt x="13814" y="6745"/>
                    </a:cubicBezTo>
                    <a:cubicBezTo>
                      <a:pt x="8861" y="6745"/>
                      <a:pt x="4128" y="3867"/>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93"/>
              <p:cNvSpPr/>
              <p:nvPr/>
            </p:nvSpPr>
            <p:spPr>
              <a:xfrm>
                <a:off x="8365480" y="4298493"/>
                <a:ext cx="4853" cy="12055"/>
              </a:xfrm>
              <a:custGeom>
                <a:avLst/>
                <a:gdLst/>
                <a:ahLst/>
                <a:cxnLst/>
                <a:rect l="l" t="t" r="r" b="b"/>
                <a:pathLst>
                  <a:path w="184" h="457" extrusionOk="0">
                    <a:moveTo>
                      <a:pt x="1" y="1"/>
                    </a:moveTo>
                    <a:lnTo>
                      <a:pt x="31" y="457"/>
                    </a:lnTo>
                    <a:cubicBezTo>
                      <a:pt x="183" y="305"/>
                      <a:pt x="153" y="92"/>
                      <a:pt x="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93"/>
              <p:cNvSpPr/>
              <p:nvPr/>
            </p:nvSpPr>
            <p:spPr>
              <a:xfrm>
                <a:off x="8089677" y="2890620"/>
                <a:ext cx="209279" cy="296668"/>
              </a:xfrm>
              <a:custGeom>
                <a:avLst/>
                <a:gdLst/>
                <a:ahLst/>
                <a:cxnLst/>
                <a:rect l="l" t="t" r="r" b="b"/>
                <a:pathLst>
                  <a:path w="7934" h="11247" extrusionOk="0">
                    <a:moveTo>
                      <a:pt x="913" y="0"/>
                    </a:moveTo>
                    <a:cubicBezTo>
                      <a:pt x="609" y="91"/>
                      <a:pt x="305" y="182"/>
                      <a:pt x="1" y="304"/>
                    </a:cubicBezTo>
                    <a:cubicBezTo>
                      <a:pt x="1977" y="4377"/>
                      <a:pt x="4591" y="8116"/>
                      <a:pt x="7934" y="11246"/>
                    </a:cubicBezTo>
                    <a:cubicBezTo>
                      <a:pt x="7904" y="10973"/>
                      <a:pt x="7904" y="10669"/>
                      <a:pt x="7873" y="10395"/>
                    </a:cubicBezTo>
                    <a:cubicBezTo>
                      <a:pt x="4955" y="7234"/>
                      <a:pt x="2676" y="3739"/>
                      <a:pt x="91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93"/>
              <p:cNvSpPr/>
              <p:nvPr/>
            </p:nvSpPr>
            <p:spPr>
              <a:xfrm>
                <a:off x="8297347" y="3164814"/>
                <a:ext cx="20232" cy="28250"/>
              </a:xfrm>
              <a:custGeom>
                <a:avLst/>
                <a:gdLst/>
                <a:ahLst/>
                <a:cxnLst/>
                <a:rect l="l" t="t" r="r" b="b"/>
                <a:pathLst>
                  <a:path w="767" h="1071" extrusionOk="0">
                    <a:moveTo>
                      <a:pt x="0" y="0"/>
                    </a:moveTo>
                    <a:cubicBezTo>
                      <a:pt x="31" y="274"/>
                      <a:pt x="61" y="578"/>
                      <a:pt x="61" y="851"/>
                    </a:cubicBezTo>
                    <a:cubicBezTo>
                      <a:pt x="122" y="882"/>
                      <a:pt x="152" y="943"/>
                      <a:pt x="213" y="1003"/>
                    </a:cubicBezTo>
                    <a:cubicBezTo>
                      <a:pt x="267" y="1051"/>
                      <a:pt x="327" y="1071"/>
                      <a:pt x="385" y="1071"/>
                    </a:cubicBezTo>
                    <a:cubicBezTo>
                      <a:pt x="588" y="1071"/>
                      <a:pt x="767" y="821"/>
                      <a:pt x="578" y="608"/>
                    </a:cubicBezTo>
                    <a:cubicBezTo>
                      <a:pt x="365" y="426"/>
                      <a:pt x="213" y="213"/>
                      <a:pt x="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93"/>
              <p:cNvSpPr/>
              <p:nvPr/>
            </p:nvSpPr>
            <p:spPr>
              <a:xfrm>
                <a:off x="8323803" y="3037332"/>
                <a:ext cx="102635" cy="127509"/>
              </a:xfrm>
              <a:custGeom>
                <a:avLst/>
                <a:gdLst/>
                <a:ahLst/>
                <a:cxnLst/>
                <a:rect l="l" t="t" r="r" b="b"/>
                <a:pathLst>
                  <a:path w="3891" h="4834" extrusionOk="0">
                    <a:moveTo>
                      <a:pt x="3526" y="0"/>
                    </a:moveTo>
                    <a:cubicBezTo>
                      <a:pt x="2554" y="1429"/>
                      <a:pt x="1247" y="3162"/>
                      <a:pt x="0" y="4043"/>
                    </a:cubicBezTo>
                    <a:lnTo>
                      <a:pt x="31" y="4833"/>
                    </a:lnTo>
                    <a:cubicBezTo>
                      <a:pt x="1429" y="4317"/>
                      <a:pt x="2736" y="2827"/>
                      <a:pt x="3891" y="1277"/>
                    </a:cubicBezTo>
                    <a:cubicBezTo>
                      <a:pt x="3769" y="852"/>
                      <a:pt x="3648" y="396"/>
                      <a:pt x="3526"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93"/>
              <p:cNvSpPr/>
              <p:nvPr/>
            </p:nvSpPr>
            <p:spPr>
              <a:xfrm>
                <a:off x="8416810" y="2900222"/>
                <a:ext cx="113054" cy="170794"/>
              </a:xfrm>
              <a:custGeom>
                <a:avLst/>
                <a:gdLst/>
                <a:ahLst/>
                <a:cxnLst/>
                <a:rect l="l" t="t" r="r" b="b"/>
                <a:pathLst>
                  <a:path w="4286" h="6475" extrusionOk="0">
                    <a:moveTo>
                      <a:pt x="3435" y="1"/>
                    </a:moveTo>
                    <a:cubicBezTo>
                      <a:pt x="2645" y="1308"/>
                      <a:pt x="1824" y="2584"/>
                      <a:pt x="943" y="3831"/>
                    </a:cubicBezTo>
                    <a:cubicBezTo>
                      <a:pt x="699" y="4195"/>
                      <a:pt x="365" y="4682"/>
                      <a:pt x="0" y="5198"/>
                    </a:cubicBezTo>
                    <a:cubicBezTo>
                      <a:pt x="122" y="5594"/>
                      <a:pt x="243" y="6050"/>
                      <a:pt x="365" y="6475"/>
                    </a:cubicBezTo>
                    <a:cubicBezTo>
                      <a:pt x="1216" y="5259"/>
                      <a:pt x="1976" y="4043"/>
                      <a:pt x="2584" y="3192"/>
                    </a:cubicBezTo>
                    <a:cubicBezTo>
                      <a:pt x="3192" y="2341"/>
                      <a:pt x="3739" y="1460"/>
                      <a:pt x="4286" y="578"/>
                    </a:cubicBezTo>
                    <a:cubicBezTo>
                      <a:pt x="4012" y="366"/>
                      <a:pt x="3709" y="183"/>
                      <a:pt x="343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93"/>
              <p:cNvSpPr/>
              <p:nvPr/>
            </p:nvSpPr>
            <p:spPr>
              <a:xfrm>
                <a:off x="8296291" y="3143976"/>
                <a:ext cx="28329" cy="25006"/>
              </a:xfrm>
              <a:custGeom>
                <a:avLst/>
                <a:gdLst/>
                <a:ahLst/>
                <a:cxnLst/>
                <a:rect l="l" t="t" r="r" b="b"/>
                <a:pathLst>
                  <a:path w="1074" h="948" extrusionOk="0">
                    <a:moveTo>
                      <a:pt x="1043" y="0"/>
                    </a:moveTo>
                    <a:cubicBezTo>
                      <a:pt x="800" y="152"/>
                      <a:pt x="587" y="274"/>
                      <a:pt x="344" y="365"/>
                    </a:cubicBezTo>
                    <a:cubicBezTo>
                      <a:pt x="1" y="508"/>
                      <a:pt x="116" y="948"/>
                      <a:pt x="435" y="948"/>
                    </a:cubicBezTo>
                    <a:cubicBezTo>
                      <a:pt x="454" y="948"/>
                      <a:pt x="475" y="946"/>
                      <a:pt x="496" y="942"/>
                    </a:cubicBezTo>
                    <a:cubicBezTo>
                      <a:pt x="709" y="912"/>
                      <a:pt x="891" y="851"/>
                      <a:pt x="1074" y="790"/>
                    </a:cubicBezTo>
                    <a:lnTo>
                      <a:pt x="1043" y="0"/>
                    </a:ln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93"/>
              <p:cNvSpPr/>
              <p:nvPr/>
            </p:nvSpPr>
            <p:spPr>
              <a:xfrm>
                <a:off x="8337440" y="3310735"/>
                <a:ext cx="146738" cy="121890"/>
              </a:xfrm>
              <a:custGeom>
                <a:avLst/>
                <a:gdLst/>
                <a:ahLst/>
                <a:cxnLst/>
                <a:rect l="l" t="t" r="r" b="b"/>
                <a:pathLst>
                  <a:path w="5563" h="4621" extrusionOk="0">
                    <a:moveTo>
                      <a:pt x="5350" y="0"/>
                    </a:moveTo>
                    <a:cubicBezTo>
                      <a:pt x="3769" y="1459"/>
                      <a:pt x="2006" y="2766"/>
                      <a:pt x="0" y="3891"/>
                    </a:cubicBezTo>
                    <a:cubicBezTo>
                      <a:pt x="30" y="4134"/>
                      <a:pt x="30" y="4377"/>
                      <a:pt x="61" y="4620"/>
                    </a:cubicBezTo>
                    <a:cubicBezTo>
                      <a:pt x="2067" y="3830"/>
                      <a:pt x="3891" y="2706"/>
                      <a:pt x="5562" y="1338"/>
                    </a:cubicBezTo>
                    <a:cubicBezTo>
                      <a:pt x="5502" y="882"/>
                      <a:pt x="5411" y="456"/>
                      <a:pt x="535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93"/>
              <p:cNvSpPr/>
              <p:nvPr/>
            </p:nvSpPr>
            <p:spPr>
              <a:xfrm>
                <a:off x="8478534" y="3076608"/>
                <a:ext cx="205270" cy="269420"/>
              </a:xfrm>
              <a:custGeom>
                <a:avLst/>
                <a:gdLst/>
                <a:ahLst/>
                <a:cxnLst/>
                <a:rect l="l" t="t" r="r" b="b"/>
                <a:pathLst>
                  <a:path w="7782" h="10214" extrusionOk="0">
                    <a:moveTo>
                      <a:pt x="7204" y="1"/>
                    </a:moveTo>
                    <a:cubicBezTo>
                      <a:pt x="5107" y="3284"/>
                      <a:pt x="2828" y="6323"/>
                      <a:pt x="1" y="8876"/>
                    </a:cubicBezTo>
                    <a:cubicBezTo>
                      <a:pt x="92" y="9332"/>
                      <a:pt x="153" y="9758"/>
                      <a:pt x="213" y="10214"/>
                    </a:cubicBezTo>
                    <a:cubicBezTo>
                      <a:pt x="3223" y="7752"/>
                      <a:pt x="5745" y="4499"/>
                      <a:pt x="7782" y="1125"/>
                    </a:cubicBezTo>
                    <a:cubicBezTo>
                      <a:pt x="7600" y="730"/>
                      <a:pt x="7387" y="366"/>
                      <a:pt x="7204"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93"/>
              <p:cNvSpPr/>
              <p:nvPr/>
            </p:nvSpPr>
            <p:spPr>
              <a:xfrm>
                <a:off x="8320585" y="3413343"/>
                <a:ext cx="18464" cy="22896"/>
              </a:xfrm>
              <a:custGeom>
                <a:avLst/>
                <a:gdLst/>
                <a:ahLst/>
                <a:cxnLst/>
                <a:rect l="l" t="t" r="r" b="b"/>
                <a:pathLst>
                  <a:path w="700" h="868" extrusionOk="0">
                    <a:moveTo>
                      <a:pt x="669" y="1"/>
                    </a:moveTo>
                    <a:cubicBezTo>
                      <a:pt x="517" y="62"/>
                      <a:pt x="396" y="153"/>
                      <a:pt x="244" y="244"/>
                    </a:cubicBezTo>
                    <a:cubicBezTo>
                      <a:pt x="359" y="388"/>
                      <a:pt x="256" y="642"/>
                      <a:pt x="38" y="642"/>
                    </a:cubicBezTo>
                    <a:cubicBezTo>
                      <a:pt x="26" y="642"/>
                      <a:pt x="13" y="641"/>
                      <a:pt x="1" y="639"/>
                    </a:cubicBezTo>
                    <a:lnTo>
                      <a:pt x="1" y="639"/>
                    </a:lnTo>
                    <a:cubicBezTo>
                      <a:pt x="26" y="764"/>
                      <a:pt x="112" y="868"/>
                      <a:pt x="243" y="868"/>
                    </a:cubicBezTo>
                    <a:cubicBezTo>
                      <a:pt x="271" y="868"/>
                      <a:pt x="302" y="863"/>
                      <a:pt x="335" y="852"/>
                    </a:cubicBezTo>
                    <a:cubicBezTo>
                      <a:pt x="457" y="822"/>
                      <a:pt x="578" y="761"/>
                      <a:pt x="700" y="730"/>
                    </a:cubicBezTo>
                    <a:cubicBezTo>
                      <a:pt x="669" y="487"/>
                      <a:pt x="669" y="244"/>
                      <a:pt x="669"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93"/>
              <p:cNvSpPr/>
              <p:nvPr/>
            </p:nvSpPr>
            <p:spPr>
              <a:xfrm>
                <a:off x="8319794" y="3419779"/>
                <a:ext cx="10287" cy="10498"/>
              </a:xfrm>
              <a:custGeom>
                <a:avLst/>
                <a:gdLst/>
                <a:ahLst/>
                <a:cxnLst/>
                <a:rect l="l" t="t" r="r" b="b"/>
                <a:pathLst>
                  <a:path w="390" h="398" extrusionOk="0">
                    <a:moveTo>
                      <a:pt x="274" y="0"/>
                    </a:moveTo>
                    <a:cubicBezTo>
                      <a:pt x="244" y="31"/>
                      <a:pt x="183" y="61"/>
                      <a:pt x="152" y="91"/>
                    </a:cubicBezTo>
                    <a:cubicBezTo>
                      <a:pt x="31" y="152"/>
                      <a:pt x="0" y="274"/>
                      <a:pt x="31" y="395"/>
                    </a:cubicBezTo>
                    <a:cubicBezTo>
                      <a:pt x="43" y="397"/>
                      <a:pt x="56" y="398"/>
                      <a:pt x="68" y="398"/>
                    </a:cubicBezTo>
                    <a:cubicBezTo>
                      <a:pt x="286" y="398"/>
                      <a:pt x="389" y="144"/>
                      <a:pt x="274"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93"/>
              <p:cNvSpPr/>
              <p:nvPr/>
            </p:nvSpPr>
            <p:spPr>
              <a:xfrm>
                <a:off x="8326995" y="3721221"/>
                <a:ext cx="1635" cy="8863"/>
              </a:xfrm>
              <a:custGeom>
                <a:avLst/>
                <a:gdLst/>
                <a:ahLst/>
                <a:cxnLst/>
                <a:rect l="l" t="t" r="r" b="b"/>
                <a:pathLst>
                  <a:path w="62" h="336" extrusionOk="0">
                    <a:moveTo>
                      <a:pt x="31" y="1"/>
                    </a:moveTo>
                    <a:cubicBezTo>
                      <a:pt x="1" y="122"/>
                      <a:pt x="1" y="244"/>
                      <a:pt x="62" y="335"/>
                    </a:cubicBezTo>
                    <a:cubicBezTo>
                      <a:pt x="62" y="244"/>
                      <a:pt x="62" y="122"/>
                      <a:pt x="3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93"/>
              <p:cNvSpPr/>
              <p:nvPr/>
            </p:nvSpPr>
            <p:spPr>
              <a:xfrm>
                <a:off x="8354269" y="3620222"/>
                <a:ext cx="157975" cy="109045"/>
              </a:xfrm>
              <a:custGeom>
                <a:avLst/>
                <a:gdLst/>
                <a:ahLst/>
                <a:cxnLst/>
                <a:rect l="l" t="t" r="r" b="b"/>
                <a:pathLst>
                  <a:path w="5989" h="4134" extrusionOk="0">
                    <a:moveTo>
                      <a:pt x="5928" y="0"/>
                    </a:moveTo>
                    <a:cubicBezTo>
                      <a:pt x="4043" y="1216"/>
                      <a:pt x="2067" y="2280"/>
                      <a:pt x="0" y="3252"/>
                    </a:cubicBezTo>
                    <a:cubicBezTo>
                      <a:pt x="0" y="3526"/>
                      <a:pt x="31" y="3830"/>
                      <a:pt x="31" y="4134"/>
                    </a:cubicBezTo>
                    <a:cubicBezTo>
                      <a:pt x="2098" y="3252"/>
                      <a:pt x="4073" y="2249"/>
                      <a:pt x="5988" y="1125"/>
                    </a:cubicBezTo>
                    <a:cubicBezTo>
                      <a:pt x="5958" y="760"/>
                      <a:pt x="5958" y="395"/>
                      <a:pt x="5928"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93"/>
              <p:cNvSpPr/>
              <p:nvPr/>
            </p:nvSpPr>
            <p:spPr>
              <a:xfrm>
                <a:off x="8510609" y="3395723"/>
                <a:ext cx="270211" cy="254174"/>
              </a:xfrm>
              <a:custGeom>
                <a:avLst/>
                <a:gdLst/>
                <a:ahLst/>
                <a:cxnLst/>
                <a:rect l="l" t="t" r="r" b="b"/>
                <a:pathLst>
                  <a:path w="10244" h="9636" extrusionOk="0">
                    <a:moveTo>
                      <a:pt x="10001" y="0"/>
                    </a:moveTo>
                    <a:cubicBezTo>
                      <a:pt x="7083" y="3283"/>
                      <a:pt x="3739" y="6140"/>
                      <a:pt x="1" y="8511"/>
                    </a:cubicBezTo>
                    <a:cubicBezTo>
                      <a:pt x="31" y="8906"/>
                      <a:pt x="31" y="9271"/>
                      <a:pt x="61" y="9636"/>
                    </a:cubicBezTo>
                    <a:cubicBezTo>
                      <a:pt x="3830" y="7386"/>
                      <a:pt x="7265" y="4651"/>
                      <a:pt x="10244" y="1459"/>
                    </a:cubicBezTo>
                    <a:cubicBezTo>
                      <a:pt x="10153" y="973"/>
                      <a:pt x="10062" y="487"/>
                      <a:pt x="1000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93"/>
              <p:cNvSpPr/>
              <p:nvPr/>
            </p:nvSpPr>
            <p:spPr>
              <a:xfrm>
                <a:off x="8327813" y="3706001"/>
                <a:ext cx="27274" cy="30176"/>
              </a:xfrm>
              <a:custGeom>
                <a:avLst/>
                <a:gdLst/>
                <a:ahLst/>
                <a:cxnLst/>
                <a:rect l="l" t="t" r="r" b="b"/>
                <a:pathLst>
                  <a:path w="1034" h="1144" extrusionOk="0">
                    <a:moveTo>
                      <a:pt x="1003" y="0"/>
                    </a:moveTo>
                    <a:cubicBezTo>
                      <a:pt x="699" y="122"/>
                      <a:pt x="456" y="274"/>
                      <a:pt x="152" y="395"/>
                    </a:cubicBezTo>
                    <a:cubicBezTo>
                      <a:pt x="92" y="456"/>
                      <a:pt x="31" y="517"/>
                      <a:pt x="0" y="578"/>
                    </a:cubicBezTo>
                    <a:cubicBezTo>
                      <a:pt x="31" y="699"/>
                      <a:pt x="31" y="791"/>
                      <a:pt x="31" y="912"/>
                    </a:cubicBezTo>
                    <a:cubicBezTo>
                      <a:pt x="103" y="1057"/>
                      <a:pt x="213" y="1144"/>
                      <a:pt x="346" y="1144"/>
                    </a:cubicBezTo>
                    <a:cubicBezTo>
                      <a:pt x="381" y="1144"/>
                      <a:pt x="418" y="1138"/>
                      <a:pt x="456" y="1125"/>
                    </a:cubicBezTo>
                    <a:cubicBezTo>
                      <a:pt x="669" y="1034"/>
                      <a:pt x="851" y="943"/>
                      <a:pt x="1034" y="882"/>
                    </a:cubicBezTo>
                    <a:cubicBezTo>
                      <a:pt x="1034" y="578"/>
                      <a:pt x="1003" y="274"/>
                      <a:pt x="100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93"/>
              <p:cNvSpPr/>
              <p:nvPr/>
            </p:nvSpPr>
            <p:spPr>
              <a:xfrm>
                <a:off x="8344641" y="4068402"/>
                <a:ext cx="6436" cy="8836"/>
              </a:xfrm>
              <a:custGeom>
                <a:avLst/>
                <a:gdLst/>
                <a:ahLst/>
                <a:cxnLst/>
                <a:rect l="l" t="t" r="r" b="b"/>
                <a:pathLst>
                  <a:path w="244" h="335" extrusionOk="0">
                    <a:moveTo>
                      <a:pt x="122" y="0"/>
                    </a:moveTo>
                    <a:cubicBezTo>
                      <a:pt x="1" y="122"/>
                      <a:pt x="92" y="304"/>
                      <a:pt x="244" y="334"/>
                    </a:cubicBezTo>
                    <a:cubicBezTo>
                      <a:pt x="244" y="243"/>
                      <a:pt x="244" y="122"/>
                      <a:pt x="21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93"/>
              <p:cNvSpPr/>
              <p:nvPr/>
            </p:nvSpPr>
            <p:spPr>
              <a:xfrm>
                <a:off x="8375107" y="3989006"/>
                <a:ext cx="121890" cy="82614"/>
              </a:xfrm>
              <a:custGeom>
                <a:avLst/>
                <a:gdLst/>
                <a:ahLst/>
                <a:cxnLst/>
                <a:rect l="l" t="t" r="r" b="b"/>
                <a:pathLst>
                  <a:path w="4621" h="3132" extrusionOk="0">
                    <a:moveTo>
                      <a:pt x="4621" y="1"/>
                    </a:moveTo>
                    <a:cubicBezTo>
                      <a:pt x="3162" y="913"/>
                      <a:pt x="1581" y="1703"/>
                      <a:pt x="1" y="2493"/>
                    </a:cubicBezTo>
                    <a:cubicBezTo>
                      <a:pt x="1" y="2706"/>
                      <a:pt x="1" y="2919"/>
                      <a:pt x="31" y="3132"/>
                    </a:cubicBezTo>
                    <a:cubicBezTo>
                      <a:pt x="1581" y="2676"/>
                      <a:pt x="3071" y="2007"/>
                      <a:pt x="4499" y="1217"/>
                    </a:cubicBezTo>
                    <a:cubicBezTo>
                      <a:pt x="4560" y="791"/>
                      <a:pt x="4590" y="396"/>
                      <a:pt x="462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93"/>
              <p:cNvSpPr/>
              <p:nvPr/>
            </p:nvSpPr>
            <p:spPr>
              <a:xfrm>
                <a:off x="8493780" y="3666699"/>
                <a:ext cx="307905" cy="354408"/>
              </a:xfrm>
              <a:custGeom>
                <a:avLst/>
                <a:gdLst/>
                <a:ahLst/>
                <a:cxnLst/>
                <a:rect l="l" t="t" r="r" b="b"/>
                <a:pathLst>
                  <a:path w="11673" h="13436" extrusionOk="0">
                    <a:moveTo>
                      <a:pt x="11642" y="1"/>
                    </a:moveTo>
                    <a:cubicBezTo>
                      <a:pt x="9453" y="3010"/>
                      <a:pt x="7295" y="6019"/>
                      <a:pt x="4620" y="8694"/>
                    </a:cubicBezTo>
                    <a:cubicBezTo>
                      <a:pt x="3253" y="10092"/>
                      <a:pt x="1733" y="11217"/>
                      <a:pt x="122" y="12220"/>
                    </a:cubicBezTo>
                    <a:cubicBezTo>
                      <a:pt x="91" y="12615"/>
                      <a:pt x="61" y="13010"/>
                      <a:pt x="0" y="13436"/>
                    </a:cubicBezTo>
                    <a:cubicBezTo>
                      <a:pt x="4803" y="10731"/>
                      <a:pt x="8754" y="6262"/>
                      <a:pt x="11672" y="1673"/>
                    </a:cubicBezTo>
                    <a:cubicBezTo>
                      <a:pt x="11672" y="1126"/>
                      <a:pt x="11672" y="548"/>
                      <a:pt x="1164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93"/>
              <p:cNvSpPr/>
              <p:nvPr/>
            </p:nvSpPr>
            <p:spPr>
              <a:xfrm>
                <a:off x="8350260" y="4054765"/>
                <a:ext cx="25665" cy="23265"/>
              </a:xfrm>
              <a:custGeom>
                <a:avLst/>
                <a:gdLst/>
                <a:ahLst/>
                <a:cxnLst/>
                <a:rect l="l" t="t" r="r" b="b"/>
                <a:pathLst>
                  <a:path w="973" h="882" extrusionOk="0">
                    <a:moveTo>
                      <a:pt x="943" y="0"/>
                    </a:moveTo>
                    <a:cubicBezTo>
                      <a:pt x="791" y="61"/>
                      <a:pt x="639" y="152"/>
                      <a:pt x="487" y="213"/>
                    </a:cubicBezTo>
                    <a:cubicBezTo>
                      <a:pt x="517" y="365"/>
                      <a:pt x="456" y="517"/>
                      <a:pt x="244" y="548"/>
                    </a:cubicBezTo>
                    <a:cubicBezTo>
                      <a:pt x="183" y="548"/>
                      <a:pt x="92" y="517"/>
                      <a:pt x="0" y="517"/>
                    </a:cubicBezTo>
                    <a:cubicBezTo>
                      <a:pt x="31" y="639"/>
                      <a:pt x="31" y="730"/>
                      <a:pt x="31" y="851"/>
                    </a:cubicBezTo>
                    <a:cubicBezTo>
                      <a:pt x="61" y="851"/>
                      <a:pt x="92" y="882"/>
                      <a:pt x="122" y="882"/>
                    </a:cubicBezTo>
                    <a:cubicBezTo>
                      <a:pt x="396" y="791"/>
                      <a:pt x="699" y="700"/>
                      <a:pt x="973" y="639"/>
                    </a:cubicBezTo>
                    <a:cubicBezTo>
                      <a:pt x="943" y="426"/>
                      <a:pt x="943" y="213"/>
                      <a:pt x="94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93"/>
              <p:cNvSpPr/>
              <p:nvPr/>
            </p:nvSpPr>
            <p:spPr>
              <a:xfrm>
                <a:off x="8347860" y="4065975"/>
                <a:ext cx="2427" cy="2453"/>
              </a:xfrm>
              <a:custGeom>
                <a:avLst/>
                <a:gdLst/>
                <a:ahLst/>
                <a:cxnLst/>
                <a:rect l="l" t="t" r="r" b="b"/>
                <a:pathLst>
                  <a:path w="92" h="93" extrusionOk="0">
                    <a:moveTo>
                      <a:pt x="91" y="1"/>
                    </a:moveTo>
                    <a:cubicBezTo>
                      <a:pt x="91" y="31"/>
                      <a:pt x="61" y="31"/>
                      <a:pt x="61" y="31"/>
                    </a:cubicBezTo>
                    <a:cubicBezTo>
                      <a:pt x="31" y="62"/>
                      <a:pt x="31" y="62"/>
                      <a:pt x="0" y="92"/>
                    </a:cubicBezTo>
                    <a:lnTo>
                      <a:pt x="91" y="92"/>
                    </a:lnTo>
                    <a:cubicBezTo>
                      <a:pt x="91" y="62"/>
                      <a:pt x="91" y="31"/>
                      <a:pt x="9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93"/>
              <p:cNvSpPr/>
              <p:nvPr/>
            </p:nvSpPr>
            <p:spPr>
              <a:xfrm>
                <a:off x="8350260" y="4060383"/>
                <a:ext cx="13637" cy="8836"/>
              </a:xfrm>
              <a:custGeom>
                <a:avLst/>
                <a:gdLst/>
                <a:ahLst/>
                <a:cxnLst/>
                <a:rect l="l" t="t" r="r" b="b"/>
                <a:pathLst>
                  <a:path w="517" h="335" extrusionOk="0">
                    <a:moveTo>
                      <a:pt x="487" y="0"/>
                    </a:moveTo>
                    <a:lnTo>
                      <a:pt x="487" y="0"/>
                    </a:lnTo>
                    <a:cubicBezTo>
                      <a:pt x="335" y="91"/>
                      <a:pt x="152" y="152"/>
                      <a:pt x="0" y="213"/>
                    </a:cubicBezTo>
                    <a:cubicBezTo>
                      <a:pt x="0" y="243"/>
                      <a:pt x="0" y="274"/>
                      <a:pt x="0" y="304"/>
                    </a:cubicBezTo>
                    <a:cubicBezTo>
                      <a:pt x="92" y="304"/>
                      <a:pt x="183" y="335"/>
                      <a:pt x="244" y="335"/>
                    </a:cubicBezTo>
                    <a:cubicBezTo>
                      <a:pt x="456" y="304"/>
                      <a:pt x="517" y="152"/>
                      <a:pt x="487"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93"/>
              <p:cNvSpPr/>
              <p:nvPr/>
            </p:nvSpPr>
            <p:spPr>
              <a:xfrm>
                <a:off x="8387927" y="4260826"/>
                <a:ext cx="61776" cy="34502"/>
              </a:xfrm>
              <a:custGeom>
                <a:avLst/>
                <a:gdLst/>
                <a:ahLst/>
                <a:cxnLst/>
                <a:rect l="l" t="t" r="r" b="b"/>
                <a:pathLst>
                  <a:path w="2342" h="1308" extrusionOk="0">
                    <a:moveTo>
                      <a:pt x="2341" y="0"/>
                    </a:moveTo>
                    <a:lnTo>
                      <a:pt x="2341" y="0"/>
                    </a:lnTo>
                    <a:cubicBezTo>
                      <a:pt x="1521" y="152"/>
                      <a:pt x="700" y="243"/>
                      <a:pt x="1" y="669"/>
                    </a:cubicBezTo>
                    <a:cubicBezTo>
                      <a:pt x="1" y="882"/>
                      <a:pt x="31" y="1094"/>
                      <a:pt x="31" y="1307"/>
                    </a:cubicBezTo>
                    <a:cubicBezTo>
                      <a:pt x="761" y="1246"/>
                      <a:pt x="1430" y="1155"/>
                      <a:pt x="2129" y="1003"/>
                    </a:cubicBezTo>
                    <a:cubicBezTo>
                      <a:pt x="2189" y="669"/>
                      <a:pt x="2281" y="334"/>
                      <a:pt x="234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93"/>
              <p:cNvSpPr/>
              <p:nvPr/>
            </p:nvSpPr>
            <p:spPr>
              <a:xfrm>
                <a:off x="8444058" y="4013062"/>
                <a:ext cx="332752" cy="274247"/>
              </a:xfrm>
              <a:custGeom>
                <a:avLst/>
                <a:gdLst/>
                <a:ahLst/>
                <a:cxnLst/>
                <a:rect l="l" t="t" r="r" b="b"/>
                <a:pathLst>
                  <a:path w="12615" h="10397" extrusionOk="0">
                    <a:moveTo>
                      <a:pt x="12615" y="1"/>
                    </a:moveTo>
                    <a:cubicBezTo>
                      <a:pt x="11581" y="1095"/>
                      <a:pt x="10548" y="2159"/>
                      <a:pt x="9545" y="3253"/>
                    </a:cubicBezTo>
                    <a:cubicBezTo>
                      <a:pt x="7204" y="5806"/>
                      <a:pt x="4590" y="8086"/>
                      <a:pt x="1247" y="9180"/>
                    </a:cubicBezTo>
                    <a:cubicBezTo>
                      <a:pt x="913" y="9271"/>
                      <a:pt x="578" y="9363"/>
                      <a:pt x="213" y="9393"/>
                    </a:cubicBezTo>
                    <a:cubicBezTo>
                      <a:pt x="153" y="9727"/>
                      <a:pt x="61" y="10062"/>
                      <a:pt x="1" y="10396"/>
                    </a:cubicBezTo>
                    <a:cubicBezTo>
                      <a:pt x="3010" y="9819"/>
                      <a:pt x="5563" y="8451"/>
                      <a:pt x="8086" y="6354"/>
                    </a:cubicBezTo>
                    <a:cubicBezTo>
                      <a:pt x="9363" y="5290"/>
                      <a:pt x="10670" y="4135"/>
                      <a:pt x="11916" y="2949"/>
                    </a:cubicBezTo>
                    <a:cubicBezTo>
                      <a:pt x="12189" y="2037"/>
                      <a:pt x="12402" y="1065"/>
                      <a:pt x="1261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93"/>
              <p:cNvSpPr/>
              <p:nvPr/>
            </p:nvSpPr>
            <p:spPr>
              <a:xfrm>
                <a:off x="8373709" y="4278446"/>
                <a:ext cx="15062" cy="16934"/>
              </a:xfrm>
              <a:custGeom>
                <a:avLst/>
                <a:gdLst/>
                <a:ahLst/>
                <a:cxnLst/>
                <a:rect l="l" t="t" r="r" b="b"/>
                <a:pathLst>
                  <a:path w="571" h="642" extrusionOk="0">
                    <a:moveTo>
                      <a:pt x="540" y="1"/>
                    </a:moveTo>
                    <a:cubicBezTo>
                      <a:pt x="388" y="92"/>
                      <a:pt x="266" y="153"/>
                      <a:pt x="145" y="274"/>
                    </a:cubicBezTo>
                    <a:cubicBezTo>
                      <a:pt x="1" y="390"/>
                      <a:pt x="103" y="641"/>
                      <a:pt x="269" y="641"/>
                    </a:cubicBezTo>
                    <a:cubicBezTo>
                      <a:pt x="278" y="641"/>
                      <a:pt x="287" y="641"/>
                      <a:pt x="297" y="639"/>
                    </a:cubicBezTo>
                    <a:lnTo>
                      <a:pt x="570" y="639"/>
                    </a:lnTo>
                    <a:lnTo>
                      <a:pt x="540" y="1"/>
                    </a:ln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50" name="Google Shape;3450;p93"/>
            <p:cNvGrpSpPr/>
            <p:nvPr/>
          </p:nvGrpSpPr>
          <p:grpSpPr>
            <a:xfrm>
              <a:off x="729721" y="2324824"/>
              <a:ext cx="4162797" cy="2461463"/>
              <a:chOff x="729721" y="2324824"/>
              <a:chExt cx="4162797" cy="2461463"/>
            </a:xfrm>
          </p:grpSpPr>
          <p:grpSp>
            <p:nvGrpSpPr>
              <p:cNvPr id="3451" name="Google Shape;3451;p93"/>
              <p:cNvGrpSpPr/>
              <p:nvPr/>
            </p:nvGrpSpPr>
            <p:grpSpPr>
              <a:xfrm>
                <a:off x="1091070" y="2324824"/>
                <a:ext cx="1534672" cy="1777196"/>
                <a:chOff x="5293245" y="6083019"/>
                <a:chExt cx="1941885" cy="2248761"/>
              </a:xfrm>
            </p:grpSpPr>
            <p:sp>
              <p:nvSpPr>
                <p:cNvPr id="3452" name="Google Shape;3452;p93"/>
                <p:cNvSpPr/>
                <p:nvPr/>
              </p:nvSpPr>
              <p:spPr>
                <a:xfrm>
                  <a:off x="5874526" y="7937279"/>
                  <a:ext cx="271002" cy="394502"/>
                </a:xfrm>
                <a:custGeom>
                  <a:avLst/>
                  <a:gdLst/>
                  <a:ahLst/>
                  <a:cxnLst/>
                  <a:rect l="l" t="t" r="r" b="b"/>
                  <a:pathLst>
                    <a:path w="10274" h="14956" extrusionOk="0">
                      <a:moveTo>
                        <a:pt x="10274" y="1"/>
                      </a:moveTo>
                      <a:lnTo>
                        <a:pt x="10274" y="1"/>
                      </a:lnTo>
                      <a:cubicBezTo>
                        <a:pt x="6809" y="852"/>
                        <a:pt x="3344" y="1612"/>
                        <a:pt x="0" y="2584"/>
                      </a:cubicBezTo>
                      <a:lnTo>
                        <a:pt x="1368" y="14955"/>
                      </a:lnTo>
                      <a:lnTo>
                        <a:pt x="7994" y="14955"/>
                      </a:lnTo>
                      <a:lnTo>
                        <a:pt x="10274" y="1"/>
                      </a:lnTo>
                      <a:close/>
                    </a:path>
                  </a:pathLst>
                </a:custGeom>
                <a:solidFill>
                  <a:srgbClr val="8C4C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93"/>
                <p:cNvSpPr/>
                <p:nvPr/>
              </p:nvSpPr>
              <p:spPr>
                <a:xfrm>
                  <a:off x="5856880" y="7757701"/>
                  <a:ext cx="315923" cy="247764"/>
                </a:xfrm>
                <a:custGeom>
                  <a:avLst/>
                  <a:gdLst/>
                  <a:ahLst/>
                  <a:cxnLst/>
                  <a:rect l="l" t="t" r="r" b="b"/>
                  <a:pathLst>
                    <a:path w="11977" h="9393" extrusionOk="0">
                      <a:moveTo>
                        <a:pt x="11977" y="0"/>
                      </a:moveTo>
                      <a:lnTo>
                        <a:pt x="1" y="3526"/>
                      </a:lnTo>
                      <a:lnTo>
                        <a:pt x="669" y="9392"/>
                      </a:lnTo>
                      <a:cubicBezTo>
                        <a:pt x="4013" y="8450"/>
                        <a:pt x="7478" y="7660"/>
                        <a:pt x="10943" y="6809"/>
                      </a:cubicBezTo>
                      <a:lnTo>
                        <a:pt x="11977" y="0"/>
                      </a:lnTo>
                      <a:close/>
                    </a:path>
                  </a:pathLst>
                </a:custGeom>
                <a:solidFill>
                  <a:srgbClr val="6735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93"/>
                <p:cNvSpPr/>
                <p:nvPr/>
              </p:nvSpPr>
              <p:spPr>
                <a:xfrm>
                  <a:off x="5678093" y="6086027"/>
                  <a:ext cx="215689" cy="360000"/>
                </a:xfrm>
                <a:custGeom>
                  <a:avLst/>
                  <a:gdLst/>
                  <a:ahLst/>
                  <a:cxnLst/>
                  <a:rect l="l" t="t" r="r" b="b"/>
                  <a:pathLst>
                    <a:path w="8177" h="13648" extrusionOk="0">
                      <a:moveTo>
                        <a:pt x="7599" y="0"/>
                      </a:moveTo>
                      <a:cubicBezTo>
                        <a:pt x="4742" y="274"/>
                        <a:pt x="2219" y="760"/>
                        <a:pt x="0" y="1490"/>
                      </a:cubicBezTo>
                      <a:cubicBezTo>
                        <a:pt x="2067" y="5867"/>
                        <a:pt x="4742" y="9940"/>
                        <a:pt x="8177" y="13648"/>
                      </a:cubicBezTo>
                      <a:cubicBezTo>
                        <a:pt x="7903" y="9119"/>
                        <a:pt x="7690" y="4560"/>
                        <a:pt x="75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93"/>
                <p:cNvSpPr/>
                <p:nvPr/>
              </p:nvSpPr>
              <p:spPr>
                <a:xfrm>
                  <a:off x="5306065" y="6265605"/>
                  <a:ext cx="623801" cy="844291"/>
                </a:xfrm>
                <a:custGeom>
                  <a:avLst/>
                  <a:gdLst/>
                  <a:ahLst/>
                  <a:cxnLst/>
                  <a:rect l="l" t="t" r="r" b="b"/>
                  <a:pathLst>
                    <a:path w="23649" h="32008" extrusionOk="0">
                      <a:moveTo>
                        <a:pt x="5472" y="1"/>
                      </a:moveTo>
                      <a:cubicBezTo>
                        <a:pt x="2341" y="3405"/>
                        <a:pt x="669" y="7995"/>
                        <a:pt x="1" y="13557"/>
                      </a:cubicBezTo>
                      <a:cubicBezTo>
                        <a:pt x="6779" y="21187"/>
                        <a:pt x="13375" y="29819"/>
                        <a:pt x="23649" y="32007"/>
                      </a:cubicBezTo>
                      <a:cubicBezTo>
                        <a:pt x="23649" y="31947"/>
                        <a:pt x="23649" y="31916"/>
                        <a:pt x="23649" y="31886"/>
                      </a:cubicBezTo>
                      <a:cubicBezTo>
                        <a:pt x="23588" y="31764"/>
                        <a:pt x="23557" y="31612"/>
                        <a:pt x="23618" y="31491"/>
                      </a:cubicBezTo>
                      <a:cubicBezTo>
                        <a:pt x="23345" y="27144"/>
                        <a:pt x="23102" y="22828"/>
                        <a:pt x="22889" y="18481"/>
                      </a:cubicBezTo>
                      <a:cubicBezTo>
                        <a:pt x="18907" y="17478"/>
                        <a:pt x="14895" y="12342"/>
                        <a:pt x="12433" y="9484"/>
                      </a:cubicBezTo>
                      <a:cubicBezTo>
                        <a:pt x="9819" y="6506"/>
                        <a:pt x="7478" y="3375"/>
                        <a:pt x="54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93"/>
                <p:cNvSpPr/>
                <p:nvPr/>
              </p:nvSpPr>
              <p:spPr>
                <a:xfrm>
                  <a:off x="5913802" y="6083019"/>
                  <a:ext cx="118699" cy="338160"/>
                </a:xfrm>
                <a:custGeom>
                  <a:avLst/>
                  <a:gdLst/>
                  <a:ahLst/>
                  <a:cxnLst/>
                  <a:rect l="l" t="t" r="r" b="b"/>
                  <a:pathLst>
                    <a:path w="4500" h="12820" extrusionOk="0">
                      <a:moveTo>
                        <a:pt x="913" y="0"/>
                      </a:moveTo>
                      <a:cubicBezTo>
                        <a:pt x="609" y="0"/>
                        <a:pt x="305" y="8"/>
                        <a:pt x="1" y="23"/>
                      </a:cubicBezTo>
                      <a:cubicBezTo>
                        <a:pt x="31" y="4279"/>
                        <a:pt x="183" y="8564"/>
                        <a:pt x="396" y="12820"/>
                      </a:cubicBezTo>
                      <a:cubicBezTo>
                        <a:pt x="1855" y="11817"/>
                        <a:pt x="3375" y="9750"/>
                        <a:pt x="4499" y="8108"/>
                      </a:cubicBezTo>
                      <a:cubicBezTo>
                        <a:pt x="3587" y="4917"/>
                        <a:pt x="2645" y="2212"/>
                        <a:pt x="1824" y="23"/>
                      </a:cubicBezTo>
                      <a:cubicBezTo>
                        <a:pt x="1520" y="8"/>
                        <a:pt x="1217" y="0"/>
                        <a:pt x="9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93"/>
                <p:cNvSpPr/>
                <p:nvPr/>
              </p:nvSpPr>
              <p:spPr>
                <a:xfrm>
                  <a:off x="5293245" y="6665698"/>
                  <a:ext cx="660677" cy="819417"/>
                </a:xfrm>
                <a:custGeom>
                  <a:avLst/>
                  <a:gdLst/>
                  <a:ahLst/>
                  <a:cxnLst/>
                  <a:rect l="l" t="t" r="r" b="b"/>
                  <a:pathLst>
                    <a:path w="25047" h="31065" extrusionOk="0">
                      <a:moveTo>
                        <a:pt x="335" y="0"/>
                      </a:moveTo>
                      <a:lnTo>
                        <a:pt x="335" y="0"/>
                      </a:lnTo>
                      <a:cubicBezTo>
                        <a:pt x="0" y="4256"/>
                        <a:pt x="183" y="9028"/>
                        <a:pt x="730" y="14256"/>
                      </a:cubicBezTo>
                      <a:cubicBezTo>
                        <a:pt x="7204" y="22037"/>
                        <a:pt x="15046" y="30062"/>
                        <a:pt x="25046" y="31065"/>
                      </a:cubicBezTo>
                      <a:cubicBezTo>
                        <a:pt x="24743" y="26536"/>
                        <a:pt x="24469" y="22007"/>
                        <a:pt x="24165" y="17447"/>
                      </a:cubicBezTo>
                      <a:cubicBezTo>
                        <a:pt x="24104" y="17478"/>
                        <a:pt x="24043" y="17508"/>
                        <a:pt x="23983" y="17508"/>
                      </a:cubicBezTo>
                      <a:cubicBezTo>
                        <a:pt x="14286" y="15624"/>
                        <a:pt x="6779" y="7690"/>
                        <a:pt x="3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93"/>
                <p:cNvSpPr/>
                <p:nvPr/>
              </p:nvSpPr>
              <p:spPr>
                <a:xfrm>
                  <a:off x="5468840" y="6134139"/>
                  <a:ext cx="440188" cy="600537"/>
                </a:xfrm>
                <a:custGeom>
                  <a:avLst/>
                  <a:gdLst/>
                  <a:ahLst/>
                  <a:cxnLst/>
                  <a:rect l="l" t="t" r="r" b="b"/>
                  <a:pathLst>
                    <a:path w="16688" h="22767" extrusionOk="0">
                      <a:moveTo>
                        <a:pt x="6900" y="0"/>
                      </a:moveTo>
                      <a:cubicBezTo>
                        <a:pt x="4104" y="1064"/>
                        <a:pt x="1824" y="2493"/>
                        <a:pt x="0" y="4255"/>
                      </a:cubicBezTo>
                      <a:cubicBezTo>
                        <a:pt x="2006" y="7660"/>
                        <a:pt x="4255" y="10882"/>
                        <a:pt x="6900" y="13830"/>
                      </a:cubicBezTo>
                      <a:cubicBezTo>
                        <a:pt x="9362" y="16596"/>
                        <a:pt x="12979" y="21399"/>
                        <a:pt x="16687" y="22766"/>
                      </a:cubicBezTo>
                      <a:cubicBezTo>
                        <a:pt x="16657" y="22219"/>
                        <a:pt x="16627" y="21672"/>
                        <a:pt x="16596" y="21125"/>
                      </a:cubicBezTo>
                      <a:cubicBezTo>
                        <a:pt x="16475" y="18389"/>
                        <a:pt x="16323" y="15593"/>
                        <a:pt x="16140" y="12827"/>
                      </a:cubicBezTo>
                      <a:cubicBezTo>
                        <a:pt x="12219" y="9149"/>
                        <a:pt x="9210" y="4772"/>
                        <a:pt x="69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93"/>
                <p:cNvSpPr/>
                <p:nvPr/>
              </p:nvSpPr>
              <p:spPr>
                <a:xfrm>
                  <a:off x="5961123" y="7012853"/>
                  <a:ext cx="186832" cy="473054"/>
                </a:xfrm>
                <a:custGeom>
                  <a:avLst/>
                  <a:gdLst/>
                  <a:ahLst/>
                  <a:cxnLst/>
                  <a:rect l="l" t="t" r="r" b="b"/>
                  <a:pathLst>
                    <a:path w="7083" h="17934" extrusionOk="0">
                      <a:moveTo>
                        <a:pt x="6930" y="1"/>
                      </a:moveTo>
                      <a:cubicBezTo>
                        <a:pt x="4711" y="1308"/>
                        <a:pt x="2401" y="2493"/>
                        <a:pt x="0" y="3496"/>
                      </a:cubicBezTo>
                      <a:cubicBezTo>
                        <a:pt x="274" y="8299"/>
                        <a:pt x="578" y="13132"/>
                        <a:pt x="851" y="17934"/>
                      </a:cubicBezTo>
                      <a:cubicBezTo>
                        <a:pt x="2736" y="17022"/>
                        <a:pt x="4559" y="16080"/>
                        <a:pt x="6292" y="15016"/>
                      </a:cubicBezTo>
                      <a:cubicBezTo>
                        <a:pt x="6900" y="9758"/>
                        <a:pt x="7082" y="4742"/>
                        <a:pt x="69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93"/>
                <p:cNvSpPr/>
                <p:nvPr/>
              </p:nvSpPr>
              <p:spPr>
                <a:xfrm>
                  <a:off x="5985153" y="7446604"/>
                  <a:ext cx="137928" cy="300677"/>
                </a:xfrm>
                <a:custGeom>
                  <a:avLst/>
                  <a:gdLst/>
                  <a:ahLst/>
                  <a:cxnLst/>
                  <a:rect l="l" t="t" r="r" b="b"/>
                  <a:pathLst>
                    <a:path w="5229" h="11399" extrusionOk="0">
                      <a:moveTo>
                        <a:pt x="5229" y="1"/>
                      </a:moveTo>
                      <a:lnTo>
                        <a:pt x="5229" y="1"/>
                      </a:lnTo>
                      <a:cubicBezTo>
                        <a:pt x="3557" y="943"/>
                        <a:pt x="1825" y="1672"/>
                        <a:pt x="1" y="2220"/>
                      </a:cubicBezTo>
                      <a:cubicBezTo>
                        <a:pt x="183" y="5289"/>
                        <a:pt x="335" y="8329"/>
                        <a:pt x="518" y="11399"/>
                      </a:cubicBezTo>
                      <a:cubicBezTo>
                        <a:pt x="1338" y="10913"/>
                        <a:pt x="2311" y="10791"/>
                        <a:pt x="3284" y="10639"/>
                      </a:cubicBezTo>
                      <a:cubicBezTo>
                        <a:pt x="4135" y="7022"/>
                        <a:pt x="4773" y="3466"/>
                        <a:pt x="52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93"/>
                <p:cNvSpPr/>
                <p:nvPr/>
              </p:nvSpPr>
              <p:spPr>
                <a:xfrm>
                  <a:off x="5925039" y="6336164"/>
                  <a:ext cx="179604" cy="400120"/>
                </a:xfrm>
                <a:custGeom>
                  <a:avLst/>
                  <a:gdLst/>
                  <a:ahLst/>
                  <a:cxnLst/>
                  <a:rect l="l" t="t" r="r" b="b"/>
                  <a:pathLst>
                    <a:path w="6809" h="15169" extrusionOk="0">
                      <a:moveTo>
                        <a:pt x="4499" y="1"/>
                      </a:moveTo>
                      <a:cubicBezTo>
                        <a:pt x="3161" y="1824"/>
                        <a:pt x="1642" y="3557"/>
                        <a:pt x="0" y="4165"/>
                      </a:cubicBezTo>
                      <a:cubicBezTo>
                        <a:pt x="183" y="7843"/>
                        <a:pt x="395" y="11521"/>
                        <a:pt x="578" y="15168"/>
                      </a:cubicBezTo>
                      <a:cubicBezTo>
                        <a:pt x="2918" y="13861"/>
                        <a:pt x="4985" y="12311"/>
                        <a:pt x="6809" y="10639"/>
                      </a:cubicBezTo>
                      <a:cubicBezTo>
                        <a:pt x="6171" y="6718"/>
                        <a:pt x="5350" y="3162"/>
                        <a:pt x="44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93"/>
                <p:cNvSpPr/>
                <p:nvPr/>
              </p:nvSpPr>
              <p:spPr>
                <a:xfrm>
                  <a:off x="5941868" y="6657680"/>
                  <a:ext cx="200469" cy="420932"/>
                </a:xfrm>
                <a:custGeom>
                  <a:avLst/>
                  <a:gdLst/>
                  <a:ahLst/>
                  <a:cxnLst/>
                  <a:rect l="l" t="t" r="r" b="b"/>
                  <a:pathLst>
                    <a:path w="7600" h="15958" extrusionOk="0">
                      <a:moveTo>
                        <a:pt x="6444" y="0"/>
                      </a:moveTo>
                      <a:cubicBezTo>
                        <a:pt x="4469" y="1611"/>
                        <a:pt x="2341" y="2918"/>
                        <a:pt x="1" y="3830"/>
                      </a:cubicBezTo>
                      <a:cubicBezTo>
                        <a:pt x="1" y="4104"/>
                        <a:pt x="31" y="4377"/>
                        <a:pt x="31" y="4651"/>
                      </a:cubicBezTo>
                      <a:cubicBezTo>
                        <a:pt x="213" y="8420"/>
                        <a:pt x="456" y="12189"/>
                        <a:pt x="669" y="15958"/>
                      </a:cubicBezTo>
                      <a:cubicBezTo>
                        <a:pt x="3101" y="14833"/>
                        <a:pt x="5411" y="13557"/>
                        <a:pt x="7599" y="12159"/>
                      </a:cubicBezTo>
                      <a:cubicBezTo>
                        <a:pt x="7448" y="7842"/>
                        <a:pt x="7022" y="3769"/>
                        <a:pt x="644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93"/>
                <p:cNvSpPr/>
                <p:nvPr/>
              </p:nvSpPr>
              <p:spPr>
                <a:xfrm>
                  <a:off x="5999608" y="7757701"/>
                  <a:ext cx="64941" cy="137928"/>
                </a:xfrm>
                <a:custGeom>
                  <a:avLst/>
                  <a:gdLst/>
                  <a:ahLst/>
                  <a:cxnLst/>
                  <a:rect l="l" t="t" r="r" b="b"/>
                  <a:pathLst>
                    <a:path w="2462" h="5229" extrusionOk="0">
                      <a:moveTo>
                        <a:pt x="2462" y="0"/>
                      </a:moveTo>
                      <a:lnTo>
                        <a:pt x="2462" y="0"/>
                      </a:lnTo>
                      <a:cubicBezTo>
                        <a:pt x="1672" y="152"/>
                        <a:pt x="851" y="274"/>
                        <a:pt x="0" y="334"/>
                      </a:cubicBezTo>
                      <a:cubicBezTo>
                        <a:pt x="91" y="1976"/>
                        <a:pt x="152" y="3587"/>
                        <a:pt x="243" y="5228"/>
                      </a:cubicBezTo>
                      <a:cubicBezTo>
                        <a:pt x="486" y="5228"/>
                        <a:pt x="730" y="5228"/>
                        <a:pt x="1034" y="5198"/>
                      </a:cubicBezTo>
                      <a:cubicBezTo>
                        <a:pt x="1550" y="3465"/>
                        <a:pt x="2006" y="1733"/>
                        <a:pt x="24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93"/>
                <p:cNvSpPr/>
                <p:nvPr/>
              </p:nvSpPr>
              <p:spPr>
                <a:xfrm>
                  <a:off x="5516926" y="7639820"/>
                  <a:ext cx="462661" cy="254200"/>
                </a:xfrm>
                <a:custGeom>
                  <a:avLst/>
                  <a:gdLst/>
                  <a:ahLst/>
                  <a:cxnLst/>
                  <a:rect l="l" t="t" r="r" b="b"/>
                  <a:pathLst>
                    <a:path w="17540" h="9637" extrusionOk="0">
                      <a:moveTo>
                        <a:pt x="1" y="1"/>
                      </a:moveTo>
                      <a:cubicBezTo>
                        <a:pt x="7205" y="8573"/>
                        <a:pt x="17053" y="9606"/>
                        <a:pt x="17539" y="9636"/>
                      </a:cubicBezTo>
                      <a:cubicBezTo>
                        <a:pt x="17448" y="8269"/>
                        <a:pt x="17387" y="6870"/>
                        <a:pt x="17296" y="5472"/>
                      </a:cubicBezTo>
                      <a:cubicBezTo>
                        <a:pt x="17266" y="5503"/>
                        <a:pt x="17266" y="5533"/>
                        <a:pt x="17205" y="5563"/>
                      </a:cubicBezTo>
                      <a:cubicBezTo>
                        <a:pt x="16183" y="5888"/>
                        <a:pt x="15124" y="6033"/>
                        <a:pt x="14047" y="6033"/>
                      </a:cubicBezTo>
                      <a:cubicBezTo>
                        <a:pt x="9071" y="6033"/>
                        <a:pt x="3724" y="2925"/>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93"/>
                <p:cNvSpPr/>
                <p:nvPr/>
              </p:nvSpPr>
              <p:spPr>
                <a:xfrm>
                  <a:off x="5318910" y="7096232"/>
                  <a:ext cx="653450" cy="680803"/>
                </a:xfrm>
                <a:custGeom>
                  <a:avLst/>
                  <a:gdLst/>
                  <a:ahLst/>
                  <a:cxnLst/>
                  <a:rect l="l" t="t" r="r" b="b"/>
                  <a:pathLst>
                    <a:path w="24773" h="25810" extrusionOk="0">
                      <a:moveTo>
                        <a:pt x="0" y="1"/>
                      </a:moveTo>
                      <a:lnTo>
                        <a:pt x="0" y="1"/>
                      </a:lnTo>
                      <a:cubicBezTo>
                        <a:pt x="152" y="1277"/>
                        <a:pt x="334" y="2584"/>
                        <a:pt x="517" y="3891"/>
                      </a:cubicBezTo>
                      <a:cubicBezTo>
                        <a:pt x="1368" y="9819"/>
                        <a:pt x="3222" y="14378"/>
                        <a:pt x="5532" y="17965"/>
                      </a:cubicBezTo>
                      <a:cubicBezTo>
                        <a:pt x="10367" y="22460"/>
                        <a:pt x="15899" y="25809"/>
                        <a:pt x="21703" y="25809"/>
                      </a:cubicBezTo>
                      <a:cubicBezTo>
                        <a:pt x="22649" y="25809"/>
                        <a:pt x="23602" y="25720"/>
                        <a:pt x="24560" y="25533"/>
                      </a:cubicBezTo>
                      <a:cubicBezTo>
                        <a:pt x="24587" y="25524"/>
                        <a:pt x="24611" y="25520"/>
                        <a:pt x="24633" y="25520"/>
                      </a:cubicBezTo>
                      <a:cubicBezTo>
                        <a:pt x="24687" y="25520"/>
                        <a:pt x="24730" y="25542"/>
                        <a:pt x="24773" y="25563"/>
                      </a:cubicBezTo>
                      <a:cubicBezTo>
                        <a:pt x="24590" y="22311"/>
                        <a:pt x="24377" y="19028"/>
                        <a:pt x="24165" y="15776"/>
                      </a:cubicBezTo>
                      <a:cubicBezTo>
                        <a:pt x="23982" y="15715"/>
                        <a:pt x="23891" y="15503"/>
                        <a:pt x="24013" y="15381"/>
                      </a:cubicBezTo>
                      <a:cubicBezTo>
                        <a:pt x="14590" y="15351"/>
                        <a:pt x="6414" y="7539"/>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93"/>
                <p:cNvSpPr/>
                <p:nvPr/>
              </p:nvSpPr>
              <p:spPr>
                <a:xfrm>
                  <a:off x="6043685" y="6154160"/>
                  <a:ext cx="283057" cy="462661"/>
                </a:xfrm>
                <a:custGeom>
                  <a:avLst/>
                  <a:gdLst/>
                  <a:ahLst/>
                  <a:cxnLst/>
                  <a:rect l="l" t="t" r="r" b="b"/>
                  <a:pathLst>
                    <a:path w="10731" h="17540" extrusionOk="0">
                      <a:moveTo>
                        <a:pt x="4591" y="1"/>
                      </a:moveTo>
                      <a:cubicBezTo>
                        <a:pt x="3952" y="1034"/>
                        <a:pt x="3314" y="2068"/>
                        <a:pt x="2615" y="3071"/>
                      </a:cubicBezTo>
                      <a:cubicBezTo>
                        <a:pt x="1885" y="4044"/>
                        <a:pt x="1004" y="5503"/>
                        <a:pt x="1" y="6901"/>
                      </a:cubicBezTo>
                      <a:cubicBezTo>
                        <a:pt x="852" y="10062"/>
                        <a:pt x="1673" y="13618"/>
                        <a:pt x="2341" y="17539"/>
                      </a:cubicBezTo>
                      <a:cubicBezTo>
                        <a:pt x="5624" y="14530"/>
                        <a:pt x="8299" y="11004"/>
                        <a:pt x="10731" y="7144"/>
                      </a:cubicBezTo>
                      <a:cubicBezTo>
                        <a:pt x="9089" y="4196"/>
                        <a:pt x="7053" y="1734"/>
                        <a:pt x="459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93"/>
                <p:cNvSpPr/>
                <p:nvPr/>
              </p:nvSpPr>
              <p:spPr>
                <a:xfrm>
                  <a:off x="5961915" y="6083626"/>
                  <a:ext cx="176413" cy="213288"/>
                </a:xfrm>
                <a:custGeom>
                  <a:avLst/>
                  <a:gdLst/>
                  <a:ahLst/>
                  <a:cxnLst/>
                  <a:rect l="l" t="t" r="r" b="b"/>
                  <a:pathLst>
                    <a:path w="6688" h="8086" extrusionOk="0">
                      <a:moveTo>
                        <a:pt x="0" y="0"/>
                      </a:moveTo>
                      <a:cubicBezTo>
                        <a:pt x="821" y="2158"/>
                        <a:pt x="1763" y="4894"/>
                        <a:pt x="2675" y="8085"/>
                      </a:cubicBezTo>
                      <a:cubicBezTo>
                        <a:pt x="3131" y="7477"/>
                        <a:pt x="3496" y="6900"/>
                        <a:pt x="3800" y="6474"/>
                      </a:cubicBezTo>
                      <a:cubicBezTo>
                        <a:pt x="4803" y="5015"/>
                        <a:pt x="5776" y="3526"/>
                        <a:pt x="6688" y="2006"/>
                      </a:cubicBezTo>
                      <a:cubicBezTo>
                        <a:pt x="4712" y="851"/>
                        <a:pt x="2493" y="122"/>
                        <a:pt x="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93"/>
                <p:cNvSpPr/>
                <p:nvPr/>
              </p:nvSpPr>
              <p:spPr>
                <a:xfrm>
                  <a:off x="6071751" y="7084204"/>
                  <a:ext cx="411331" cy="643057"/>
                </a:xfrm>
                <a:custGeom>
                  <a:avLst/>
                  <a:gdLst/>
                  <a:ahLst/>
                  <a:cxnLst/>
                  <a:rect l="l" t="t" r="r" b="b"/>
                  <a:pathLst>
                    <a:path w="15594" h="24379" extrusionOk="0">
                      <a:moveTo>
                        <a:pt x="15594" y="1"/>
                      </a:moveTo>
                      <a:lnTo>
                        <a:pt x="15594" y="1"/>
                      </a:lnTo>
                      <a:cubicBezTo>
                        <a:pt x="12189" y="5381"/>
                        <a:pt x="7569" y="10548"/>
                        <a:pt x="1946" y="13740"/>
                      </a:cubicBezTo>
                      <a:cubicBezTo>
                        <a:pt x="1490" y="17205"/>
                        <a:pt x="852" y="20761"/>
                        <a:pt x="1" y="24378"/>
                      </a:cubicBezTo>
                      <a:cubicBezTo>
                        <a:pt x="396" y="24317"/>
                        <a:pt x="791" y="24226"/>
                        <a:pt x="1186" y="24105"/>
                      </a:cubicBezTo>
                      <a:cubicBezTo>
                        <a:pt x="5077" y="22828"/>
                        <a:pt x="8147" y="20153"/>
                        <a:pt x="10882" y="17174"/>
                      </a:cubicBezTo>
                      <a:cubicBezTo>
                        <a:pt x="12068" y="15898"/>
                        <a:pt x="13284" y="14651"/>
                        <a:pt x="14469" y="13375"/>
                      </a:cubicBezTo>
                      <a:cubicBezTo>
                        <a:pt x="15199" y="9606"/>
                        <a:pt x="15594" y="4955"/>
                        <a:pt x="1559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93"/>
                <p:cNvSpPr/>
                <p:nvPr/>
              </p:nvSpPr>
              <p:spPr>
                <a:xfrm>
                  <a:off x="6111844" y="6377049"/>
                  <a:ext cx="338371" cy="601354"/>
                </a:xfrm>
                <a:custGeom>
                  <a:avLst/>
                  <a:gdLst/>
                  <a:ahLst/>
                  <a:cxnLst/>
                  <a:rect l="l" t="t" r="r" b="b"/>
                  <a:pathLst>
                    <a:path w="12828" h="22798" extrusionOk="0">
                      <a:moveTo>
                        <a:pt x="8815" y="1"/>
                      </a:moveTo>
                      <a:cubicBezTo>
                        <a:pt x="6444" y="3952"/>
                        <a:pt x="3526" y="7752"/>
                        <a:pt x="0" y="10639"/>
                      </a:cubicBezTo>
                      <a:cubicBezTo>
                        <a:pt x="578" y="14408"/>
                        <a:pt x="973" y="18481"/>
                        <a:pt x="1155" y="22798"/>
                      </a:cubicBezTo>
                      <a:cubicBezTo>
                        <a:pt x="5532" y="20001"/>
                        <a:pt x="9454" y="16688"/>
                        <a:pt x="12827" y="12858"/>
                      </a:cubicBezTo>
                      <a:cubicBezTo>
                        <a:pt x="12007" y="8208"/>
                        <a:pt x="10669" y="3770"/>
                        <a:pt x="88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93"/>
                <p:cNvSpPr/>
                <p:nvPr/>
              </p:nvSpPr>
              <p:spPr>
                <a:xfrm>
                  <a:off x="6026856" y="7527583"/>
                  <a:ext cx="404921" cy="367228"/>
                </a:xfrm>
                <a:custGeom>
                  <a:avLst/>
                  <a:gdLst/>
                  <a:ahLst/>
                  <a:cxnLst/>
                  <a:rect l="l" t="t" r="r" b="b"/>
                  <a:pathLst>
                    <a:path w="15351" h="13922" extrusionOk="0">
                      <a:moveTo>
                        <a:pt x="15350" y="1"/>
                      </a:moveTo>
                      <a:cubicBezTo>
                        <a:pt x="13891" y="1399"/>
                        <a:pt x="12372" y="2767"/>
                        <a:pt x="10882" y="4013"/>
                      </a:cubicBezTo>
                      <a:cubicBezTo>
                        <a:pt x="7934" y="6475"/>
                        <a:pt x="4955" y="8055"/>
                        <a:pt x="1399" y="8724"/>
                      </a:cubicBezTo>
                      <a:cubicBezTo>
                        <a:pt x="973" y="10457"/>
                        <a:pt x="517" y="12189"/>
                        <a:pt x="1" y="13922"/>
                      </a:cubicBezTo>
                      <a:cubicBezTo>
                        <a:pt x="3557" y="13770"/>
                        <a:pt x="11612" y="12068"/>
                        <a:pt x="15198" y="578"/>
                      </a:cubicBezTo>
                      <a:cubicBezTo>
                        <a:pt x="15259" y="396"/>
                        <a:pt x="15290" y="183"/>
                        <a:pt x="153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93"/>
                <p:cNvSpPr/>
                <p:nvPr/>
              </p:nvSpPr>
              <p:spPr>
                <a:xfrm>
                  <a:off x="6127064" y="6761106"/>
                  <a:ext cx="355226" cy="647831"/>
                </a:xfrm>
                <a:custGeom>
                  <a:avLst/>
                  <a:gdLst/>
                  <a:ahLst/>
                  <a:cxnLst/>
                  <a:rect l="l" t="t" r="r" b="b"/>
                  <a:pathLst>
                    <a:path w="13467" h="24560" extrusionOk="0">
                      <a:moveTo>
                        <a:pt x="12554" y="0"/>
                      </a:moveTo>
                      <a:cubicBezTo>
                        <a:pt x="9059" y="3709"/>
                        <a:pt x="5047" y="6931"/>
                        <a:pt x="639" y="9545"/>
                      </a:cubicBezTo>
                      <a:cubicBezTo>
                        <a:pt x="791" y="14286"/>
                        <a:pt x="609" y="19302"/>
                        <a:pt x="1" y="24560"/>
                      </a:cubicBezTo>
                      <a:cubicBezTo>
                        <a:pt x="1855" y="23405"/>
                        <a:pt x="3618" y="22068"/>
                        <a:pt x="5259" y="20457"/>
                      </a:cubicBezTo>
                      <a:cubicBezTo>
                        <a:pt x="8360" y="17326"/>
                        <a:pt x="10883" y="13800"/>
                        <a:pt x="13466" y="10274"/>
                      </a:cubicBezTo>
                      <a:cubicBezTo>
                        <a:pt x="13375" y="6900"/>
                        <a:pt x="13071" y="3405"/>
                        <a:pt x="125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93"/>
                <p:cNvSpPr/>
                <p:nvPr/>
              </p:nvSpPr>
              <p:spPr>
                <a:xfrm>
                  <a:off x="5929840" y="7105068"/>
                  <a:ext cx="53757" cy="387274"/>
                </a:xfrm>
                <a:custGeom>
                  <a:avLst/>
                  <a:gdLst/>
                  <a:ahLst/>
                  <a:cxnLst/>
                  <a:rect l="l" t="t" r="r" b="b"/>
                  <a:pathLst>
                    <a:path w="2038" h="14682" extrusionOk="0">
                      <a:moveTo>
                        <a:pt x="1" y="61"/>
                      </a:moveTo>
                      <a:cubicBezTo>
                        <a:pt x="1" y="91"/>
                        <a:pt x="1" y="122"/>
                        <a:pt x="1" y="182"/>
                      </a:cubicBezTo>
                      <a:lnTo>
                        <a:pt x="31" y="182"/>
                      </a:lnTo>
                      <a:cubicBezTo>
                        <a:pt x="59" y="187"/>
                        <a:pt x="83" y="195"/>
                        <a:pt x="106" y="205"/>
                      </a:cubicBezTo>
                      <a:lnTo>
                        <a:pt x="106" y="205"/>
                      </a:lnTo>
                      <a:cubicBezTo>
                        <a:pt x="64" y="165"/>
                        <a:pt x="28" y="116"/>
                        <a:pt x="1" y="61"/>
                      </a:cubicBezTo>
                      <a:close/>
                      <a:moveTo>
                        <a:pt x="106" y="205"/>
                      </a:moveTo>
                      <a:cubicBezTo>
                        <a:pt x="133" y="231"/>
                        <a:pt x="164" y="253"/>
                        <a:pt x="197" y="269"/>
                      </a:cubicBezTo>
                      <a:lnTo>
                        <a:pt x="197" y="269"/>
                      </a:lnTo>
                      <a:cubicBezTo>
                        <a:pt x="174" y="243"/>
                        <a:pt x="143" y="221"/>
                        <a:pt x="106" y="205"/>
                      </a:cubicBezTo>
                      <a:close/>
                      <a:moveTo>
                        <a:pt x="1186" y="0"/>
                      </a:moveTo>
                      <a:cubicBezTo>
                        <a:pt x="943" y="91"/>
                        <a:pt x="730" y="182"/>
                        <a:pt x="487" y="274"/>
                      </a:cubicBezTo>
                      <a:cubicBezTo>
                        <a:pt x="437" y="295"/>
                        <a:pt x="389" y="305"/>
                        <a:pt x="343" y="305"/>
                      </a:cubicBezTo>
                      <a:cubicBezTo>
                        <a:pt x="291" y="305"/>
                        <a:pt x="242" y="292"/>
                        <a:pt x="197" y="269"/>
                      </a:cubicBezTo>
                      <a:lnTo>
                        <a:pt x="197" y="269"/>
                      </a:lnTo>
                      <a:cubicBezTo>
                        <a:pt x="328" y="417"/>
                        <a:pt x="244" y="696"/>
                        <a:pt x="31" y="790"/>
                      </a:cubicBezTo>
                      <a:cubicBezTo>
                        <a:pt x="335" y="5350"/>
                        <a:pt x="609" y="9879"/>
                        <a:pt x="912" y="14408"/>
                      </a:cubicBezTo>
                      <a:cubicBezTo>
                        <a:pt x="1034" y="14438"/>
                        <a:pt x="1156" y="14468"/>
                        <a:pt x="1247" y="14468"/>
                      </a:cubicBezTo>
                      <a:cubicBezTo>
                        <a:pt x="1399" y="14468"/>
                        <a:pt x="1490" y="14590"/>
                        <a:pt x="1520" y="14681"/>
                      </a:cubicBezTo>
                      <a:cubicBezTo>
                        <a:pt x="1703" y="14590"/>
                        <a:pt x="1855" y="14499"/>
                        <a:pt x="2037" y="14438"/>
                      </a:cubicBezTo>
                      <a:cubicBezTo>
                        <a:pt x="1764" y="9605"/>
                        <a:pt x="1460" y="4803"/>
                        <a:pt x="1186"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93"/>
                <p:cNvSpPr/>
                <p:nvPr/>
              </p:nvSpPr>
              <p:spPr>
                <a:xfrm>
                  <a:off x="5909793" y="6753087"/>
                  <a:ext cx="49748" cy="343171"/>
                </a:xfrm>
                <a:custGeom>
                  <a:avLst/>
                  <a:gdLst/>
                  <a:ahLst/>
                  <a:cxnLst/>
                  <a:rect l="l" t="t" r="r" b="b"/>
                  <a:pathLst>
                    <a:path w="1886" h="13010" extrusionOk="0">
                      <a:moveTo>
                        <a:pt x="1" y="0"/>
                      </a:moveTo>
                      <a:lnTo>
                        <a:pt x="1" y="0"/>
                      </a:lnTo>
                      <a:cubicBezTo>
                        <a:pt x="214" y="4347"/>
                        <a:pt x="457" y="8663"/>
                        <a:pt x="730" y="13010"/>
                      </a:cubicBezTo>
                      <a:cubicBezTo>
                        <a:pt x="761" y="12919"/>
                        <a:pt x="791" y="12827"/>
                        <a:pt x="913" y="12797"/>
                      </a:cubicBezTo>
                      <a:cubicBezTo>
                        <a:pt x="1247" y="12645"/>
                        <a:pt x="1551" y="12493"/>
                        <a:pt x="1885" y="12311"/>
                      </a:cubicBezTo>
                      <a:cubicBezTo>
                        <a:pt x="1642" y="8572"/>
                        <a:pt x="1429" y="4803"/>
                        <a:pt x="1247" y="1034"/>
                      </a:cubicBezTo>
                      <a:cubicBezTo>
                        <a:pt x="1247" y="760"/>
                        <a:pt x="1217" y="456"/>
                        <a:pt x="1217" y="183"/>
                      </a:cubicBezTo>
                      <a:cubicBezTo>
                        <a:pt x="1065" y="244"/>
                        <a:pt x="913" y="304"/>
                        <a:pt x="791" y="365"/>
                      </a:cubicBezTo>
                      <a:cubicBezTo>
                        <a:pt x="752" y="382"/>
                        <a:pt x="715" y="389"/>
                        <a:pt x="680" y="389"/>
                      </a:cubicBezTo>
                      <a:cubicBezTo>
                        <a:pt x="527" y="389"/>
                        <a:pt x="421" y="241"/>
                        <a:pt x="396" y="92"/>
                      </a:cubicBezTo>
                      <a:cubicBezTo>
                        <a:pt x="244" y="61"/>
                        <a:pt x="122" y="31"/>
                        <a:pt x="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93"/>
                <p:cNvSpPr/>
                <p:nvPr/>
              </p:nvSpPr>
              <p:spPr>
                <a:xfrm>
                  <a:off x="5878535" y="6083257"/>
                  <a:ext cx="61750" cy="660229"/>
                </a:xfrm>
                <a:custGeom>
                  <a:avLst/>
                  <a:gdLst/>
                  <a:ahLst/>
                  <a:cxnLst/>
                  <a:rect l="l" t="t" r="r" b="b"/>
                  <a:pathLst>
                    <a:path w="2341" h="25030" extrusionOk="0">
                      <a:moveTo>
                        <a:pt x="1065" y="1"/>
                      </a:moveTo>
                      <a:cubicBezTo>
                        <a:pt x="1024" y="1"/>
                        <a:pt x="983" y="4"/>
                        <a:pt x="943" y="14"/>
                      </a:cubicBezTo>
                      <a:cubicBezTo>
                        <a:pt x="608" y="14"/>
                        <a:pt x="335" y="45"/>
                        <a:pt x="0" y="75"/>
                      </a:cubicBezTo>
                      <a:cubicBezTo>
                        <a:pt x="91" y="4634"/>
                        <a:pt x="304" y="9194"/>
                        <a:pt x="578" y="13723"/>
                      </a:cubicBezTo>
                      <a:cubicBezTo>
                        <a:pt x="791" y="13966"/>
                        <a:pt x="1003" y="14239"/>
                        <a:pt x="1216" y="14482"/>
                      </a:cubicBezTo>
                      <a:cubicBezTo>
                        <a:pt x="1428" y="14694"/>
                        <a:pt x="1239" y="14996"/>
                        <a:pt x="1003" y="14996"/>
                      </a:cubicBezTo>
                      <a:cubicBezTo>
                        <a:pt x="933" y="14996"/>
                        <a:pt x="860" y="14970"/>
                        <a:pt x="791" y="14908"/>
                      </a:cubicBezTo>
                      <a:cubicBezTo>
                        <a:pt x="730" y="14847"/>
                        <a:pt x="669" y="14786"/>
                        <a:pt x="639" y="14726"/>
                      </a:cubicBezTo>
                      <a:lnTo>
                        <a:pt x="639" y="14726"/>
                      </a:lnTo>
                      <a:cubicBezTo>
                        <a:pt x="791" y="17522"/>
                        <a:pt x="943" y="20318"/>
                        <a:pt x="1064" y="23054"/>
                      </a:cubicBezTo>
                      <a:cubicBezTo>
                        <a:pt x="1095" y="23601"/>
                        <a:pt x="1125" y="24148"/>
                        <a:pt x="1155" y="24695"/>
                      </a:cubicBezTo>
                      <a:cubicBezTo>
                        <a:pt x="1338" y="24787"/>
                        <a:pt x="1550" y="24878"/>
                        <a:pt x="1733" y="24939"/>
                      </a:cubicBezTo>
                      <a:cubicBezTo>
                        <a:pt x="1824" y="24939"/>
                        <a:pt x="1854" y="24999"/>
                        <a:pt x="1885" y="25030"/>
                      </a:cubicBezTo>
                      <a:cubicBezTo>
                        <a:pt x="2037" y="24939"/>
                        <a:pt x="2189" y="24847"/>
                        <a:pt x="2341" y="24756"/>
                      </a:cubicBezTo>
                      <a:cubicBezTo>
                        <a:pt x="2158" y="21109"/>
                        <a:pt x="1946" y="17431"/>
                        <a:pt x="1763" y="13723"/>
                      </a:cubicBezTo>
                      <a:cubicBezTo>
                        <a:pt x="1550" y="13814"/>
                        <a:pt x="1338" y="13875"/>
                        <a:pt x="1095" y="13905"/>
                      </a:cubicBezTo>
                      <a:cubicBezTo>
                        <a:pt x="1064" y="13912"/>
                        <a:pt x="1034" y="13915"/>
                        <a:pt x="1006" y="13915"/>
                      </a:cubicBezTo>
                      <a:cubicBezTo>
                        <a:pt x="646" y="13915"/>
                        <a:pt x="517" y="13408"/>
                        <a:pt x="912" y="13267"/>
                      </a:cubicBezTo>
                      <a:cubicBezTo>
                        <a:pt x="1186" y="13145"/>
                        <a:pt x="1459" y="12993"/>
                        <a:pt x="1733" y="12811"/>
                      </a:cubicBezTo>
                      <a:cubicBezTo>
                        <a:pt x="1520" y="8525"/>
                        <a:pt x="1368" y="4270"/>
                        <a:pt x="1338" y="14"/>
                      </a:cubicBezTo>
                      <a:cubicBezTo>
                        <a:pt x="1236" y="14"/>
                        <a:pt x="1149" y="1"/>
                        <a:pt x="106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93"/>
                <p:cNvSpPr/>
                <p:nvPr/>
              </p:nvSpPr>
              <p:spPr>
                <a:xfrm>
                  <a:off x="5956296" y="7505136"/>
                  <a:ext cx="49748" cy="390493"/>
                </a:xfrm>
                <a:custGeom>
                  <a:avLst/>
                  <a:gdLst/>
                  <a:ahLst/>
                  <a:cxnLst/>
                  <a:rect l="l" t="t" r="r" b="b"/>
                  <a:pathLst>
                    <a:path w="1886" h="14804" extrusionOk="0">
                      <a:moveTo>
                        <a:pt x="1095" y="1"/>
                      </a:moveTo>
                      <a:cubicBezTo>
                        <a:pt x="761" y="92"/>
                        <a:pt x="426" y="213"/>
                        <a:pt x="92" y="274"/>
                      </a:cubicBezTo>
                      <a:cubicBezTo>
                        <a:pt x="82" y="284"/>
                        <a:pt x="72" y="288"/>
                        <a:pt x="61" y="288"/>
                      </a:cubicBezTo>
                      <a:cubicBezTo>
                        <a:pt x="41" y="288"/>
                        <a:pt x="21" y="274"/>
                        <a:pt x="1" y="274"/>
                      </a:cubicBezTo>
                      <a:lnTo>
                        <a:pt x="1" y="274"/>
                      </a:lnTo>
                      <a:cubicBezTo>
                        <a:pt x="213" y="3526"/>
                        <a:pt x="426" y="6809"/>
                        <a:pt x="609" y="10061"/>
                      </a:cubicBezTo>
                      <a:cubicBezTo>
                        <a:pt x="821" y="10183"/>
                        <a:pt x="852" y="10457"/>
                        <a:pt x="639" y="10578"/>
                      </a:cubicBezTo>
                      <a:cubicBezTo>
                        <a:pt x="730" y="11976"/>
                        <a:pt x="791" y="13375"/>
                        <a:pt x="882" y="14742"/>
                      </a:cubicBezTo>
                      <a:lnTo>
                        <a:pt x="913" y="14742"/>
                      </a:lnTo>
                      <a:cubicBezTo>
                        <a:pt x="913" y="14742"/>
                        <a:pt x="1277" y="14803"/>
                        <a:pt x="1885" y="14803"/>
                      </a:cubicBezTo>
                      <a:cubicBezTo>
                        <a:pt x="1794" y="13162"/>
                        <a:pt x="1733" y="11551"/>
                        <a:pt x="1642" y="9909"/>
                      </a:cubicBezTo>
                      <a:cubicBezTo>
                        <a:pt x="1551" y="9909"/>
                        <a:pt x="1460" y="9940"/>
                        <a:pt x="1338" y="9940"/>
                      </a:cubicBezTo>
                      <a:cubicBezTo>
                        <a:pt x="1125" y="9940"/>
                        <a:pt x="1004" y="9636"/>
                        <a:pt x="1156" y="9484"/>
                      </a:cubicBezTo>
                      <a:cubicBezTo>
                        <a:pt x="1308" y="9362"/>
                        <a:pt x="1460" y="9271"/>
                        <a:pt x="1612" y="9180"/>
                      </a:cubicBezTo>
                      <a:cubicBezTo>
                        <a:pt x="1429" y="6110"/>
                        <a:pt x="1277" y="3070"/>
                        <a:pt x="109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93"/>
                <p:cNvSpPr/>
                <p:nvPr/>
              </p:nvSpPr>
              <p:spPr>
                <a:xfrm>
                  <a:off x="5450376" y="6246375"/>
                  <a:ext cx="459443" cy="506738"/>
                </a:xfrm>
                <a:custGeom>
                  <a:avLst/>
                  <a:gdLst/>
                  <a:ahLst/>
                  <a:cxnLst/>
                  <a:rect l="l" t="t" r="r" b="b"/>
                  <a:pathLst>
                    <a:path w="17418" h="19211" extrusionOk="0">
                      <a:moveTo>
                        <a:pt x="700" y="0"/>
                      </a:moveTo>
                      <a:cubicBezTo>
                        <a:pt x="457" y="244"/>
                        <a:pt x="214" y="487"/>
                        <a:pt x="1" y="730"/>
                      </a:cubicBezTo>
                      <a:cubicBezTo>
                        <a:pt x="2038" y="4104"/>
                        <a:pt x="4348" y="7265"/>
                        <a:pt x="6962" y="10244"/>
                      </a:cubicBezTo>
                      <a:cubicBezTo>
                        <a:pt x="9424" y="13071"/>
                        <a:pt x="13436" y="18207"/>
                        <a:pt x="17418" y="19210"/>
                      </a:cubicBezTo>
                      <a:cubicBezTo>
                        <a:pt x="17418" y="18967"/>
                        <a:pt x="17387" y="18755"/>
                        <a:pt x="17387" y="18511"/>
                      </a:cubicBezTo>
                      <a:cubicBezTo>
                        <a:pt x="13679" y="17113"/>
                        <a:pt x="10062" y="12341"/>
                        <a:pt x="7600" y="9605"/>
                      </a:cubicBezTo>
                      <a:cubicBezTo>
                        <a:pt x="4955" y="6627"/>
                        <a:pt x="2706" y="3405"/>
                        <a:pt x="70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93"/>
                <p:cNvSpPr/>
                <p:nvPr/>
              </p:nvSpPr>
              <p:spPr>
                <a:xfrm>
                  <a:off x="5909001" y="6734649"/>
                  <a:ext cx="19256" cy="20865"/>
                </a:xfrm>
                <a:custGeom>
                  <a:avLst/>
                  <a:gdLst/>
                  <a:ahLst/>
                  <a:cxnLst/>
                  <a:rect l="l" t="t" r="r" b="b"/>
                  <a:pathLst>
                    <a:path w="730" h="791" extrusionOk="0">
                      <a:moveTo>
                        <a:pt x="0" y="0"/>
                      </a:moveTo>
                      <a:cubicBezTo>
                        <a:pt x="0" y="244"/>
                        <a:pt x="31" y="487"/>
                        <a:pt x="31" y="699"/>
                      </a:cubicBezTo>
                      <a:cubicBezTo>
                        <a:pt x="152" y="730"/>
                        <a:pt x="304" y="760"/>
                        <a:pt x="426" y="791"/>
                      </a:cubicBezTo>
                      <a:cubicBezTo>
                        <a:pt x="395" y="669"/>
                        <a:pt x="426" y="517"/>
                        <a:pt x="547" y="456"/>
                      </a:cubicBezTo>
                      <a:cubicBezTo>
                        <a:pt x="608" y="426"/>
                        <a:pt x="669" y="365"/>
                        <a:pt x="730" y="335"/>
                      </a:cubicBezTo>
                      <a:cubicBezTo>
                        <a:pt x="699" y="304"/>
                        <a:pt x="669" y="274"/>
                        <a:pt x="578" y="244"/>
                      </a:cubicBezTo>
                      <a:cubicBezTo>
                        <a:pt x="395" y="183"/>
                        <a:pt x="183" y="92"/>
                        <a:pt x="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93"/>
                <p:cNvSpPr/>
                <p:nvPr/>
              </p:nvSpPr>
              <p:spPr>
                <a:xfrm>
                  <a:off x="5302055" y="6623204"/>
                  <a:ext cx="628602" cy="504338"/>
                </a:xfrm>
                <a:custGeom>
                  <a:avLst/>
                  <a:gdLst/>
                  <a:ahLst/>
                  <a:cxnLst/>
                  <a:rect l="l" t="t" r="r" b="b"/>
                  <a:pathLst>
                    <a:path w="23831" h="19120" extrusionOk="0">
                      <a:moveTo>
                        <a:pt x="183" y="0"/>
                      </a:moveTo>
                      <a:cubicBezTo>
                        <a:pt x="92" y="517"/>
                        <a:pt x="62" y="1064"/>
                        <a:pt x="1" y="1611"/>
                      </a:cubicBezTo>
                      <a:cubicBezTo>
                        <a:pt x="6445" y="9301"/>
                        <a:pt x="13952" y="17235"/>
                        <a:pt x="23649" y="19119"/>
                      </a:cubicBezTo>
                      <a:cubicBezTo>
                        <a:pt x="23709" y="19119"/>
                        <a:pt x="23770" y="19089"/>
                        <a:pt x="23831" y="19058"/>
                      </a:cubicBezTo>
                      <a:cubicBezTo>
                        <a:pt x="23831" y="18846"/>
                        <a:pt x="23801" y="18663"/>
                        <a:pt x="23801" y="18450"/>
                      </a:cubicBezTo>
                      <a:cubicBezTo>
                        <a:pt x="13527" y="16262"/>
                        <a:pt x="6931" y="7599"/>
                        <a:pt x="18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93"/>
                <p:cNvSpPr/>
                <p:nvPr/>
              </p:nvSpPr>
              <p:spPr>
                <a:xfrm>
                  <a:off x="5929840" y="7109869"/>
                  <a:ext cx="10445" cy="16064"/>
                </a:xfrm>
                <a:custGeom>
                  <a:avLst/>
                  <a:gdLst/>
                  <a:ahLst/>
                  <a:cxnLst/>
                  <a:rect l="l" t="t" r="r" b="b"/>
                  <a:pathLst>
                    <a:path w="396" h="609" extrusionOk="0">
                      <a:moveTo>
                        <a:pt x="1" y="0"/>
                      </a:moveTo>
                      <a:cubicBezTo>
                        <a:pt x="1" y="213"/>
                        <a:pt x="31" y="396"/>
                        <a:pt x="31" y="608"/>
                      </a:cubicBezTo>
                      <a:cubicBezTo>
                        <a:pt x="305" y="517"/>
                        <a:pt x="396" y="61"/>
                        <a:pt x="3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93"/>
                <p:cNvSpPr/>
                <p:nvPr/>
              </p:nvSpPr>
              <p:spPr>
                <a:xfrm>
                  <a:off x="5313292" y="7041710"/>
                  <a:ext cx="642239" cy="460235"/>
                </a:xfrm>
                <a:custGeom>
                  <a:avLst/>
                  <a:gdLst/>
                  <a:ahLst/>
                  <a:cxnLst/>
                  <a:rect l="l" t="t" r="r" b="b"/>
                  <a:pathLst>
                    <a:path w="24348" h="17448" extrusionOk="0">
                      <a:moveTo>
                        <a:pt x="0" y="1"/>
                      </a:moveTo>
                      <a:cubicBezTo>
                        <a:pt x="61" y="670"/>
                        <a:pt x="122" y="1369"/>
                        <a:pt x="213" y="2068"/>
                      </a:cubicBezTo>
                      <a:cubicBezTo>
                        <a:pt x="6627" y="9606"/>
                        <a:pt x="14803" y="17418"/>
                        <a:pt x="24226" y="17448"/>
                      </a:cubicBezTo>
                      <a:cubicBezTo>
                        <a:pt x="24256" y="17418"/>
                        <a:pt x="24256" y="17387"/>
                        <a:pt x="24286" y="17387"/>
                      </a:cubicBezTo>
                      <a:cubicBezTo>
                        <a:pt x="24286" y="17357"/>
                        <a:pt x="24317" y="17357"/>
                        <a:pt x="24347" y="17357"/>
                      </a:cubicBezTo>
                      <a:cubicBezTo>
                        <a:pt x="24317" y="17174"/>
                        <a:pt x="24317" y="16992"/>
                        <a:pt x="24317" y="16810"/>
                      </a:cubicBezTo>
                      <a:cubicBezTo>
                        <a:pt x="14286" y="15776"/>
                        <a:pt x="6444" y="7782"/>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93"/>
                <p:cNvSpPr/>
                <p:nvPr/>
              </p:nvSpPr>
              <p:spPr>
                <a:xfrm>
                  <a:off x="5953896" y="7485089"/>
                  <a:ext cx="16064" cy="14455"/>
                </a:xfrm>
                <a:custGeom>
                  <a:avLst/>
                  <a:gdLst/>
                  <a:ahLst/>
                  <a:cxnLst/>
                  <a:rect l="l" t="t" r="r" b="b"/>
                  <a:pathLst>
                    <a:path w="609" h="548" extrusionOk="0">
                      <a:moveTo>
                        <a:pt x="0" y="1"/>
                      </a:moveTo>
                      <a:lnTo>
                        <a:pt x="0" y="1"/>
                      </a:lnTo>
                      <a:cubicBezTo>
                        <a:pt x="31" y="183"/>
                        <a:pt x="31" y="365"/>
                        <a:pt x="61" y="548"/>
                      </a:cubicBezTo>
                      <a:cubicBezTo>
                        <a:pt x="244" y="457"/>
                        <a:pt x="426" y="365"/>
                        <a:pt x="608" y="274"/>
                      </a:cubicBezTo>
                      <a:cubicBezTo>
                        <a:pt x="578" y="183"/>
                        <a:pt x="487" y="61"/>
                        <a:pt x="335" y="61"/>
                      </a:cubicBezTo>
                      <a:cubicBezTo>
                        <a:pt x="244" y="61"/>
                        <a:pt x="122" y="31"/>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93"/>
                <p:cNvSpPr/>
                <p:nvPr/>
              </p:nvSpPr>
              <p:spPr>
                <a:xfrm>
                  <a:off x="5464831" y="7570077"/>
                  <a:ext cx="508321" cy="228904"/>
                </a:xfrm>
                <a:custGeom>
                  <a:avLst/>
                  <a:gdLst/>
                  <a:ahLst/>
                  <a:cxnLst/>
                  <a:rect l="l" t="t" r="r" b="b"/>
                  <a:pathLst>
                    <a:path w="19271" h="8678" extrusionOk="0">
                      <a:moveTo>
                        <a:pt x="0" y="1"/>
                      </a:moveTo>
                      <a:lnTo>
                        <a:pt x="0" y="1"/>
                      </a:lnTo>
                      <a:cubicBezTo>
                        <a:pt x="638" y="943"/>
                        <a:pt x="1307" y="1824"/>
                        <a:pt x="1976" y="2645"/>
                      </a:cubicBezTo>
                      <a:cubicBezTo>
                        <a:pt x="5699" y="5569"/>
                        <a:pt x="11046" y="8677"/>
                        <a:pt x="16022" y="8677"/>
                      </a:cubicBezTo>
                      <a:cubicBezTo>
                        <a:pt x="17099" y="8677"/>
                        <a:pt x="18158" y="8532"/>
                        <a:pt x="19180" y="8207"/>
                      </a:cubicBezTo>
                      <a:cubicBezTo>
                        <a:pt x="19241" y="8177"/>
                        <a:pt x="19241" y="8147"/>
                        <a:pt x="19271" y="8116"/>
                      </a:cubicBezTo>
                      <a:cubicBezTo>
                        <a:pt x="19271" y="7964"/>
                        <a:pt x="19271" y="7782"/>
                        <a:pt x="19241" y="7599"/>
                      </a:cubicBezTo>
                      <a:cubicBezTo>
                        <a:pt x="19198" y="7578"/>
                        <a:pt x="19155" y="7556"/>
                        <a:pt x="19090" y="7556"/>
                      </a:cubicBezTo>
                      <a:cubicBezTo>
                        <a:pt x="19063" y="7556"/>
                        <a:pt x="19033" y="7560"/>
                        <a:pt x="18997" y="7569"/>
                      </a:cubicBezTo>
                      <a:cubicBezTo>
                        <a:pt x="18043" y="7756"/>
                        <a:pt x="17094" y="7845"/>
                        <a:pt x="16152" y="7845"/>
                      </a:cubicBezTo>
                      <a:cubicBezTo>
                        <a:pt x="10367" y="7845"/>
                        <a:pt x="4835" y="4496"/>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93"/>
                <p:cNvSpPr/>
                <p:nvPr/>
              </p:nvSpPr>
              <p:spPr>
                <a:xfrm>
                  <a:off x="5972334" y="7770520"/>
                  <a:ext cx="5645" cy="13664"/>
                </a:xfrm>
                <a:custGeom>
                  <a:avLst/>
                  <a:gdLst/>
                  <a:ahLst/>
                  <a:cxnLst/>
                  <a:rect l="l" t="t" r="r" b="b"/>
                  <a:pathLst>
                    <a:path w="214" h="518" extrusionOk="0">
                      <a:moveTo>
                        <a:pt x="1" y="0"/>
                      </a:moveTo>
                      <a:cubicBezTo>
                        <a:pt x="31" y="183"/>
                        <a:pt x="31" y="365"/>
                        <a:pt x="31" y="517"/>
                      </a:cubicBezTo>
                      <a:cubicBezTo>
                        <a:pt x="213" y="396"/>
                        <a:pt x="213" y="122"/>
                        <a:pt x="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93"/>
                <p:cNvSpPr/>
                <p:nvPr/>
              </p:nvSpPr>
              <p:spPr>
                <a:xfrm>
                  <a:off x="5650819" y="6125303"/>
                  <a:ext cx="244572" cy="347181"/>
                </a:xfrm>
                <a:custGeom>
                  <a:avLst/>
                  <a:gdLst/>
                  <a:ahLst/>
                  <a:cxnLst/>
                  <a:rect l="l" t="t" r="r" b="b"/>
                  <a:pathLst>
                    <a:path w="9272" h="13162" extrusionOk="0">
                      <a:moveTo>
                        <a:pt x="1034" y="1"/>
                      </a:moveTo>
                      <a:cubicBezTo>
                        <a:pt x="670" y="92"/>
                        <a:pt x="335" y="213"/>
                        <a:pt x="1" y="335"/>
                      </a:cubicBezTo>
                      <a:cubicBezTo>
                        <a:pt x="2311" y="5107"/>
                        <a:pt x="5351" y="9484"/>
                        <a:pt x="9272" y="13162"/>
                      </a:cubicBezTo>
                      <a:lnTo>
                        <a:pt x="9211" y="12159"/>
                      </a:lnTo>
                      <a:cubicBezTo>
                        <a:pt x="5746" y="8451"/>
                        <a:pt x="3101" y="4378"/>
                        <a:pt x="1034"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93"/>
                <p:cNvSpPr/>
                <p:nvPr/>
              </p:nvSpPr>
              <p:spPr>
                <a:xfrm>
                  <a:off x="5893755" y="6445209"/>
                  <a:ext cx="22447" cy="33631"/>
                </a:xfrm>
                <a:custGeom>
                  <a:avLst/>
                  <a:gdLst/>
                  <a:ahLst/>
                  <a:cxnLst/>
                  <a:rect l="l" t="t" r="r" b="b"/>
                  <a:pathLst>
                    <a:path w="851" h="1275" extrusionOk="0">
                      <a:moveTo>
                        <a:pt x="1" y="1"/>
                      </a:moveTo>
                      <a:cubicBezTo>
                        <a:pt x="1" y="365"/>
                        <a:pt x="31" y="669"/>
                        <a:pt x="62" y="1004"/>
                      </a:cubicBezTo>
                      <a:cubicBezTo>
                        <a:pt x="92" y="1064"/>
                        <a:pt x="153" y="1125"/>
                        <a:pt x="214" y="1186"/>
                      </a:cubicBezTo>
                      <a:cubicBezTo>
                        <a:pt x="276" y="1248"/>
                        <a:pt x="346" y="1274"/>
                        <a:pt x="413" y="1274"/>
                      </a:cubicBezTo>
                      <a:cubicBezTo>
                        <a:pt x="644" y="1274"/>
                        <a:pt x="851" y="972"/>
                        <a:pt x="639" y="760"/>
                      </a:cubicBezTo>
                      <a:cubicBezTo>
                        <a:pt x="426" y="517"/>
                        <a:pt x="214" y="244"/>
                        <a:pt x="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93"/>
                <p:cNvSpPr/>
                <p:nvPr/>
              </p:nvSpPr>
              <p:spPr>
                <a:xfrm>
                  <a:off x="5924221" y="6296888"/>
                  <a:ext cx="119490" cy="149138"/>
                </a:xfrm>
                <a:custGeom>
                  <a:avLst/>
                  <a:gdLst/>
                  <a:ahLst/>
                  <a:cxnLst/>
                  <a:rect l="l" t="t" r="r" b="b"/>
                  <a:pathLst>
                    <a:path w="4530" h="5654" extrusionOk="0">
                      <a:moveTo>
                        <a:pt x="4135" y="0"/>
                      </a:moveTo>
                      <a:cubicBezTo>
                        <a:pt x="2980" y="1642"/>
                        <a:pt x="1460" y="3709"/>
                        <a:pt x="1" y="4712"/>
                      </a:cubicBezTo>
                      <a:cubicBezTo>
                        <a:pt x="31" y="5016"/>
                        <a:pt x="31" y="5350"/>
                        <a:pt x="31" y="5654"/>
                      </a:cubicBezTo>
                      <a:cubicBezTo>
                        <a:pt x="1673" y="5046"/>
                        <a:pt x="3192" y="3313"/>
                        <a:pt x="4530" y="1490"/>
                      </a:cubicBezTo>
                      <a:cubicBezTo>
                        <a:pt x="4378" y="1003"/>
                        <a:pt x="4256" y="487"/>
                        <a:pt x="4135"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93"/>
                <p:cNvSpPr/>
                <p:nvPr/>
              </p:nvSpPr>
              <p:spPr>
                <a:xfrm>
                  <a:off x="6032475" y="6136539"/>
                  <a:ext cx="132310" cy="199651"/>
                </a:xfrm>
                <a:custGeom>
                  <a:avLst/>
                  <a:gdLst/>
                  <a:ahLst/>
                  <a:cxnLst/>
                  <a:rect l="l" t="t" r="r" b="b"/>
                  <a:pathLst>
                    <a:path w="5016" h="7569" extrusionOk="0">
                      <a:moveTo>
                        <a:pt x="4013" y="0"/>
                      </a:moveTo>
                      <a:cubicBezTo>
                        <a:pt x="3101" y="1520"/>
                        <a:pt x="2128" y="3009"/>
                        <a:pt x="1125" y="4468"/>
                      </a:cubicBezTo>
                      <a:cubicBezTo>
                        <a:pt x="821" y="4894"/>
                        <a:pt x="456" y="5471"/>
                        <a:pt x="0" y="6079"/>
                      </a:cubicBezTo>
                      <a:cubicBezTo>
                        <a:pt x="152" y="6566"/>
                        <a:pt x="274" y="7052"/>
                        <a:pt x="426" y="7569"/>
                      </a:cubicBezTo>
                      <a:cubicBezTo>
                        <a:pt x="1429" y="6171"/>
                        <a:pt x="2310" y="4742"/>
                        <a:pt x="3009" y="3739"/>
                      </a:cubicBezTo>
                      <a:cubicBezTo>
                        <a:pt x="3709" y="2736"/>
                        <a:pt x="4377" y="1702"/>
                        <a:pt x="5016" y="669"/>
                      </a:cubicBezTo>
                      <a:cubicBezTo>
                        <a:pt x="4681" y="426"/>
                        <a:pt x="4347" y="213"/>
                        <a:pt x="4013"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93"/>
                <p:cNvSpPr/>
                <p:nvPr/>
              </p:nvSpPr>
              <p:spPr>
                <a:xfrm>
                  <a:off x="5891909" y="6421153"/>
                  <a:ext cx="33157" cy="29807"/>
                </a:xfrm>
                <a:custGeom>
                  <a:avLst/>
                  <a:gdLst/>
                  <a:ahLst/>
                  <a:cxnLst/>
                  <a:rect l="l" t="t" r="r" b="b"/>
                  <a:pathLst>
                    <a:path w="1257" h="1130" extrusionOk="0">
                      <a:moveTo>
                        <a:pt x="1226" y="1"/>
                      </a:moveTo>
                      <a:cubicBezTo>
                        <a:pt x="952" y="183"/>
                        <a:pt x="679" y="335"/>
                        <a:pt x="405" y="457"/>
                      </a:cubicBezTo>
                      <a:cubicBezTo>
                        <a:pt x="1" y="601"/>
                        <a:pt x="145" y="1130"/>
                        <a:pt x="526" y="1130"/>
                      </a:cubicBezTo>
                      <a:cubicBezTo>
                        <a:pt x="546" y="1130"/>
                        <a:pt x="566" y="1128"/>
                        <a:pt x="588" y="1125"/>
                      </a:cubicBezTo>
                      <a:cubicBezTo>
                        <a:pt x="831" y="1095"/>
                        <a:pt x="1043" y="1004"/>
                        <a:pt x="1256" y="943"/>
                      </a:cubicBezTo>
                      <a:cubicBezTo>
                        <a:pt x="1256" y="609"/>
                        <a:pt x="1226" y="305"/>
                        <a:pt x="1226"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93"/>
                <p:cNvSpPr/>
                <p:nvPr/>
              </p:nvSpPr>
              <p:spPr>
                <a:xfrm>
                  <a:off x="5940259" y="6616795"/>
                  <a:ext cx="171612" cy="141937"/>
                </a:xfrm>
                <a:custGeom>
                  <a:avLst/>
                  <a:gdLst/>
                  <a:ahLst/>
                  <a:cxnLst/>
                  <a:rect l="l" t="t" r="r" b="b"/>
                  <a:pathLst>
                    <a:path w="6506" h="5381" extrusionOk="0">
                      <a:moveTo>
                        <a:pt x="6232" y="0"/>
                      </a:moveTo>
                      <a:cubicBezTo>
                        <a:pt x="4408" y="1672"/>
                        <a:pt x="2341" y="3222"/>
                        <a:pt x="1" y="4529"/>
                      </a:cubicBezTo>
                      <a:cubicBezTo>
                        <a:pt x="31" y="4803"/>
                        <a:pt x="31" y="5076"/>
                        <a:pt x="62" y="5380"/>
                      </a:cubicBezTo>
                      <a:cubicBezTo>
                        <a:pt x="2402" y="4468"/>
                        <a:pt x="4530" y="3161"/>
                        <a:pt x="6505" y="1550"/>
                      </a:cubicBezTo>
                      <a:cubicBezTo>
                        <a:pt x="6414" y="1003"/>
                        <a:pt x="6323" y="517"/>
                        <a:pt x="6232"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93"/>
                <p:cNvSpPr/>
                <p:nvPr/>
              </p:nvSpPr>
              <p:spPr>
                <a:xfrm>
                  <a:off x="6104617" y="6342574"/>
                  <a:ext cx="239771" cy="315132"/>
                </a:xfrm>
                <a:custGeom>
                  <a:avLst/>
                  <a:gdLst/>
                  <a:ahLst/>
                  <a:cxnLst/>
                  <a:rect l="l" t="t" r="r" b="b"/>
                  <a:pathLst>
                    <a:path w="9090" h="11947" extrusionOk="0">
                      <a:moveTo>
                        <a:pt x="8421" y="1"/>
                      </a:moveTo>
                      <a:cubicBezTo>
                        <a:pt x="5989" y="3861"/>
                        <a:pt x="3314" y="7387"/>
                        <a:pt x="1" y="10396"/>
                      </a:cubicBezTo>
                      <a:cubicBezTo>
                        <a:pt x="92" y="10913"/>
                        <a:pt x="183" y="11430"/>
                        <a:pt x="274" y="11946"/>
                      </a:cubicBezTo>
                      <a:cubicBezTo>
                        <a:pt x="3800" y="9059"/>
                        <a:pt x="6718" y="5259"/>
                        <a:pt x="9089" y="1308"/>
                      </a:cubicBezTo>
                      <a:cubicBezTo>
                        <a:pt x="8876" y="852"/>
                        <a:pt x="8664" y="426"/>
                        <a:pt x="842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93"/>
                <p:cNvSpPr/>
                <p:nvPr/>
              </p:nvSpPr>
              <p:spPr>
                <a:xfrm>
                  <a:off x="5920212" y="6736258"/>
                  <a:ext cx="21682" cy="27116"/>
                </a:xfrm>
                <a:custGeom>
                  <a:avLst/>
                  <a:gdLst/>
                  <a:ahLst/>
                  <a:cxnLst/>
                  <a:rect l="l" t="t" r="r" b="b"/>
                  <a:pathLst>
                    <a:path w="822" h="1028" extrusionOk="0">
                      <a:moveTo>
                        <a:pt x="761" y="0"/>
                      </a:moveTo>
                      <a:cubicBezTo>
                        <a:pt x="609" y="91"/>
                        <a:pt x="457" y="183"/>
                        <a:pt x="305" y="274"/>
                      </a:cubicBezTo>
                      <a:cubicBezTo>
                        <a:pt x="417" y="441"/>
                        <a:pt x="323" y="737"/>
                        <a:pt x="72" y="737"/>
                      </a:cubicBezTo>
                      <a:cubicBezTo>
                        <a:pt x="49" y="737"/>
                        <a:pt x="26" y="735"/>
                        <a:pt x="1" y="730"/>
                      </a:cubicBezTo>
                      <a:lnTo>
                        <a:pt x="1" y="730"/>
                      </a:lnTo>
                      <a:cubicBezTo>
                        <a:pt x="26" y="879"/>
                        <a:pt x="132" y="1027"/>
                        <a:pt x="285" y="1027"/>
                      </a:cubicBezTo>
                      <a:cubicBezTo>
                        <a:pt x="320" y="1027"/>
                        <a:pt x="357" y="1020"/>
                        <a:pt x="396" y="1003"/>
                      </a:cubicBezTo>
                      <a:cubicBezTo>
                        <a:pt x="548" y="942"/>
                        <a:pt x="670" y="882"/>
                        <a:pt x="822" y="851"/>
                      </a:cubicBezTo>
                      <a:cubicBezTo>
                        <a:pt x="791" y="547"/>
                        <a:pt x="791" y="274"/>
                        <a:pt x="76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93"/>
                <p:cNvSpPr/>
                <p:nvPr/>
              </p:nvSpPr>
              <p:spPr>
                <a:xfrm>
                  <a:off x="5919421" y="6743459"/>
                  <a:ext cx="11791" cy="12239"/>
                </a:xfrm>
                <a:custGeom>
                  <a:avLst/>
                  <a:gdLst/>
                  <a:ahLst/>
                  <a:cxnLst/>
                  <a:rect l="l" t="t" r="r" b="b"/>
                  <a:pathLst>
                    <a:path w="447" h="464" extrusionOk="0">
                      <a:moveTo>
                        <a:pt x="335" y="1"/>
                      </a:moveTo>
                      <a:lnTo>
                        <a:pt x="335" y="1"/>
                      </a:lnTo>
                      <a:cubicBezTo>
                        <a:pt x="274" y="31"/>
                        <a:pt x="213" y="92"/>
                        <a:pt x="152" y="92"/>
                      </a:cubicBezTo>
                      <a:cubicBezTo>
                        <a:pt x="31" y="183"/>
                        <a:pt x="0" y="335"/>
                        <a:pt x="31" y="457"/>
                      </a:cubicBezTo>
                      <a:cubicBezTo>
                        <a:pt x="56" y="462"/>
                        <a:pt x="79" y="464"/>
                        <a:pt x="102" y="464"/>
                      </a:cubicBezTo>
                      <a:cubicBezTo>
                        <a:pt x="353" y="464"/>
                        <a:pt x="447" y="168"/>
                        <a:pt x="33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93"/>
                <p:cNvSpPr/>
                <p:nvPr/>
              </p:nvSpPr>
              <p:spPr>
                <a:xfrm>
                  <a:off x="5927439" y="7096232"/>
                  <a:ext cx="2427" cy="10445"/>
                </a:xfrm>
                <a:custGeom>
                  <a:avLst/>
                  <a:gdLst/>
                  <a:ahLst/>
                  <a:cxnLst/>
                  <a:rect l="l" t="t" r="r" b="b"/>
                  <a:pathLst>
                    <a:path w="92" h="396" extrusionOk="0">
                      <a:moveTo>
                        <a:pt x="61" y="1"/>
                      </a:moveTo>
                      <a:cubicBezTo>
                        <a:pt x="0" y="122"/>
                        <a:pt x="31" y="274"/>
                        <a:pt x="92" y="396"/>
                      </a:cubicBezTo>
                      <a:cubicBezTo>
                        <a:pt x="92" y="274"/>
                        <a:pt x="61" y="122"/>
                        <a:pt x="6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93"/>
                <p:cNvSpPr/>
                <p:nvPr/>
              </p:nvSpPr>
              <p:spPr>
                <a:xfrm>
                  <a:off x="5959514" y="6978377"/>
                  <a:ext cx="184431" cy="126718"/>
                </a:xfrm>
                <a:custGeom>
                  <a:avLst/>
                  <a:gdLst/>
                  <a:ahLst/>
                  <a:cxnLst/>
                  <a:rect l="l" t="t" r="r" b="b"/>
                  <a:pathLst>
                    <a:path w="6992" h="4804" extrusionOk="0">
                      <a:moveTo>
                        <a:pt x="6930" y="1"/>
                      </a:moveTo>
                      <a:cubicBezTo>
                        <a:pt x="4742" y="1399"/>
                        <a:pt x="2432" y="2645"/>
                        <a:pt x="0" y="3770"/>
                      </a:cubicBezTo>
                      <a:cubicBezTo>
                        <a:pt x="0" y="4134"/>
                        <a:pt x="31" y="4469"/>
                        <a:pt x="61" y="4803"/>
                      </a:cubicBezTo>
                      <a:cubicBezTo>
                        <a:pt x="2462" y="3800"/>
                        <a:pt x="4772" y="2615"/>
                        <a:pt x="6991" y="1308"/>
                      </a:cubicBezTo>
                      <a:cubicBezTo>
                        <a:pt x="6961" y="882"/>
                        <a:pt x="6961" y="426"/>
                        <a:pt x="693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93"/>
                <p:cNvSpPr/>
                <p:nvPr/>
              </p:nvSpPr>
              <p:spPr>
                <a:xfrm>
                  <a:off x="6142310" y="6716211"/>
                  <a:ext cx="315106" cy="296668"/>
                </a:xfrm>
                <a:custGeom>
                  <a:avLst/>
                  <a:gdLst/>
                  <a:ahLst/>
                  <a:cxnLst/>
                  <a:rect l="l" t="t" r="r" b="b"/>
                  <a:pathLst>
                    <a:path w="11946" h="11247" extrusionOk="0">
                      <a:moveTo>
                        <a:pt x="11672" y="0"/>
                      </a:moveTo>
                      <a:cubicBezTo>
                        <a:pt x="8299" y="3830"/>
                        <a:pt x="4377" y="7143"/>
                        <a:pt x="0" y="9940"/>
                      </a:cubicBezTo>
                      <a:cubicBezTo>
                        <a:pt x="31" y="10365"/>
                        <a:pt x="61" y="10821"/>
                        <a:pt x="61" y="11247"/>
                      </a:cubicBezTo>
                      <a:cubicBezTo>
                        <a:pt x="4469" y="8633"/>
                        <a:pt x="8481" y="5411"/>
                        <a:pt x="11946" y="1702"/>
                      </a:cubicBezTo>
                      <a:cubicBezTo>
                        <a:pt x="11885" y="1125"/>
                        <a:pt x="11764" y="547"/>
                        <a:pt x="11672"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93"/>
                <p:cNvSpPr/>
                <p:nvPr/>
              </p:nvSpPr>
              <p:spPr>
                <a:xfrm>
                  <a:off x="5929048" y="7077794"/>
                  <a:ext cx="32075" cy="36032"/>
                </a:xfrm>
                <a:custGeom>
                  <a:avLst/>
                  <a:gdLst/>
                  <a:ahLst/>
                  <a:cxnLst/>
                  <a:rect l="l" t="t" r="r" b="b"/>
                  <a:pathLst>
                    <a:path w="1216" h="1366" extrusionOk="0">
                      <a:moveTo>
                        <a:pt x="1155" y="1"/>
                      </a:moveTo>
                      <a:cubicBezTo>
                        <a:pt x="821" y="153"/>
                        <a:pt x="517" y="335"/>
                        <a:pt x="183" y="487"/>
                      </a:cubicBezTo>
                      <a:cubicBezTo>
                        <a:pt x="91" y="548"/>
                        <a:pt x="31" y="609"/>
                        <a:pt x="0" y="700"/>
                      </a:cubicBezTo>
                      <a:cubicBezTo>
                        <a:pt x="0" y="821"/>
                        <a:pt x="31" y="973"/>
                        <a:pt x="31" y="1095"/>
                      </a:cubicBezTo>
                      <a:cubicBezTo>
                        <a:pt x="103" y="1240"/>
                        <a:pt x="233" y="1365"/>
                        <a:pt x="390" y="1365"/>
                      </a:cubicBezTo>
                      <a:cubicBezTo>
                        <a:pt x="431" y="1365"/>
                        <a:pt x="473" y="1357"/>
                        <a:pt x="517" y="1338"/>
                      </a:cubicBezTo>
                      <a:cubicBezTo>
                        <a:pt x="760" y="1247"/>
                        <a:pt x="973" y="1125"/>
                        <a:pt x="1216" y="1034"/>
                      </a:cubicBezTo>
                      <a:cubicBezTo>
                        <a:pt x="1186" y="700"/>
                        <a:pt x="1155" y="365"/>
                        <a:pt x="115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93"/>
                <p:cNvSpPr/>
                <p:nvPr/>
              </p:nvSpPr>
              <p:spPr>
                <a:xfrm>
                  <a:off x="5949095" y="7501918"/>
                  <a:ext cx="7227" cy="10445"/>
                </a:xfrm>
                <a:custGeom>
                  <a:avLst/>
                  <a:gdLst/>
                  <a:ahLst/>
                  <a:cxnLst/>
                  <a:rect l="l" t="t" r="r" b="b"/>
                  <a:pathLst>
                    <a:path w="274" h="396" extrusionOk="0">
                      <a:moveTo>
                        <a:pt x="122" y="1"/>
                      </a:moveTo>
                      <a:cubicBezTo>
                        <a:pt x="0" y="123"/>
                        <a:pt x="91" y="335"/>
                        <a:pt x="274" y="396"/>
                      </a:cubicBezTo>
                      <a:cubicBezTo>
                        <a:pt x="243" y="274"/>
                        <a:pt x="243" y="123"/>
                        <a:pt x="243"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93"/>
                <p:cNvSpPr/>
                <p:nvPr/>
              </p:nvSpPr>
              <p:spPr>
                <a:xfrm>
                  <a:off x="5983571" y="7408937"/>
                  <a:ext cx="143520" cy="96225"/>
                </a:xfrm>
                <a:custGeom>
                  <a:avLst/>
                  <a:gdLst/>
                  <a:ahLst/>
                  <a:cxnLst/>
                  <a:rect l="l" t="t" r="r" b="b"/>
                  <a:pathLst>
                    <a:path w="5441" h="3648" extrusionOk="0">
                      <a:moveTo>
                        <a:pt x="5441" y="0"/>
                      </a:moveTo>
                      <a:lnTo>
                        <a:pt x="5441" y="0"/>
                      </a:lnTo>
                      <a:cubicBezTo>
                        <a:pt x="3708" y="1064"/>
                        <a:pt x="1885" y="2006"/>
                        <a:pt x="0" y="2918"/>
                      </a:cubicBezTo>
                      <a:cubicBezTo>
                        <a:pt x="31" y="3161"/>
                        <a:pt x="31" y="3404"/>
                        <a:pt x="31" y="3648"/>
                      </a:cubicBezTo>
                      <a:cubicBezTo>
                        <a:pt x="1885" y="3100"/>
                        <a:pt x="3617" y="2371"/>
                        <a:pt x="5289" y="1429"/>
                      </a:cubicBezTo>
                      <a:cubicBezTo>
                        <a:pt x="5350" y="942"/>
                        <a:pt x="5380" y="486"/>
                        <a:pt x="544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93"/>
                <p:cNvSpPr/>
                <p:nvPr/>
              </p:nvSpPr>
              <p:spPr>
                <a:xfrm>
                  <a:off x="6123055" y="7032108"/>
                  <a:ext cx="359235" cy="414522"/>
                </a:xfrm>
                <a:custGeom>
                  <a:avLst/>
                  <a:gdLst/>
                  <a:ahLst/>
                  <a:cxnLst/>
                  <a:rect l="l" t="t" r="r" b="b"/>
                  <a:pathLst>
                    <a:path w="13619" h="15715" extrusionOk="0">
                      <a:moveTo>
                        <a:pt x="13618" y="0"/>
                      </a:moveTo>
                      <a:cubicBezTo>
                        <a:pt x="11004" y="3526"/>
                        <a:pt x="8512" y="7052"/>
                        <a:pt x="5411" y="10152"/>
                      </a:cubicBezTo>
                      <a:cubicBezTo>
                        <a:pt x="3770" y="11794"/>
                        <a:pt x="2007" y="13131"/>
                        <a:pt x="153" y="14286"/>
                      </a:cubicBezTo>
                      <a:cubicBezTo>
                        <a:pt x="92" y="14772"/>
                        <a:pt x="62" y="15228"/>
                        <a:pt x="1" y="15715"/>
                      </a:cubicBezTo>
                      <a:cubicBezTo>
                        <a:pt x="5594" y="12523"/>
                        <a:pt x="10244" y="7356"/>
                        <a:pt x="13618" y="1976"/>
                      </a:cubicBezTo>
                      <a:cubicBezTo>
                        <a:pt x="13618" y="1307"/>
                        <a:pt x="13618" y="669"/>
                        <a:pt x="13618"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93"/>
                <p:cNvSpPr/>
                <p:nvPr/>
              </p:nvSpPr>
              <p:spPr>
                <a:xfrm>
                  <a:off x="5955505" y="7485907"/>
                  <a:ext cx="29675" cy="26826"/>
                </a:xfrm>
                <a:custGeom>
                  <a:avLst/>
                  <a:gdLst/>
                  <a:ahLst/>
                  <a:cxnLst/>
                  <a:rect l="l" t="t" r="r" b="b"/>
                  <a:pathLst>
                    <a:path w="1125" h="1017" extrusionOk="0">
                      <a:moveTo>
                        <a:pt x="1064" y="0"/>
                      </a:moveTo>
                      <a:cubicBezTo>
                        <a:pt x="882" y="91"/>
                        <a:pt x="730" y="152"/>
                        <a:pt x="547" y="243"/>
                      </a:cubicBezTo>
                      <a:cubicBezTo>
                        <a:pt x="578" y="426"/>
                        <a:pt x="517" y="608"/>
                        <a:pt x="274" y="608"/>
                      </a:cubicBezTo>
                      <a:cubicBezTo>
                        <a:pt x="243" y="618"/>
                        <a:pt x="213" y="621"/>
                        <a:pt x="183" y="621"/>
                      </a:cubicBezTo>
                      <a:cubicBezTo>
                        <a:pt x="122" y="621"/>
                        <a:pt x="61" y="608"/>
                        <a:pt x="0" y="608"/>
                      </a:cubicBezTo>
                      <a:cubicBezTo>
                        <a:pt x="0" y="730"/>
                        <a:pt x="0" y="851"/>
                        <a:pt x="31" y="1003"/>
                      </a:cubicBezTo>
                      <a:cubicBezTo>
                        <a:pt x="51" y="1003"/>
                        <a:pt x="71" y="1017"/>
                        <a:pt x="91" y="1017"/>
                      </a:cubicBezTo>
                      <a:cubicBezTo>
                        <a:pt x="102" y="1017"/>
                        <a:pt x="112" y="1013"/>
                        <a:pt x="122" y="1003"/>
                      </a:cubicBezTo>
                      <a:cubicBezTo>
                        <a:pt x="456" y="942"/>
                        <a:pt x="791" y="821"/>
                        <a:pt x="1125" y="730"/>
                      </a:cubicBezTo>
                      <a:cubicBezTo>
                        <a:pt x="1095" y="486"/>
                        <a:pt x="1095" y="243"/>
                        <a:pt x="1064"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93"/>
                <p:cNvSpPr/>
                <p:nvPr/>
              </p:nvSpPr>
              <p:spPr>
                <a:xfrm>
                  <a:off x="5952287" y="7499518"/>
                  <a:ext cx="3244" cy="2427"/>
                </a:xfrm>
                <a:custGeom>
                  <a:avLst/>
                  <a:gdLst/>
                  <a:ahLst/>
                  <a:cxnLst/>
                  <a:rect l="l" t="t" r="r" b="b"/>
                  <a:pathLst>
                    <a:path w="123" h="92" extrusionOk="0">
                      <a:moveTo>
                        <a:pt x="122" y="1"/>
                      </a:moveTo>
                      <a:cubicBezTo>
                        <a:pt x="92" y="1"/>
                        <a:pt x="61" y="31"/>
                        <a:pt x="61" y="31"/>
                      </a:cubicBezTo>
                      <a:cubicBezTo>
                        <a:pt x="31" y="31"/>
                        <a:pt x="1" y="62"/>
                        <a:pt x="1" y="92"/>
                      </a:cubicBezTo>
                      <a:lnTo>
                        <a:pt x="122" y="92"/>
                      </a:lnTo>
                      <a:cubicBezTo>
                        <a:pt x="122" y="62"/>
                        <a:pt x="122" y="31"/>
                        <a:pt x="12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93"/>
                <p:cNvSpPr/>
                <p:nvPr/>
              </p:nvSpPr>
              <p:spPr>
                <a:xfrm>
                  <a:off x="5954687" y="7492317"/>
                  <a:ext cx="16064" cy="9997"/>
                </a:xfrm>
                <a:custGeom>
                  <a:avLst/>
                  <a:gdLst/>
                  <a:ahLst/>
                  <a:cxnLst/>
                  <a:rect l="l" t="t" r="r" b="b"/>
                  <a:pathLst>
                    <a:path w="609" h="379" extrusionOk="0">
                      <a:moveTo>
                        <a:pt x="578" y="0"/>
                      </a:moveTo>
                      <a:cubicBezTo>
                        <a:pt x="396" y="91"/>
                        <a:pt x="214" y="183"/>
                        <a:pt x="1" y="274"/>
                      </a:cubicBezTo>
                      <a:cubicBezTo>
                        <a:pt x="31" y="304"/>
                        <a:pt x="31" y="335"/>
                        <a:pt x="31" y="365"/>
                      </a:cubicBezTo>
                      <a:cubicBezTo>
                        <a:pt x="92" y="365"/>
                        <a:pt x="153" y="378"/>
                        <a:pt x="214" y="378"/>
                      </a:cubicBezTo>
                      <a:cubicBezTo>
                        <a:pt x="244" y="378"/>
                        <a:pt x="274" y="375"/>
                        <a:pt x="305" y="365"/>
                      </a:cubicBezTo>
                      <a:cubicBezTo>
                        <a:pt x="548" y="365"/>
                        <a:pt x="609" y="183"/>
                        <a:pt x="578"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93"/>
                <p:cNvSpPr/>
                <p:nvPr/>
              </p:nvSpPr>
              <p:spPr>
                <a:xfrm>
                  <a:off x="5998790" y="7727235"/>
                  <a:ext cx="72987" cy="39302"/>
                </a:xfrm>
                <a:custGeom>
                  <a:avLst/>
                  <a:gdLst/>
                  <a:ahLst/>
                  <a:cxnLst/>
                  <a:rect l="l" t="t" r="r" b="b"/>
                  <a:pathLst>
                    <a:path w="2767" h="1490" extrusionOk="0">
                      <a:moveTo>
                        <a:pt x="2767" y="0"/>
                      </a:moveTo>
                      <a:lnTo>
                        <a:pt x="2767" y="0"/>
                      </a:lnTo>
                      <a:cubicBezTo>
                        <a:pt x="1794" y="152"/>
                        <a:pt x="821" y="274"/>
                        <a:pt x="1" y="760"/>
                      </a:cubicBezTo>
                      <a:cubicBezTo>
                        <a:pt x="1" y="1003"/>
                        <a:pt x="31" y="1246"/>
                        <a:pt x="31" y="1489"/>
                      </a:cubicBezTo>
                      <a:cubicBezTo>
                        <a:pt x="882" y="1429"/>
                        <a:pt x="1703" y="1307"/>
                        <a:pt x="2463" y="1155"/>
                      </a:cubicBezTo>
                      <a:cubicBezTo>
                        <a:pt x="2584" y="760"/>
                        <a:pt x="2675" y="395"/>
                        <a:pt x="2767"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93"/>
                <p:cNvSpPr/>
                <p:nvPr/>
              </p:nvSpPr>
              <p:spPr>
                <a:xfrm>
                  <a:off x="6063732" y="7436977"/>
                  <a:ext cx="389675" cy="320750"/>
                </a:xfrm>
                <a:custGeom>
                  <a:avLst/>
                  <a:gdLst/>
                  <a:ahLst/>
                  <a:cxnLst/>
                  <a:rect l="l" t="t" r="r" b="b"/>
                  <a:pathLst>
                    <a:path w="14773" h="12160" extrusionOk="0">
                      <a:moveTo>
                        <a:pt x="14773" y="1"/>
                      </a:moveTo>
                      <a:lnTo>
                        <a:pt x="14773" y="1"/>
                      </a:lnTo>
                      <a:cubicBezTo>
                        <a:pt x="13588" y="1277"/>
                        <a:pt x="12372" y="2524"/>
                        <a:pt x="11186" y="3800"/>
                      </a:cubicBezTo>
                      <a:cubicBezTo>
                        <a:pt x="8451" y="6779"/>
                        <a:pt x="5381" y="9454"/>
                        <a:pt x="1490" y="10731"/>
                      </a:cubicBezTo>
                      <a:cubicBezTo>
                        <a:pt x="1095" y="10852"/>
                        <a:pt x="700" y="10943"/>
                        <a:pt x="305" y="11004"/>
                      </a:cubicBezTo>
                      <a:cubicBezTo>
                        <a:pt x="213" y="11399"/>
                        <a:pt x="122" y="11794"/>
                        <a:pt x="1" y="12159"/>
                      </a:cubicBezTo>
                      <a:cubicBezTo>
                        <a:pt x="3557" y="11490"/>
                        <a:pt x="6505" y="9910"/>
                        <a:pt x="9484" y="7448"/>
                      </a:cubicBezTo>
                      <a:cubicBezTo>
                        <a:pt x="10974" y="6202"/>
                        <a:pt x="12463" y="4834"/>
                        <a:pt x="13952" y="3436"/>
                      </a:cubicBezTo>
                      <a:cubicBezTo>
                        <a:pt x="14256" y="2402"/>
                        <a:pt x="14530" y="1247"/>
                        <a:pt x="14773"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93"/>
                <p:cNvSpPr/>
                <p:nvPr/>
              </p:nvSpPr>
              <p:spPr>
                <a:xfrm>
                  <a:off x="5982938" y="7747255"/>
                  <a:ext cx="16671" cy="20126"/>
                </a:xfrm>
                <a:custGeom>
                  <a:avLst/>
                  <a:gdLst/>
                  <a:ahLst/>
                  <a:cxnLst/>
                  <a:rect l="l" t="t" r="r" b="b"/>
                  <a:pathLst>
                    <a:path w="632" h="763" extrusionOk="0">
                      <a:moveTo>
                        <a:pt x="602" y="1"/>
                      </a:moveTo>
                      <a:cubicBezTo>
                        <a:pt x="450" y="92"/>
                        <a:pt x="298" y="183"/>
                        <a:pt x="146" y="335"/>
                      </a:cubicBezTo>
                      <a:cubicBezTo>
                        <a:pt x="0" y="452"/>
                        <a:pt x="105" y="763"/>
                        <a:pt x="301" y="763"/>
                      </a:cubicBezTo>
                      <a:cubicBezTo>
                        <a:pt x="310" y="763"/>
                        <a:pt x="319" y="762"/>
                        <a:pt x="328" y="761"/>
                      </a:cubicBezTo>
                      <a:cubicBezTo>
                        <a:pt x="450" y="761"/>
                        <a:pt x="541" y="730"/>
                        <a:pt x="632" y="730"/>
                      </a:cubicBezTo>
                      <a:cubicBezTo>
                        <a:pt x="632" y="487"/>
                        <a:pt x="602" y="244"/>
                        <a:pt x="60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93"/>
                <p:cNvSpPr/>
                <p:nvPr/>
              </p:nvSpPr>
              <p:spPr>
                <a:xfrm>
                  <a:off x="6713964" y="7863527"/>
                  <a:ext cx="232544" cy="337553"/>
                </a:xfrm>
                <a:custGeom>
                  <a:avLst/>
                  <a:gdLst/>
                  <a:ahLst/>
                  <a:cxnLst/>
                  <a:rect l="l" t="t" r="r" b="b"/>
                  <a:pathLst>
                    <a:path w="8816" h="12797" extrusionOk="0">
                      <a:moveTo>
                        <a:pt x="8815" y="0"/>
                      </a:moveTo>
                      <a:lnTo>
                        <a:pt x="8815" y="0"/>
                      </a:lnTo>
                      <a:cubicBezTo>
                        <a:pt x="5837" y="730"/>
                        <a:pt x="2858" y="1399"/>
                        <a:pt x="1" y="2219"/>
                      </a:cubicBezTo>
                      <a:lnTo>
                        <a:pt x="1186" y="12797"/>
                      </a:lnTo>
                      <a:lnTo>
                        <a:pt x="6870" y="12797"/>
                      </a:lnTo>
                      <a:lnTo>
                        <a:pt x="8815" y="0"/>
                      </a:lnTo>
                      <a:close/>
                    </a:path>
                  </a:pathLst>
                </a:custGeom>
                <a:solidFill>
                  <a:srgbClr val="8C4C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93"/>
                <p:cNvSpPr/>
                <p:nvPr/>
              </p:nvSpPr>
              <p:spPr>
                <a:xfrm>
                  <a:off x="6699535" y="7710379"/>
                  <a:ext cx="270211" cy="211706"/>
                </a:xfrm>
                <a:custGeom>
                  <a:avLst/>
                  <a:gdLst/>
                  <a:ahLst/>
                  <a:cxnLst/>
                  <a:rect l="l" t="t" r="r" b="b"/>
                  <a:pathLst>
                    <a:path w="10244" h="8026" extrusionOk="0">
                      <a:moveTo>
                        <a:pt x="10244" y="1"/>
                      </a:moveTo>
                      <a:lnTo>
                        <a:pt x="1" y="3010"/>
                      </a:lnTo>
                      <a:lnTo>
                        <a:pt x="548" y="8025"/>
                      </a:lnTo>
                      <a:cubicBezTo>
                        <a:pt x="3405" y="7205"/>
                        <a:pt x="6384" y="6536"/>
                        <a:pt x="9362" y="5806"/>
                      </a:cubicBezTo>
                      <a:lnTo>
                        <a:pt x="10244" y="1"/>
                      </a:lnTo>
                      <a:close/>
                    </a:path>
                  </a:pathLst>
                </a:custGeom>
                <a:solidFill>
                  <a:srgbClr val="6735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93"/>
                <p:cNvSpPr/>
                <p:nvPr/>
              </p:nvSpPr>
              <p:spPr>
                <a:xfrm>
                  <a:off x="6546387" y="6280059"/>
                  <a:ext cx="184431" cy="307878"/>
                </a:xfrm>
                <a:custGeom>
                  <a:avLst/>
                  <a:gdLst/>
                  <a:ahLst/>
                  <a:cxnLst/>
                  <a:rect l="l" t="t" r="r" b="b"/>
                  <a:pathLst>
                    <a:path w="6992" h="11672" extrusionOk="0">
                      <a:moveTo>
                        <a:pt x="6506" y="0"/>
                      </a:moveTo>
                      <a:cubicBezTo>
                        <a:pt x="4044" y="213"/>
                        <a:pt x="1885" y="638"/>
                        <a:pt x="1" y="1246"/>
                      </a:cubicBezTo>
                      <a:cubicBezTo>
                        <a:pt x="1764" y="5015"/>
                        <a:pt x="4044" y="8480"/>
                        <a:pt x="6992" y="11672"/>
                      </a:cubicBezTo>
                      <a:cubicBezTo>
                        <a:pt x="6749" y="7781"/>
                        <a:pt x="6566" y="3891"/>
                        <a:pt x="65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93"/>
                <p:cNvSpPr/>
                <p:nvPr/>
              </p:nvSpPr>
              <p:spPr>
                <a:xfrm>
                  <a:off x="6228090" y="6433181"/>
                  <a:ext cx="534012" cy="722401"/>
                </a:xfrm>
                <a:custGeom>
                  <a:avLst/>
                  <a:gdLst/>
                  <a:ahLst/>
                  <a:cxnLst/>
                  <a:rect l="l" t="t" r="r" b="b"/>
                  <a:pathLst>
                    <a:path w="20245" h="27387" extrusionOk="0">
                      <a:moveTo>
                        <a:pt x="4682" y="1"/>
                      </a:moveTo>
                      <a:cubicBezTo>
                        <a:pt x="2007" y="2919"/>
                        <a:pt x="578" y="6840"/>
                        <a:pt x="1" y="11612"/>
                      </a:cubicBezTo>
                      <a:cubicBezTo>
                        <a:pt x="5806" y="18147"/>
                        <a:pt x="11430" y="25533"/>
                        <a:pt x="20244" y="27387"/>
                      </a:cubicBezTo>
                      <a:cubicBezTo>
                        <a:pt x="20214" y="27357"/>
                        <a:pt x="20214" y="27326"/>
                        <a:pt x="20214" y="27296"/>
                      </a:cubicBezTo>
                      <a:cubicBezTo>
                        <a:pt x="20153" y="27174"/>
                        <a:pt x="20153" y="27083"/>
                        <a:pt x="20214" y="26961"/>
                      </a:cubicBezTo>
                      <a:cubicBezTo>
                        <a:pt x="19971" y="23253"/>
                        <a:pt x="19758" y="19545"/>
                        <a:pt x="19576" y="15837"/>
                      </a:cubicBezTo>
                      <a:cubicBezTo>
                        <a:pt x="16171" y="14955"/>
                        <a:pt x="12737" y="10578"/>
                        <a:pt x="10639" y="8147"/>
                      </a:cubicBezTo>
                      <a:cubicBezTo>
                        <a:pt x="8390" y="5593"/>
                        <a:pt x="6414" y="2888"/>
                        <a:pt x="46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93"/>
                <p:cNvSpPr/>
                <p:nvPr/>
              </p:nvSpPr>
              <p:spPr>
                <a:xfrm>
                  <a:off x="6747648" y="6277290"/>
                  <a:ext cx="101844" cy="289810"/>
                </a:xfrm>
                <a:custGeom>
                  <a:avLst/>
                  <a:gdLst/>
                  <a:ahLst/>
                  <a:cxnLst/>
                  <a:rect l="l" t="t" r="r" b="b"/>
                  <a:pathLst>
                    <a:path w="3861" h="10987" extrusionOk="0">
                      <a:moveTo>
                        <a:pt x="1054" y="0"/>
                      </a:moveTo>
                      <a:cubicBezTo>
                        <a:pt x="716" y="0"/>
                        <a:pt x="365" y="14"/>
                        <a:pt x="0" y="14"/>
                      </a:cubicBezTo>
                      <a:cubicBezTo>
                        <a:pt x="61" y="3661"/>
                        <a:pt x="183" y="7339"/>
                        <a:pt x="365" y="10987"/>
                      </a:cubicBezTo>
                      <a:cubicBezTo>
                        <a:pt x="1581" y="10105"/>
                        <a:pt x="2888" y="8342"/>
                        <a:pt x="3860" y="6944"/>
                      </a:cubicBezTo>
                      <a:cubicBezTo>
                        <a:pt x="3101" y="4208"/>
                        <a:pt x="2280" y="1898"/>
                        <a:pt x="1550" y="14"/>
                      </a:cubicBezTo>
                      <a:cubicBezTo>
                        <a:pt x="1388" y="4"/>
                        <a:pt x="1223" y="0"/>
                        <a:pt x="10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93"/>
                <p:cNvSpPr/>
                <p:nvPr/>
              </p:nvSpPr>
              <p:spPr>
                <a:xfrm>
                  <a:off x="6216880" y="6776326"/>
                  <a:ext cx="566061" cy="700771"/>
                </a:xfrm>
                <a:custGeom>
                  <a:avLst/>
                  <a:gdLst/>
                  <a:ahLst/>
                  <a:cxnLst/>
                  <a:rect l="l" t="t" r="r" b="b"/>
                  <a:pathLst>
                    <a:path w="21460" h="26567" extrusionOk="0">
                      <a:moveTo>
                        <a:pt x="304" y="1"/>
                      </a:moveTo>
                      <a:cubicBezTo>
                        <a:pt x="0" y="3618"/>
                        <a:pt x="183" y="7691"/>
                        <a:pt x="639" y="12159"/>
                      </a:cubicBezTo>
                      <a:cubicBezTo>
                        <a:pt x="6171" y="18846"/>
                        <a:pt x="12888" y="25685"/>
                        <a:pt x="21460" y="26567"/>
                      </a:cubicBezTo>
                      <a:cubicBezTo>
                        <a:pt x="21186" y="22706"/>
                        <a:pt x="20943" y="18816"/>
                        <a:pt x="20700" y="14925"/>
                      </a:cubicBezTo>
                      <a:cubicBezTo>
                        <a:pt x="20639" y="14956"/>
                        <a:pt x="20578" y="14956"/>
                        <a:pt x="20517" y="14956"/>
                      </a:cubicBezTo>
                      <a:cubicBezTo>
                        <a:pt x="12219" y="13375"/>
                        <a:pt x="5806" y="6566"/>
                        <a:pt x="3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93"/>
                <p:cNvSpPr/>
                <p:nvPr/>
              </p:nvSpPr>
              <p:spPr>
                <a:xfrm>
                  <a:off x="6366809" y="6320945"/>
                  <a:ext cx="376855" cy="513939"/>
                </a:xfrm>
                <a:custGeom>
                  <a:avLst/>
                  <a:gdLst/>
                  <a:ahLst/>
                  <a:cxnLst/>
                  <a:rect l="l" t="t" r="r" b="b"/>
                  <a:pathLst>
                    <a:path w="14287" h="19484" extrusionOk="0">
                      <a:moveTo>
                        <a:pt x="5897" y="0"/>
                      </a:moveTo>
                      <a:cubicBezTo>
                        <a:pt x="3526" y="912"/>
                        <a:pt x="1581" y="2128"/>
                        <a:pt x="0" y="3648"/>
                      </a:cubicBezTo>
                      <a:cubicBezTo>
                        <a:pt x="1733" y="6566"/>
                        <a:pt x="3648" y="9332"/>
                        <a:pt x="5927" y="11855"/>
                      </a:cubicBezTo>
                      <a:cubicBezTo>
                        <a:pt x="8025" y="14225"/>
                        <a:pt x="11125" y="18298"/>
                        <a:pt x="14286" y="19484"/>
                      </a:cubicBezTo>
                      <a:cubicBezTo>
                        <a:pt x="14256" y="19028"/>
                        <a:pt x="14225" y="18572"/>
                        <a:pt x="14225" y="18086"/>
                      </a:cubicBezTo>
                      <a:cubicBezTo>
                        <a:pt x="14104" y="15745"/>
                        <a:pt x="13982" y="13344"/>
                        <a:pt x="13830" y="10973"/>
                      </a:cubicBezTo>
                      <a:cubicBezTo>
                        <a:pt x="10487" y="7842"/>
                        <a:pt x="7873" y="4104"/>
                        <a:pt x="58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93"/>
                <p:cNvSpPr/>
                <p:nvPr/>
              </p:nvSpPr>
              <p:spPr>
                <a:xfrm>
                  <a:off x="6787742" y="7072993"/>
                  <a:ext cx="160375" cy="404895"/>
                </a:xfrm>
                <a:custGeom>
                  <a:avLst/>
                  <a:gdLst/>
                  <a:ahLst/>
                  <a:cxnLst/>
                  <a:rect l="l" t="t" r="r" b="b"/>
                  <a:pathLst>
                    <a:path w="6080" h="15350" extrusionOk="0">
                      <a:moveTo>
                        <a:pt x="5958" y="0"/>
                      </a:moveTo>
                      <a:lnTo>
                        <a:pt x="5958" y="0"/>
                      </a:lnTo>
                      <a:cubicBezTo>
                        <a:pt x="4043" y="1125"/>
                        <a:pt x="2067" y="2128"/>
                        <a:pt x="0" y="3009"/>
                      </a:cubicBezTo>
                      <a:cubicBezTo>
                        <a:pt x="274" y="7113"/>
                        <a:pt x="517" y="11216"/>
                        <a:pt x="760" y="15350"/>
                      </a:cubicBezTo>
                      <a:cubicBezTo>
                        <a:pt x="2371" y="14560"/>
                        <a:pt x="3921" y="13769"/>
                        <a:pt x="5410" y="12858"/>
                      </a:cubicBezTo>
                      <a:cubicBezTo>
                        <a:pt x="5927" y="8359"/>
                        <a:pt x="6079" y="4073"/>
                        <a:pt x="59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93"/>
                <p:cNvSpPr/>
                <p:nvPr/>
              </p:nvSpPr>
              <p:spPr>
                <a:xfrm>
                  <a:off x="6808580" y="7444204"/>
                  <a:ext cx="117881" cy="257392"/>
                </a:xfrm>
                <a:custGeom>
                  <a:avLst/>
                  <a:gdLst/>
                  <a:ahLst/>
                  <a:cxnLst/>
                  <a:rect l="l" t="t" r="r" b="b"/>
                  <a:pathLst>
                    <a:path w="4469" h="9758" extrusionOk="0">
                      <a:moveTo>
                        <a:pt x="4468" y="0"/>
                      </a:moveTo>
                      <a:cubicBezTo>
                        <a:pt x="3070" y="791"/>
                        <a:pt x="1581" y="1429"/>
                        <a:pt x="0" y="1915"/>
                      </a:cubicBezTo>
                      <a:cubicBezTo>
                        <a:pt x="152" y="4529"/>
                        <a:pt x="304" y="7143"/>
                        <a:pt x="456" y="9757"/>
                      </a:cubicBezTo>
                      <a:cubicBezTo>
                        <a:pt x="1155" y="9332"/>
                        <a:pt x="1976" y="9241"/>
                        <a:pt x="2827" y="9089"/>
                      </a:cubicBezTo>
                      <a:cubicBezTo>
                        <a:pt x="3557" y="5988"/>
                        <a:pt x="4104" y="2949"/>
                        <a:pt x="44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93"/>
                <p:cNvSpPr/>
                <p:nvPr/>
              </p:nvSpPr>
              <p:spPr>
                <a:xfrm>
                  <a:off x="6758067" y="6494113"/>
                  <a:ext cx="153965" cy="342380"/>
                </a:xfrm>
                <a:custGeom>
                  <a:avLst/>
                  <a:gdLst/>
                  <a:ahLst/>
                  <a:cxnLst/>
                  <a:rect l="l" t="t" r="r" b="b"/>
                  <a:pathLst>
                    <a:path w="5837" h="12980" extrusionOk="0">
                      <a:moveTo>
                        <a:pt x="3830" y="1"/>
                      </a:moveTo>
                      <a:cubicBezTo>
                        <a:pt x="2706" y="1551"/>
                        <a:pt x="1368" y="3040"/>
                        <a:pt x="0" y="3557"/>
                      </a:cubicBezTo>
                      <a:cubicBezTo>
                        <a:pt x="152" y="6718"/>
                        <a:pt x="335" y="9849"/>
                        <a:pt x="487" y="12980"/>
                      </a:cubicBezTo>
                      <a:cubicBezTo>
                        <a:pt x="2493" y="11825"/>
                        <a:pt x="4225" y="10518"/>
                        <a:pt x="5836" y="9089"/>
                      </a:cubicBezTo>
                      <a:cubicBezTo>
                        <a:pt x="5259" y="5745"/>
                        <a:pt x="4560" y="2706"/>
                        <a:pt x="38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93"/>
                <p:cNvSpPr/>
                <p:nvPr/>
              </p:nvSpPr>
              <p:spPr>
                <a:xfrm>
                  <a:off x="6771704" y="6769125"/>
                  <a:ext cx="172403" cy="360000"/>
                </a:xfrm>
                <a:custGeom>
                  <a:avLst/>
                  <a:gdLst/>
                  <a:ahLst/>
                  <a:cxnLst/>
                  <a:rect l="l" t="t" r="r" b="b"/>
                  <a:pathLst>
                    <a:path w="6536" h="13648" extrusionOk="0">
                      <a:moveTo>
                        <a:pt x="5532" y="0"/>
                      </a:moveTo>
                      <a:cubicBezTo>
                        <a:pt x="3830" y="1368"/>
                        <a:pt x="2006" y="2493"/>
                        <a:pt x="0" y="3253"/>
                      </a:cubicBezTo>
                      <a:cubicBezTo>
                        <a:pt x="0" y="3496"/>
                        <a:pt x="31" y="3739"/>
                        <a:pt x="31" y="3982"/>
                      </a:cubicBezTo>
                      <a:cubicBezTo>
                        <a:pt x="213" y="7204"/>
                        <a:pt x="395" y="10426"/>
                        <a:pt x="578" y="13648"/>
                      </a:cubicBezTo>
                      <a:cubicBezTo>
                        <a:pt x="2645" y="12675"/>
                        <a:pt x="4651" y="11581"/>
                        <a:pt x="6535" y="10396"/>
                      </a:cubicBezTo>
                      <a:cubicBezTo>
                        <a:pt x="6353" y="6687"/>
                        <a:pt x="6018" y="3222"/>
                        <a:pt x="55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93"/>
                <p:cNvSpPr/>
                <p:nvPr/>
              </p:nvSpPr>
              <p:spPr>
                <a:xfrm>
                  <a:off x="6821399" y="7710379"/>
                  <a:ext cx="55340" cy="117881"/>
                </a:xfrm>
                <a:custGeom>
                  <a:avLst/>
                  <a:gdLst/>
                  <a:ahLst/>
                  <a:cxnLst/>
                  <a:rect l="l" t="t" r="r" b="b"/>
                  <a:pathLst>
                    <a:path w="2098" h="4469" extrusionOk="0">
                      <a:moveTo>
                        <a:pt x="2098" y="1"/>
                      </a:moveTo>
                      <a:lnTo>
                        <a:pt x="2098" y="1"/>
                      </a:lnTo>
                      <a:cubicBezTo>
                        <a:pt x="1429" y="153"/>
                        <a:pt x="730" y="244"/>
                        <a:pt x="1" y="274"/>
                      </a:cubicBezTo>
                      <a:cubicBezTo>
                        <a:pt x="92" y="1673"/>
                        <a:pt x="122" y="3071"/>
                        <a:pt x="213" y="4469"/>
                      </a:cubicBezTo>
                      <a:lnTo>
                        <a:pt x="882" y="4469"/>
                      </a:lnTo>
                      <a:cubicBezTo>
                        <a:pt x="1338" y="2949"/>
                        <a:pt x="1733" y="1490"/>
                        <a:pt x="20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93"/>
                <p:cNvSpPr/>
                <p:nvPr/>
              </p:nvSpPr>
              <p:spPr>
                <a:xfrm>
                  <a:off x="6408486" y="7610171"/>
                  <a:ext cx="395293" cy="217298"/>
                </a:xfrm>
                <a:custGeom>
                  <a:avLst/>
                  <a:gdLst/>
                  <a:ahLst/>
                  <a:cxnLst/>
                  <a:rect l="l" t="t" r="r" b="b"/>
                  <a:pathLst>
                    <a:path w="14986" h="8238" extrusionOk="0">
                      <a:moveTo>
                        <a:pt x="1" y="0"/>
                      </a:moveTo>
                      <a:lnTo>
                        <a:pt x="1" y="0"/>
                      </a:lnTo>
                      <a:cubicBezTo>
                        <a:pt x="6171" y="7326"/>
                        <a:pt x="14591" y="8177"/>
                        <a:pt x="14986" y="8238"/>
                      </a:cubicBezTo>
                      <a:cubicBezTo>
                        <a:pt x="14925" y="7052"/>
                        <a:pt x="14864" y="5836"/>
                        <a:pt x="14804" y="4651"/>
                      </a:cubicBezTo>
                      <a:cubicBezTo>
                        <a:pt x="14773" y="4681"/>
                        <a:pt x="14773" y="4712"/>
                        <a:pt x="14712" y="4712"/>
                      </a:cubicBezTo>
                      <a:cubicBezTo>
                        <a:pt x="13834" y="4995"/>
                        <a:pt x="12922" y="5122"/>
                        <a:pt x="11995" y="5122"/>
                      </a:cubicBezTo>
                      <a:cubicBezTo>
                        <a:pt x="7756" y="5122"/>
                        <a:pt x="3193" y="2469"/>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93"/>
                <p:cNvSpPr/>
                <p:nvPr/>
              </p:nvSpPr>
              <p:spPr>
                <a:xfrm>
                  <a:off x="6239327" y="7144345"/>
                  <a:ext cx="558860" cy="582811"/>
                </a:xfrm>
                <a:custGeom>
                  <a:avLst/>
                  <a:gdLst/>
                  <a:ahLst/>
                  <a:cxnLst/>
                  <a:rect l="l" t="t" r="r" b="b"/>
                  <a:pathLst>
                    <a:path w="21187" h="22095" extrusionOk="0">
                      <a:moveTo>
                        <a:pt x="0" y="0"/>
                      </a:moveTo>
                      <a:lnTo>
                        <a:pt x="0" y="0"/>
                      </a:lnTo>
                      <a:cubicBezTo>
                        <a:pt x="122" y="1095"/>
                        <a:pt x="274" y="2189"/>
                        <a:pt x="426" y="3344"/>
                      </a:cubicBezTo>
                      <a:cubicBezTo>
                        <a:pt x="1155" y="8390"/>
                        <a:pt x="2736" y="12311"/>
                        <a:pt x="4742" y="15350"/>
                      </a:cubicBezTo>
                      <a:cubicBezTo>
                        <a:pt x="8843" y="19216"/>
                        <a:pt x="13573" y="22094"/>
                        <a:pt x="18526" y="22094"/>
                      </a:cubicBezTo>
                      <a:cubicBezTo>
                        <a:pt x="19336" y="22094"/>
                        <a:pt x="20153" y="22017"/>
                        <a:pt x="20973" y="21855"/>
                      </a:cubicBezTo>
                      <a:cubicBezTo>
                        <a:pt x="21000" y="21846"/>
                        <a:pt x="21024" y="21842"/>
                        <a:pt x="21046" y="21842"/>
                      </a:cubicBezTo>
                      <a:cubicBezTo>
                        <a:pt x="21100" y="21842"/>
                        <a:pt x="21143" y="21864"/>
                        <a:pt x="21186" y="21885"/>
                      </a:cubicBezTo>
                      <a:cubicBezTo>
                        <a:pt x="21034" y="19089"/>
                        <a:pt x="20852" y="16293"/>
                        <a:pt x="20639" y="13496"/>
                      </a:cubicBezTo>
                      <a:cubicBezTo>
                        <a:pt x="20487" y="13466"/>
                        <a:pt x="20426" y="13283"/>
                        <a:pt x="20517" y="13162"/>
                      </a:cubicBezTo>
                      <a:cubicBezTo>
                        <a:pt x="12463" y="13131"/>
                        <a:pt x="5472" y="6444"/>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93"/>
                <p:cNvSpPr/>
                <p:nvPr/>
              </p:nvSpPr>
              <p:spPr>
                <a:xfrm>
                  <a:off x="6859093" y="6338565"/>
                  <a:ext cx="242145" cy="395293"/>
                </a:xfrm>
                <a:custGeom>
                  <a:avLst/>
                  <a:gdLst/>
                  <a:ahLst/>
                  <a:cxnLst/>
                  <a:rect l="l" t="t" r="r" b="b"/>
                  <a:pathLst>
                    <a:path w="9180" h="14986" extrusionOk="0">
                      <a:moveTo>
                        <a:pt x="3921" y="1"/>
                      </a:moveTo>
                      <a:cubicBezTo>
                        <a:pt x="3374" y="882"/>
                        <a:pt x="2827" y="1764"/>
                        <a:pt x="2219" y="2615"/>
                      </a:cubicBezTo>
                      <a:cubicBezTo>
                        <a:pt x="1611" y="3466"/>
                        <a:pt x="851" y="4682"/>
                        <a:pt x="0" y="5898"/>
                      </a:cubicBezTo>
                      <a:cubicBezTo>
                        <a:pt x="730" y="8603"/>
                        <a:pt x="1429" y="11642"/>
                        <a:pt x="1976" y="14986"/>
                      </a:cubicBezTo>
                      <a:cubicBezTo>
                        <a:pt x="4803" y="12402"/>
                        <a:pt x="7082" y="9393"/>
                        <a:pt x="9180" y="6110"/>
                      </a:cubicBezTo>
                      <a:cubicBezTo>
                        <a:pt x="7782" y="3588"/>
                        <a:pt x="6049" y="1460"/>
                        <a:pt x="39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93"/>
                <p:cNvSpPr/>
                <p:nvPr/>
              </p:nvSpPr>
              <p:spPr>
                <a:xfrm>
                  <a:off x="6788533" y="6277633"/>
                  <a:ext cx="151565" cy="182849"/>
                </a:xfrm>
                <a:custGeom>
                  <a:avLst/>
                  <a:gdLst/>
                  <a:ahLst/>
                  <a:cxnLst/>
                  <a:rect l="l" t="t" r="r" b="b"/>
                  <a:pathLst>
                    <a:path w="5746" h="6932" extrusionOk="0">
                      <a:moveTo>
                        <a:pt x="0" y="1"/>
                      </a:moveTo>
                      <a:lnTo>
                        <a:pt x="0" y="1"/>
                      </a:lnTo>
                      <a:cubicBezTo>
                        <a:pt x="730" y="1885"/>
                        <a:pt x="1551" y="4195"/>
                        <a:pt x="2310" y="6931"/>
                      </a:cubicBezTo>
                      <a:cubicBezTo>
                        <a:pt x="2675" y="6384"/>
                        <a:pt x="3010" y="5928"/>
                        <a:pt x="3283" y="5563"/>
                      </a:cubicBezTo>
                      <a:cubicBezTo>
                        <a:pt x="4134" y="4317"/>
                        <a:pt x="4955" y="3040"/>
                        <a:pt x="5745" y="1733"/>
                      </a:cubicBezTo>
                      <a:cubicBezTo>
                        <a:pt x="4073" y="730"/>
                        <a:pt x="2159" y="122"/>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93"/>
                <p:cNvSpPr/>
                <p:nvPr/>
              </p:nvSpPr>
              <p:spPr>
                <a:xfrm>
                  <a:off x="6883149" y="7133925"/>
                  <a:ext cx="351981" cy="550024"/>
                </a:xfrm>
                <a:custGeom>
                  <a:avLst/>
                  <a:gdLst/>
                  <a:ahLst/>
                  <a:cxnLst/>
                  <a:rect l="l" t="t" r="r" b="b"/>
                  <a:pathLst>
                    <a:path w="13344" h="20852" extrusionOk="0">
                      <a:moveTo>
                        <a:pt x="13313" y="0"/>
                      </a:moveTo>
                      <a:cubicBezTo>
                        <a:pt x="10426" y="4590"/>
                        <a:pt x="6474" y="9028"/>
                        <a:pt x="1641" y="11763"/>
                      </a:cubicBezTo>
                      <a:cubicBezTo>
                        <a:pt x="1277" y="14712"/>
                        <a:pt x="730" y="17751"/>
                        <a:pt x="0" y="20852"/>
                      </a:cubicBezTo>
                      <a:cubicBezTo>
                        <a:pt x="334" y="20791"/>
                        <a:pt x="669" y="20730"/>
                        <a:pt x="1003" y="20639"/>
                      </a:cubicBezTo>
                      <a:cubicBezTo>
                        <a:pt x="4347" y="19545"/>
                        <a:pt x="6961" y="17265"/>
                        <a:pt x="9301" y="14712"/>
                      </a:cubicBezTo>
                      <a:cubicBezTo>
                        <a:pt x="10304" y="13618"/>
                        <a:pt x="11338" y="12554"/>
                        <a:pt x="12371" y="11459"/>
                      </a:cubicBezTo>
                      <a:cubicBezTo>
                        <a:pt x="12979" y="8207"/>
                        <a:pt x="13344" y="4256"/>
                        <a:pt x="133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93"/>
                <p:cNvSpPr/>
                <p:nvPr/>
              </p:nvSpPr>
              <p:spPr>
                <a:xfrm>
                  <a:off x="6917624" y="6529406"/>
                  <a:ext cx="289440" cy="513939"/>
                </a:xfrm>
                <a:custGeom>
                  <a:avLst/>
                  <a:gdLst/>
                  <a:ahLst/>
                  <a:cxnLst/>
                  <a:rect l="l" t="t" r="r" b="b"/>
                  <a:pathLst>
                    <a:path w="10973" h="19484" extrusionOk="0">
                      <a:moveTo>
                        <a:pt x="7538" y="0"/>
                      </a:moveTo>
                      <a:cubicBezTo>
                        <a:pt x="5502" y="3374"/>
                        <a:pt x="3009" y="6626"/>
                        <a:pt x="0" y="9088"/>
                      </a:cubicBezTo>
                      <a:cubicBezTo>
                        <a:pt x="486" y="12310"/>
                        <a:pt x="821" y="15806"/>
                        <a:pt x="973" y="19484"/>
                      </a:cubicBezTo>
                      <a:cubicBezTo>
                        <a:pt x="4742" y="17113"/>
                        <a:pt x="8055" y="14256"/>
                        <a:pt x="10973" y="10973"/>
                      </a:cubicBezTo>
                      <a:cubicBezTo>
                        <a:pt x="10243" y="6991"/>
                        <a:pt x="9119" y="3222"/>
                        <a:pt x="75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93"/>
                <p:cNvSpPr/>
                <p:nvPr/>
              </p:nvSpPr>
              <p:spPr>
                <a:xfrm>
                  <a:off x="6844664" y="7513946"/>
                  <a:ext cx="346363" cy="314314"/>
                </a:xfrm>
                <a:custGeom>
                  <a:avLst/>
                  <a:gdLst/>
                  <a:ahLst/>
                  <a:cxnLst/>
                  <a:rect l="l" t="t" r="r" b="b"/>
                  <a:pathLst>
                    <a:path w="13131" h="11916" extrusionOk="0">
                      <a:moveTo>
                        <a:pt x="13131" y="1"/>
                      </a:moveTo>
                      <a:lnTo>
                        <a:pt x="13131" y="1"/>
                      </a:lnTo>
                      <a:cubicBezTo>
                        <a:pt x="11885" y="1186"/>
                        <a:pt x="10608" y="2341"/>
                        <a:pt x="9301" y="3405"/>
                      </a:cubicBezTo>
                      <a:cubicBezTo>
                        <a:pt x="6778" y="5502"/>
                        <a:pt x="4225" y="6870"/>
                        <a:pt x="1216" y="7448"/>
                      </a:cubicBezTo>
                      <a:cubicBezTo>
                        <a:pt x="851" y="8937"/>
                        <a:pt x="456" y="10396"/>
                        <a:pt x="0" y="11916"/>
                      </a:cubicBezTo>
                      <a:cubicBezTo>
                        <a:pt x="3040" y="11764"/>
                        <a:pt x="9909" y="10305"/>
                        <a:pt x="13009" y="487"/>
                      </a:cubicBezTo>
                      <a:cubicBezTo>
                        <a:pt x="13040" y="335"/>
                        <a:pt x="13101" y="153"/>
                        <a:pt x="131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93"/>
                <p:cNvSpPr/>
                <p:nvPr/>
              </p:nvSpPr>
              <p:spPr>
                <a:xfrm>
                  <a:off x="6930444" y="6857305"/>
                  <a:ext cx="303895" cy="554059"/>
                </a:xfrm>
                <a:custGeom>
                  <a:avLst/>
                  <a:gdLst/>
                  <a:ahLst/>
                  <a:cxnLst/>
                  <a:rect l="l" t="t" r="r" b="b"/>
                  <a:pathLst>
                    <a:path w="11521" h="21005" extrusionOk="0">
                      <a:moveTo>
                        <a:pt x="10730" y="1"/>
                      </a:moveTo>
                      <a:cubicBezTo>
                        <a:pt x="7751" y="3192"/>
                        <a:pt x="4317" y="5928"/>
                        <a:pt x="548" y="8177"/>
                      </a:cubicBezTo>
                      <a:cubicBezTo>
                        <a:pt x="669" y="12220"/>
                        <a:pt x="517" y="16536"/>
                        <a:pt x="0" y="21004"/>
                      </a:cubicBezTo>
                      <a:cubicBezTo>
                        <a:pt x="1581" y="20032"/>
                        <a:pt x="3101" y="18907"/>
                        <a:pt x="4499" y="17509"/>
                      </a:cubicBezTo>
                      <a:cubicBezTo>
                        <a:pt x="7143" y="14834"/>
                        <a:pt x="9302" y="11825"/>
                        <a:pt x="11520" y="8816"/>
                      </a:cubicBezTo>
                      <a:cubicBezTo>
                        <a:pt x="11429" y="5898"/>
                        <a:pt x="11186" y="2919"/>
                        <a:pt x="107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93"/>
                <p:cNvSpPr/>
                <p:nvPr/>
              </p:nvSpPr>
              <p:spPr>
                <a:xfrm>
                  <a:off x="6761259" y="7152363"/>
                  <a:ext cx="46530" cy="331143"/>
                </a:xfrm>
                <a:custGeom>
                  <a:avLst/>
                  <a:gdLst/>
                  <a:ahLst/>
                  <a:cxnLst/>
                  <a:rect l="l" t="t" r="r" b="b"/>
                  <a:pathLst>
                    <a:path w="1764" h="12554" extrusionOk="0">
                      <a:moveTo>
                        <a:pt x="1004" y="0"/>
                      </a:moveTo>
                      <a:cubicBezTo>
                        <a:pt x="822" y="61"/>
                        <a:pt x="639" y="152"/>
                        <a:pt x="427" y="244"/>
                      </a:cubicBezTo>
                      <a:cubicBezTo>
                        <a:pt x="394" y="255"/>
                        <a:pt x="362" y="260"/>
                        <a:pt x="331" y="260"/>
                      </a:cubicBezTo>
                      <a:cubicBezTo>
                        <a:pt x="191" y="260"/>
                        <a:pt x="76" y="155"/>
                        <a:pt x="1" y="31"/>
                      </a:cubicBezTo>
                      <a:cubicBezTo>
                        <a:pt x="1" y="61"/>
                        <a:pt x="1" y="92"/>
                        <a:pt x="1" y="152"/>
                      </a:cubicBezTo>
                      <a:lnTo>
                        <a:pt x="31" y="152"/>
                      </a:lnTo>
                      <a:cubicBezTo>
                        <a:pt x="335" y="213"/>
                        <a:pt x="275" y="578"/>
                        <a:pt x="62" y="669"/>
                      </a:cubicBezTo>
                      <a:cubicBezTo>
                        <a:pt x="305" y="4560"/>
                        <a:pt x="548" y="8450"/>
                        <a:pt x="791" y="12341"/>
                      </a:cubicBezTo>
                      <a:cubicBezTo>
                        <a:pt x="913" y="12341"/>
                        <a:pt x="974" y="12371"/>
                        <a:pt x="1095" y="12371"/>
                      </a:cubicBezTo>
                      <a:cubicBezTo>
                        <a:pt x="1217" y="12371"/>
                        <a:pt x="1278" y="12463"/>
                        <a:pt x="1308" y="12554"/>
                      </a:cubicBezTo>
                      <a:lnTo>
                        <a:pt x="1764" y="12341"/>
                      </a:lnTo>
                      <a:cubicBezTo>
                        <a:pt x="1521" y="8207"/>
                        <a:pt x="1247" y="4104"/>
                        <a:pt x="1004"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93"/>
                <p:cNvSpPr/>
                <p:nvPr/>
              </p:nvSpPr>
              <p:spPr>
                <a:xfrm>
                  <a:off x="6744430" y="6850895"/>
                  <a:ext cx="42521" cy="293476"/>
                </a:xfrm>
                <a:custGeom>
                  <a:avLst/>
                  <a:gdLst/>
                  <a:ahLst/>
                  <a:cxnLst/>
                  <a:rect l="l" t="t" r="r" b="b"/>
                  <a:pathLst>
                    <a:path w="1612" h="11126" extrusionOk="0">
                      <a:moveTo>
                        <a:pt x="1" y="1"/>
                      </a:moveTo>
                      <a:lnTo>
                        <a:pt x="1" y="1"/>
                      </a:lnTo>
                      <a:cubicBezTo>
                        <a:pt x="183" y="3709"/>
                        <a:pt x="396" y="7417"/>
                        <a:pt x="609" y="11125"/>
                      </a:cubicBezTo>
                      <a:cubicBezTo>
                        <a:pt x="639" y="11065"/>
                        <a:pt x="700" y="10974"/>
                        <a:pt x="761" y="10943"/>
                      </a:cubicBezTo>
                      <a:cubicBezTo>
                        <a:pt x="1065" y="10822"/>
                        <a:pt x="1338" y="10670"/>
                        <a:pt x="1612" y="10548"/>
                      </a:cubicBezTo>
                      <a:cubicBezTo>
                        <a:pt x="1429" y="7326"/>
                        <a:pt x="1247" y="4104"/>
                        <a:pt x="1065" y="882"/>
                      </a:cubicBezTo>
                      <a:cubicBezTo>
                        <a:pt x="1065" y="639"/>
                        <a:pt x="1034" y="396"/>
                        <a:pt x="1034" y="153"/>
                      </a:cubicBezTo>
                      <a:cubicBezTo>
                        <a:pt x="913" y="213"/>
                        <a:pt x="791" y="274"/>
                        <a:pt x="669" y="305"/>
                      </a:cubicBezTo>
                      <a:cubicBezTo>
                        <a:pt x="637" y="315"/>
                        <a:pt x="607" y="320"/>
                        <a:pt x="578" y="320"/>
                      </a:cubicBezTo>
                      <a:cubicBezTo>
                        <a:pt x="447" y="320"/>
                        <a:pt x="360" y="212"/>
                        <a:pt x="335" y="62"/>
                      </a:cubicBezTo>
                      <a:cubicBezTo>
                        <a:pt x="213" y="62"/>
                        <a:pt x="122" y="31"/>
                        <a:pt x="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93"/>
                <p:cNvSpPr/>
                <p:nvPr/>
              </p:nvSpPr>
              <p:spPr>
                <a:xfrm>
                  <a:off x="6717973" y="6278081"/>
                  <a:ext cx="52940" cy="564821"/>
                </a:xfrm>
                <a:custGeom>
                  <a:avLst/>
                  <a:gdLst/>
                  <a:ahLst/>
                  <a:cxnLst/>
                  <a:rect l="l" t="t" r="r" b="b"/>
                  <a:pathLst>
                    <a:path w="2007" h="21413" extrusionOk="0">
                      <a:moveTo>
                        <a:pt x="905" y="1"/>
                      </a:moveTo>
                      <a:cubicBezTo>
                        <a:pt x="869" y="1"/>
                        <a:pt x="831" y="4"/>
                        <a:pt x="791" y="14"/>
                      </a:cubicBezTo>
                      <a:cubicBezTo>
                        <a:pt x="517" y="14"/>
                        <a:pt x="274" y="45"/>
                        <a:pt x="1" y="75"/>
                      </a:cubicBezTo>
                      <a:cubicBezTo>
                        <a:pt x="61" y="3966"/>
                        <a:pt x="274" y="7856"/>
                        <a:pt x="487" y="11747"/>
                      </a:cubicBezTo>
                      <a:cubicBezTo>
                        <a:pt x="669" y="11929"/>
                        <a:pt x="852" y="12173"/>
                        <a:pt x="1034" y="12355"/>
                      </a:cubicBezTo>
                      <a:cubicBezTo>
                        <a:pt x="1226" y="12547"/>
                        <a:pt x="1039" y="12814"/>
                        <a:pt x="833" y="12814"/>
                      </a:cubicBezTo>
                      <a:cubicBezTo>
                        <a:pt x="777" y="12814"/>
                        <a:pt x="721" y="12795"/>
                        <a:pt x="669" y="12750"/>
                      </a:cubicBezTo>
                      <a:cubicBezTo>
                        <a:pt x="609" y="12689"/>
                        <a:pt x="578" y="12659"/>
                        <a:pt x="517" y="12598"/>
                      </a:cubicBezTo>
                      <a:lnTo>
                        <a:pt x="517" y="12598"/>
                      </a:lnTo>
                      <a:cubicBezTo>
                        <a:pt x="669" y="14999"/>
                        <a:pt x="791" y="17370"/>
                        <a:pt x="912" y="19711"/>
                      </a:cubicBezTo>
                      <a:cubicBezTo>
                        <a:pt x="943" y="20197"/>
                        <a:pt x="973" y="20653"/>
                        <a:pt x="973" y="21139"/>
                      </a:cubicBezTo>
                      <a:cubicBezTo>
                        <a:pt x="1156" y="21200"/>
                        <a:pt x="1308" y="21291"/>
                        <a:pt x="1490" y="21322"/>
                      </a:cubicBezTo>
                      <a:cubicBezTo>
                        <a:pt x="1551" y="21352"/>
                        <a:pt x="1581" y="21382"/>
                        <a:pt x="1612" y="21413"/>
                      </a:cubicBezTo>
                      <a:cubicBezTo>
                        <a:pt x="1733" y="21352"/>
                        <a:pt x="1855" y="21261"/>
                        <a:pt x="2007" y="21170"/>
                      </a:cubicBezTo>
                      <a:cubicBezTo>
                        <a:pt x="1855" y="18039"/>
                        <a:pt x="1672" y="14908"/>
                        <a:pt x="1520" y="11747"/>
                      </a:cubicBezTo>
                      <a:cubicBezTo>
                        <a:pt x="1308" y="11808"/>
                        <a:pt x="1125" y="11869"/>
                        <a:pt x="943" y="11899"/>
                      </a:cubicBezTo>
                      <a:cubicBezTo>
                        <a:pt x="920" y="11902"/>
                        <a:pt x="898" y="11904"/>
                        <a:pt x="877" y="11904"/>
                      </a:cubicBezTo>
                      <a:cubicBezTo>
                        <a:pt x="535" y="11904"/>
                        <a:pt x="447" y="11465"/>
                        <a:pt x="791" y="11321"/>
                      </a:cubicBezTo>
                      <a:cubicBezTo>
                        <a:pt x="1004" y="11261"/>
                        <a:pt x="1247" y="11109"/>
                        <a:pt x="1490" y="10957"/>
                      </a:cubicBezTo>
                      <a:cubicBezTo>
                        <a:pt x="1308" y="7309"/>
                        <a:pt x="1186" y="3662"/>
                        <a:pt x="1125" y="14"/>
                      </a:cubicBezTo>
                      <a:cubicBezTo>
                        <a:pt x="1044" y="14"/>
                        <a:pt x="977" y="1"/>
                        <a:pt x="90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93"/>
                <p:cNvSpPr/>
                <p:nvPr/>
              </p:nvSpPr>
              <p:spPr>
                <a:xfrm>
                  <a:off x="6783732" y="7493899"/>
                  <a:ext cx="42494" cy="334361"/>
                </a:xfrm>
                <a:custGeom>
                  <a:avLst/>
                  <a:gdLst/>
                  <a:ahLst/>
                  <a:cxnLst/>
                  <a:rect l="l" t="t" r="r" b="b"/>
                  <a:pathLst>
                    <a:path w="1611" h="12676" extrusionOk="0">
                      <a:moveTo>
                        <a:pt x="942" y="1"/>
                      </a:moveTo>
                      <a:cubicBezTo>
                        <a:pt x="669" y="92"/>
                        <a:pt x="395" y="183"/>
                        <a:pt x="91" y="244"/>
                      </a:cubicBezTo>
                      <a:cubicBezTo>
                        <a:pt x="81" y="254"/>
                        <a:pt x="71" y="258"/>
                        <a:pt x="61" y="258"/>
                      </a:cubicBezTo>
                      <a:cubicBezTo>
                        <a:pt x="41" y="258"/>
                        <a:pt x="20" y="244"/>
                        <a:pt x="0" y="244"/>
                      </a:cubicBezTo>
                      <a:lnTo>
                        <a:pt x="0" y="244"/>
                      </a:lnTo>
                      <a:cubicBezTo>
                        <a:pt x="182" y="3041"/>
                        <a:pt x="365" y="5837"/>
                        <a:pt x="547" y="8633"/>
                      </a:cubicBezTo>
                      <a:cubicBezTo>
                        <a:pt x="699" y="8724"/>
                        <a:pt x="730" y="8937"/>
                        <a:pt x="578" y="9059"/>
                      </a:cubicBezTo>
                      <a:cubicBezTo>
                        <a:pt x="638" y="10244"/>
                        <a:pt x="699" y="11430"/>
                        <a:pt x="760" y="12646"/>
                      </a:cubicBezTo>
                      <a:lnTo>
                        <a:pt x="790" y="12646"/>
                      </a:lnTo>
                      <a:cubicBezTo>
                        <a:pt x="790" y="12646"/>
                        <a:pt x="1094" y="12676"/>
                        <a:pt x="1611" y="12676"/>
                      </a:cubicBezTo>
                      <a:cubicBezTo>
                        <a:pt x="1550" y="11278"/>
                        <a:pt x="1489" y="9880"/>
                        <a:pt x="1429" y="8481"/>
                      </a:cubicBezTo>
                      <a:cubicBezTo>
                        <a:pt x="1337" y="8512"/>
                        <a:pt x="1277" y="8512"/>
                        <a:pt x="1185" y="8512"/>
                      </a:cubicBezTo>
                      <a:cubicBezTo>
                        <a:pt x="1174" y="8513"/>
                        <a:pt x="1164" y="8514"/>
                        <a:pt x="1153" y="8514"/>
                      </a:cubicBezTo>
                      <a:cubicBezTo>
                        <a:pt x="964" y="8514"/>
                        <a:pt x="888" y="8262"/>
                        <a:pt x="1003" y="8147"/>
                      </a:cubicBezTo>
                      <a:cubicBezTo>
                        <a:pt x="1125" y="8025"/>
                        <a:pt x="1277" y="7934"/>
                        <a:pt x="1398" y="7873"/>
                      </a:cubicBezTo>
                      <a:cubicBezTo>
                        <a:pt x="1246" y="5259"/>
                        <a:pt x="1094" y="2645"/>
                        <a:pt x="94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93"/>
                <p:cNvSpPr/>
                <p:nvPr/>
              </p:nvSpPr>
              <p:spPr>
                <a:xfrm>
                  <a:off x="6351563" y="6417143"/>
                  <a:ext cx="392893" cy="433778"/>
                </a:xfrm>
                <a:custGeom>
                  <a:avLst/>
                  <a:gdLst/>
                  <a:ahLst/>
                  <a:cxnLst/>
                  <a:rect l="l" t="t" r="r" b="b"/>
                  <a:pathLst>
                    <a:path w="14895" h="16445" extrusionOk="0">
                      <a:moveTo>
                        <a:pt x="609" y="1"/>
                      </a:moveTo>
                      <a:cubicBezTo>
                        <a:pt x="396" y="213"/>
                        <a:pt x="183" y="426"/>
                        <a:pt x="1" y="639"/>
                      </a:cubicBezTo>
                      <a:cubicBezTo>
                        <a:pt x="1733" y="3496"/>
                        <a:pt x="3709" y="6201"/>
                        <a:pt x="5958" y="8755"/>
                      </a:cubicBezTo>
                      <a:cubicBezTo>
                        <a:pt x="8056" y="11186"/>
                        <a:pt x="11490" y="15563"/>
                        <a:pt x="14895" y="16445"/>
                      </a:cubicBezTo>
                      <a:cubicBezTo>
                        <a:pt x="14895" y="16232"/>
                        <a:pt x="14895" y="16050"/>
                        <a:pt x="14864" y="15837"/>
                      </a:cubicBezTo>
                      <a:cubicBezTo>
                        <a:pt x="11703" y="14651"/>
                        <a:pt x="8603" y="10578"/>
                        <a:pt x="6505" y="8208"/>
                      </a:cubicBezTo>
                      <a:cubicBezTo>
                        <a:pt x="4226" y="5685"/>
                        <a:pt x="2311" y="2919"/>
                        <a:pt x="609"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93"/>
                <p:cNvSpPr/>
                <p:nvPr/>
              </p:nvSpPr>
              <p:spPr>
                <a:xfrm>
                  <a:off x="6743638" y="6834857"/>
                  <a:ext cx="16064" cy="17673"/>
                </a:xfrm>
                <a:custGeom>
                  <a:avLst/>
                  <a:gdLst/>
                  <a:ahLst/>
                  <a:cxnLst/>
                  <a:rect l="l" t="t" r="r" b="b"/>
                  <a:pathLst>
                    <a:path w="609" h="670" extrusionOk="0">
                      <a:moveTo>
                        <a:pt x="0" y="1"/>
                      </a:moveTo>
                      <a:cubicBezTo>
                        <a:pt x="0" y="214"/>
                        <a:pt x="31" y="396"/>
                        <a:pt x="31" y="609"/>
                      </a:cubicBezTo>
                      <a:cubicBezTo>
                        <a:pt x="152" y="639"/>
                        <a:pt x="243" y="670"/>
                        <a:pt x="365" y="670"/>
                      </a:cubicBezTo>
                      <a:cubicBezTo>
                        <a:pt x="335" y="578"/>
                        <a:pt x="365" y="457"/>
                        <a:pt x="487" y="396"/>
                      </a:cubicBezTo>
                      <a:cubicBezTo>
                        <a:pt x="517" y="366"/>
                        <a:pt x="578" y="335"/>
                        <a:pt x="608" y="305"/>
                      </a:cubicBezTo>
                      <a:cubicBezTo>
                        <a:pt x="578" y="274"/>
                        <a:pt x="578" y="214"/>
                        <a:pt x="517" y="214"/>
                      </a:cubicBezTo>
                      <a:cubicBezTo>
                        <a:pt x="335" y="153"/>
                        <a:pt x="183" y="62"/>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93"/>
                <p:cNvSpPr/>
                <p:nvPr/>
              </p:nvSpPr>
              <p:spPr>
                <a:xfrm>
                  <a:off x="6224898" y="6739450"/>
                  <a:ext cx="537995" cy="431378"/>
                </a:xfrm>
                <a:custGeom>
                  <a:avLst/>
                  <a:gdLst/>
                  <a:ahLst/>
                  <a:cxnLst/>
                  <a:rect l="l" t="t" r="r" b="b"/>
                  <a:pathLst>
                    <a:path w="20396" h="16354" extrusionOk="0">
                      <a:moveTo>
                        <a:pt x="122" y="1"/>
                      </a:moveTo>
                      <a:cubicBezTo>
                        <a:pt x="91" y="457"/>
                        <a:pt x="31" y="913"/>
                        <a:pt x="0" y="1399"/>
                      </a:cubicBezTo>
                      <a:cubicBezTo>
                        <a:pt x="5502" y="7964"/>
                        <a:pt x="11915" y="14773"/>
                        <a:pt x="20213" y="16354"/>
                      </a:cubicBezTo>
                      <a:cubicBezTo>
                        <a:pt x="20274" y="16354"/>
                        <a:pt x="20335" y="16354"/>
                        <a:pt x="20396" y="16323"/>
                      </a:cubicBezTo>
                      <a:lnTo>
                        <a:pt x="20365" y="15776"/>
                      </a:lnTo>
                      <a:cubicBezTo>
                        <a:pt x="11551" y="13922"/>
                        <a:pt x="5927" y="6536"/>
                        <a:pt x="12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93"/>
                <p:cNvSpPr/>
                <p:nvPr/>
              </p:nvSpPr>
              <p:spPr>
                <a:xfrm>
                  <a:off x="6762076" y="7155581"/>
                  <a:ext cx="8019" cy="14455"/>
                </a:xfrm>
                <a:custGeom>
                  <a:avLst/>
                  <a:gdLst/>
                  <a:ahLst/>
                  <a:cxnLst/>
                  <a:rect l="l" t="t" r="r" b="b"/>
                  <a:pathLst>
                    <a:path w="304" h="548" extrusionOk="0">
                      <a:moveTo>
                        <a:pt x="0" y="0"/>
                      </a:moveTo>
                      <a:cubicBezTo>
                        <a:pt x="0" y="0"/>
                        <a:pt x="0" y="0"/>
                        <a:pt x="0" y="30"/>
                      </a:cubicBezTo>
                      <a:cubicBezTo>
                        <a:pt x="1" y="31"/>
                        <a:pt x="2" y="31"/>
                        <a:pt x="2" y="31"/>
                      </a:cubicBezTo>
                      <a:lnTo>
                        <a:pt x="2" y="31"/>
                      </a:lnTo>
                      <a:lnTo>
                        <a:pt x="0" y="0"/>
                      </a:lnTo>
                      <a:close/>
                      <a:moveTo>
                        <a:pt x="2" y="31"/>
                      </a:moveTo>
                      <a:lnTo>
                        <a:pt x="31" y="547"/>
                      </a:lnTo>
                      <a:cubicBezTo>
                        <a:pt x="243" y="456"/>
                        <a:pt x="304" y="93"/>
                        <a:pt x="2" y="3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93"/>
                <p:cNvSpPr/>
                <p:nvPr/>
              </p:nvSpPr>
              <p:spPr>
                <a:xfrm>
                  <a:off x="6233709" y="7097050"/>
                  <a:ext cx="550024" cy="394476"/>
                </a:xfrm>
                <a:custGeom>
                  <a:avLst/>
                  <a:gdLst/>
                  <a:ahLst/>
                  <a:cxnLst/>
                  <a:rect l="l" t="t" r="r" b="b"/>
                  <a:pathLst>
                    <a:path w="20852" h="14955" extrusionOk="0">
                      <a:moveTo>
                        <a:pt x="1" y="0"/>
                      </a:moveTo>
                      <a:lnTo>
                        <a:pt x="1" y="0"/>
                      </a:lnTo>
                      <a:cubicBezTo>
                        <a:pt x="61" y="578"/>
                        <a:pt x="122" y="1186"/>
                        <a:pt x="213" y="1793"/>
                      </a:cubicBezTo>
                      <a:cubicBezTo>
                        <a:pt x="5685" y="8237"/>
                        <a:pt x="12676" y="14924"/>
                        <a:pt x="20730" y="14955"/>
                      </a:cubicBezTo>
                      <a:cubicBezTo>
                        <a:pt x="20761" y="14924"/>
                        <a:pt x="20761" y="14894"/>
                        <a:pt x="20791" y="14894"/>
                      </a:cubicBezTo>
                      <a:cubicBezTo>
                        <a:pt x="20791" y="14894"/>
                        <a:pt x="20822" y="14894"/>
                        <a:pt x="20852" y="14864"/>
                      </a:cubicBezTo>
                      <a:cubicBezTo>
                        <a:pt x="20822" y="14712"/>
                        <a:pt x="20822" y="14560"/>
                        <a:pt x="20822" y="14408"/>
                      </a:cubicBezTo>
                      <a:cubicBezTo>
                        <a:pt x="12250" y="13526"/>
                        <a:pt x="5533" y="6687"/>
                        <a:pt x="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93"/>
                <p:cNvSpPr/>
                <p:nvPr/>
              </p:nvSpPr>
              <p:spPr>
                <a:xfrm>
                  <a:off x="6782123" y="7477070"/>
                  <a:ext cx="13637" cy="12055"/>
                </a:xfrm>
                <a:custGeom>
                  <a:avLst/>
                  <a:gdLst/>
                  <a:ahLst/>
                  <a:cxnLst/>
                  <a:rect l="l" t="t" r="r" b="b"/>
                  <a:pathLst>
                    <a:path w="517" h="457" extrusionOk="0">
                      <a:moveTo>
                        <a:pt x="0" y="1"/>
                      </a:moveTo>
                      <a:lnTo>
                        <a:pt x="0" y="1"/>
                      </a:lnTo>
                      <a:cubicBezTo>
                        <a:pt x="31" y="153"/>
                        <a:pt x="31" y="305"/>
                        <a:pt x="31" y="457"/>
                      </a:cubicBezTo>
                      <a:cubicBezTo>
                        <a:pt x="213" y="396"/>
                        <a:pt x="365" y="305"/>
                        <a:pt x="517" y="244"/>
                      </a:cubicBezTo>
                      <a:cubicBezTo>
                        <a:pt x="487" y="153"/>
                        <a:pt x="426" y="61"/>
                        <a:pt x="304" y="61"/>
                      </a:cubicBezTo>
                      <a:cubicBezTo>
                        <a:pt x="213" y="31"/>
                        <a:pt x="122" y="31"/>
                        <a:pt x="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93"/>
                <p:cNvSpPr/>
                <p:nvPr/>
              </p:nvSpPr>
              <p:spPr>
                <a:xfrm>
                  <a:off x="6363591" y="7549239"/>
                  <a:ext cx="435387" cy="196064"/>
                </a:xfrm>
                <a:custGeom>
                  <a:avLst/>
                  <a:gdLst/>
                  <a:ahLst/>
                  <a:cxnLst/>
                  <a:rect l="l" t="t" r="r" b="b"/>
                  <a:pathLst>
                    <a:path w="16506" h="7433" extrusionOk="0">
                      <a:moveTo>
                        <a:pt x="1" y="0"/>
                      </a:moveTo>
                      <a:cubicBezTo>
                        <a:pt x="548" y="821"/>
                        <a:pt x="1125" y="1581"/>
                        <a:pt x="1703" y="2280"/>
                      </a:cubicBezTo>
                      <a:cubicBezTo>
                        <a:pt x="4896" y="4774"/>
                        <a:pt x="9460" y="7432"/>
                        <a:pt x="13699" y="7432"/>
                      </a:cubicBezTo>
                      <a:cubicBezTo>
                        <a:pt x="14625" y="7432"/>
                        <a:pt x="15536" y="7305"/>
                        <a:pt x="16414" y="7022"/>
                      </a:cubicBezTo>
                      <a:cubicBezTo>
                        <a:pt x="16475" y="7022"/>
                        <a:pt x="16475" y="6991"/>
                        <a:pt x="16506" y="6961"/>
                      </a:cubicBezTo>
                      <a:cubicBezTo>
                        <a:pt x="16506" y="6809"/>
                        <a:pt x="16475" y="6687"/>
                        <a:pt x="16475" y="6535"/>
                      </a:cubicBezTo>
                      <a:cubicBezTo>
                        <a:pt x="16432" y="6514"/>
                        <a:pt x="16389" y="6492"/>
                        <a:pt x="16335" y="6492"/>
                      </a:cubicBezTo>
                      <a:cubicBezTo>
                        <a:pt x="16313" y="6492"/>
                        <a:pt x="16289" y="6496"/>
                        <a:pt x="16262" y="6505"/>
                      </a:cubicBezTo>
                      <a:cubicBezTo>
                        <a:pt x="15442" y="6667"/>
                        <a:pt x="14625" y="6744"/>
                        <a:pt x="13815" y="6744"/>
                      </a:cubicBezTo>
                      <a:cubicBezTo>
                        <a:pt x="8861" y="6744"/>
                        <a:pt x="4128" y="3866"/>
                        <a:pt x="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93"/>
                <p:cNvSpPr/>
                <p:nvPr/>
              </p:nvSpPr>
              <p:spPr>
                <a:xfrm>
                  <a:off x="6798161" y="7721616"/>
                  <a:ext cx="4827" cy="11237"/>
                </a:xfrm>
                <a:custGeom>
                  <a:avLst/>
                  <a:gdLst/>
                  <a:ahLst/>
                  <a:cxnLst/>
                  <a:rect l="l" t="t" r="r" b="b"/>
                  <a:pathLst>
                    <a:path w="183" h="426" extrusionOk="0">
                      <a:moveTo>
                        <a:pt x="0" y="0"/>
                      </a:moveTo>
                      <a:lnTo>
                        <a:pt x="31" y="426"/>
                      </a:lnTo>
                      <a:cubicBezTo>
                        <a:pt x="183" y="304"/>
                        <a:pt x="152" y="91"/>
                        <a:pt x="0"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93"/>
                <p:cNvSpPr/>
                <p:nvPr/>
              </p:nvSpPr>
              <p:spPr>
                <a:xfrm>
                  <a:off x="6522357" y="6312926"/>
                  <a:ext cx="209279" cy="297459"/>
                </a:xfrm>
                <a:custGeom>
                  <a:avLst/>
                  <a:gdLst/>
                  <a:ahLst/>
                  <a:cxnLst/>
                  <a:rect l="l" t="t" r="r" b="b"/>
                  <a:pathLst>
                    <a:path w="7934" h="11277" extrusionOk="0">
                      <a:moveTo>
                        <a:pt x="912" y="0"/>
                      </a:moveTo>
                      <a:cubicBezTo>
                        <a:pt x="608" y="122"/>
                        <a:pt x="304" y="213"/>
                        <a:pt x="0" y="304"/>
                      </a:cubicBezTo>
                      <a:cubicBezTo>
                        <a:pt x="1976" y="4408"/>
                        <a:pt x="4590" y="8146"/>
                        <a:pt x="7933" y="11277"/>
                      </a:cubicBezTo>
                      <a:cubicBezTo>
                        <a:pt x="7933" y="10973"/>
                        <a:pt x="7903" y="10700"/>
                        <a:pt x="7903" y="10426"/>
                      </a:cubicBezTo>
                      <a:cubicBezTo>
                        <a:pt x="4955" y="7234"/>
                        <a:pt x="2675" y="3769"/>
                        <a:pt x="912"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93"/>
                <p:cNvSpPr/>
                <p:nvPr/>
              </p:nvSpPr>
              <p:spPr>
                <a:xfrm>
                  <a:off x="6730792" y="6587911"/>
                  <a:ext cx="19387" cy="27802"/>
                </a:xfrm>
                <a:custGeom>
                  <a:avLst/>
                  <a:gdLst/>
                  <a:ahLst/>
                  <a:cxnLst/>
                  <a:rect l="l" t="t" r="r" b="b"/>
                  <a:pathLst>
                    <a:path w="735" h="1054" extrusionOk="0">
                      <a:moveTo>
                        <a:pt x="1" y="1"/>
                      </a:moveTo>
                      <a:cubicBezTo>
                        <a:pt x="1" y="275"/>
                        <a:pt x="31" y="578"/>
                        <a:pt x="31" y="852"/>
                      </a:cubicBezTo>
                      <a:cubicBezTo>
                        <a:pt x="92" y="882"/>
                        <a:pt x="123" y="943"/>
                        <a:pt x="183" y="974"/>
                      </a:cubicBezTo>
                      <a:cubicBezTo>
                        <a:pt x="240" y="1030"/>
                        <a:pt x="303" y="1054"/>
                        <a:pt x="363" y="1054"/>
                      </a:cubicBezTo>
                      <a:cubicBezTo>
                        <a:pt x="563" y="1054"/>
                        <a:pt x="735" y="796"/>
                        <a:pt x="548" y="609"/>
                      </a:cubicBezTo>
                      <a:cubicBezTo>
                        <a:pt x="366" y="427"/>
                        <a:pt x="183" y="214"/>
                        <a:pt x="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93"/>
                <p:cNvSpPr/>
                <p:nvPr/>
              </p:nvSpPr>
              <p:spPr>
                <a:xfrm>
                  <a:off x="6756458" y="6460455"/>
                  <a:ext cx="102661" cy="127482"/>
                </a:xfrm>
                <a:custGeom>
                  <a:avLst/>
                  <a:gdLst/>
                  <a:ahLst/>
                  <a:cxnLst/>
                  <a:rect l="l" t="t" r="r" b="b"/>
                  <a:pathLst>
                    <a:path w="3892" h="4833" extrusionOk="0">
                      <a:moveTo>
                        <a:pt x="3526" y="0"/>
                      </a:moveTo>
                      <a:cubicBezTo>
                        <a:pt x="2554" y="1398"/>
                        <a:pt x="1247" y="3161"/>
                        <a:pt x="1" y="4043"/>
                      </a:cubicBezTo>
                      <a:lnTo>
                        <a:pt x="61" y="4833"/>
                      </a:lnTo>
                      <a:cubicBezTo>
                        <a:pt x="1429" y="4316"/>
                        <a:pt x="2767" y="2827"/>
                        <a:pt x="3891" y="1277"/>
                      </a:cubicBezTo>
                      <a:cubicBezTo>
                        <a:pt x="3770" y="851"/>
                        <a:pt x="3648" y="395"/>
                        <a:pt x="3526"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93"/>
                <p:cNvSpPr/>
                <p:nvPr/>
              </p:nvSpPr>
              <p:spPr>
                <a:xfrm>
                  <a:off x="6849465" y="6323345"/>
                  <a:ext cx="113080" cy="170794"/>
                </a:xfrm>
                <a:custGeom>
                  <a:avLst/>
                  <a:gdLst/>
                  <a:ahLst/>
                  <a:cxnLst/>
                  <a:rect l="l" t="t" r="r" b="b"/>
                  <a:pathLst>
                    <a:path w="4287" h="6475" extrusionOk="0">
                      <a:moveTo>
                        <a:pt x="3435" y="0"/>
                      </a:moveTo>
                      <a:cubicBezTo>
                        <a:pt x="2645" y="1307"/>
                        <a:pt x="1824" y="2584"/>
                        <a:pt x="973" y="3830"/>
                      </a:cubicBezTo>
                      <a:cubicBezTo>
                        <a:pt x="700" y="4195"/>
                        <a:pt x="365" y="4651"/>
                        <a:pt x="0" y="5198"/>
                      </a:cubicBezTo>
                      <a:cubicBezTo>
                        <a:pt x="122" y="5593"/>
                        <a:pt x="244" y="6049"/>
                        <a:pt x="365" y="6475"/>
                      </a:cubicBezTo>
                      <a:cubicBezTo>
                        <a:pt x="1216" y="5259"/>
                        <a:pt x="1976" y="4043"/>
                        <a:pt x="2584" y="3192"/>
                      </a:cubicBezTo>
                      <a:cubicBezTo>
                        <a:pt x="3192" y="2341"/>
                        <a:pt x="3739" y="1459"/>
                        <a:pt x="4286" y="578"/>
                      </a:cubicBezTo>
                      <a:cubicBezTo>
                        <a:pt x="4013" y="365"/>
                        <a:pt x="3739" y="183"/>
                        <a:pt x="3435"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93"/>
                <p:cNvSpPr/>
                <p:nvPr/>
              </p:nvSpPr>
              <p:spPr>
                <a:xfrm>
                  <a:off x="6729711" y="6567073"/>
                  <a:ext cx="28382" cy="25032"/>
                </a:xfrm>
                <a:custGeom>
                  <a:avLst/>
                  <a:gdLst/>
                  <a:ahLst/>
                  <a:cxnLst/>
                  <a:rect l="l" t="t" r="r" b="b"/>
                  <a:pathLst>
                    <a:path w="1076" h="949" extrusionOk="0">
                      <a:moveTo>
                        <a:pt x="1015" y="1"/>
                      </a:moveTo>
                      <a:cubicBezTo>
                        <a:pt x="802" y="153"/>
                        <a:pt x="559" y="274"/>
                        <a:pt x="315" y="365"/>
                      </a:cubicBezTo>
                      <a:cubicBezTo>
                        <a:pt x="1" y="509"/>
                        <a:pt x="90" y="948"/>
                        <a:pt x="432" y="948"/>
                      </a:cubicBezTo>
                      <a:cubicBezTo>
                        <a:pt x="453" y="948"/>
                        <a:pt x="475" y="946"/>
                        <a:pt x="498" y="943"/>
                      </a:cubicBezTo>
                      <a:cubicBezTo>
                        <a:pt x="680" y="913"/>
                        <a:pt x="863" y="852"/>
                        <a:pt x="1075" y="791"/>
                      </a:cubicBezTo>
                      <a:lnTo>
                        <a:pt x="1015" y="1"/>
                      </a:ln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93"/>
                <p:cNvSpPr/>
                <p:nvPr/>
              </p:nvSpPr>
              <p:spPr>
                <a:xfrm>
                  <a:off x="6770886" y="6733832"/>
                  <a:ext cx="146764" cy="121099"/>
                </a:xfrm>
                <a:custGeom>
                  <a:avLst/>
                  <a:gdLst/>
                  <a:ahLst/>
                  <a:cxnLst/>
                  <a:rect l="l" t="t" r="r" b="b"/>
                  <a:pathLst>
                    <a:path w="5564" h="4591" extrusionOk="0">
                      <a:moveTo>
                        <a:pt x="5320" y="1"/>
                      </a:moveTo>
                      <a:cubicBezTo>
                        <a:pt x="3739" y="1460"/>
                        <a:pt x="2007" y="2767"/>
                        <a:pt x="1" y="3892"/>
                      </a:cubicBezTo>
                      <a:cubicBezTo>
                        <a:pt x="1" y="4135"/>
                        <a:pt x="31" y="4378"/>
                        <a:pt x="31" y="4591"/>
                      </a:cubicBezTo>
                      <a:cubicBezTo>
                        <a:pt x="2037" y="3831"/>
                        <a:pt x="3861" y="2706"/>
                        <a:pt x="5563" y="1338"/>
                      </a:cubicBezTo>
                      <a:cubicBezTo>
                        <a:pt x="5472" y="882"/>
                        <a:pt x="5411" y="457"/>
                        <a:pt x="5320"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93"/>
                <p:cNvSpPr/>
                <p:nvPr/>
              </p:nvSpPr>
              <p:spPr>
                <a:xfrm>
                  <a:off x="6911188" y="6499731"/>
                  <a:ext cx="205296" cy="269420"/>
                </a:xfrm>
                <a:custGeom>
                  <a:avLst/>
                  <a:gdLst/>
                  <a:ahLst/>
                  <a:cxnLst/>
                  <a:rect l="l" t="t" r="r" b="b"/>
                  <a:pathLst>
                    <a:path w="7783" h="10214" extrusionOk="0">
                      <a:moveTo>
                        <a:pt x="7205" y="0"/>
                      </a:moveTo>
                      <a:cubicBezTo>
                        <a:pt x="5107" y="3283"/>
                        <a:pt x="2828" y="6292"/>
                        <a:pt x="1" y="8876"/>
                      </a:cubicBezTo>
                      <a:cubicBezTo>
                        <a:pt x="92" y="9332"/>
                        <a:pt x="153" y="9757"/>
                        <a:pt x="244" y="10213"/>
                      </a:cubicBezTo>
                      <a:cubicBezTo>
                        <a:pt x="3253" y="7751"/>
                        <a:pt x="5746" y="4499"/>
                        <a:pt x="7782" y="1125"/>
                      </a:cubicBezTo>
                      <a:cubicBezTo>
                        <a:pt x="7600" y="730"/>
                        <a:pt x="7418" y="365"/>
                        <a:pt x="7205"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93"/>
                <p:cNvSpPr/>
                <p:nvPr/>
              </p:nvSpPr>
              <p:spPr>
                <a:xfrm>
                  <a:off x="6753266" y="6836466"/>
                  <a:ext cx="18438" cy="22896"/>
                </a:xfrm>
                <a:custGeom>
                  <a:avLst/>
                  <a:gdLst/>
                  <a:ahLst/>
                  <a:cxnLst/>
                  <a:rect l="l" t="t" r="r" b="b"/>
                  <a:pathLst>
                    <a:path w="699" h="868" extrusionOk="0">
                      <a:moveTo>
                        <a:pt x="0" y="609"/>
                      </a:moveTo>
                      <a:cubicBezTo>
                        <a:pt x="0" y="639"/>
                        <a:pt x="0" y="639"/>
                        <a:pt x="0" y="639"/>
                      </a:cubicBezTo>
                      <a:cubicBezTo>
                        <a:pt x="2" y="639"/>
                        <a:pt x="4" y="639"/>
                        <a:pt x="6" y="640"/>
                      </a:cubicBezTo>
                      <a:lnTo>
                        <a:pt x="6" y="640"/>
                      </a:lnTo>
                      <a:cubicBezTo>
                        <a:pt x="4" y="629"/>
                        <a:pt x="2" y="619"/>
                        <a:pt x="0" y="609"/>
                      </a:cubicBezTo>
                      <a:close/>
                      <a:moveTo>
                        <a:pt x="669" y="1"/>
                      </a:moveTo>
                      <a:cubicBezTo>
                        <a:pt x="517" y="61"/>
                        <a:pt x="395" y="153"/>
                        <a:pt x="243" y="244"/>
                      </a:cubicBezTo>
                      <a:cubicBezTo>
                        <a:pt x="387" y="388"/>
                        <a:pt x="285" y="641"/>
                        <a:pt x="41" y="641"/>
                      </a:cubicBezTo>
                      <a:cubicBezTo>
                        <a:pt x="30" y="641"/>
                        <a:pt x="18" y="641"/>
                        <a:pt x="6" y="640"/>
                      </a:cubicBezTo>
                      <a:lnTo>
                        <a:pt x="6" y="640"/>
                      </a:lnTo>
                      <a:cubicBezTo>
                        <a:pt x="37" y="773"/>
                        <a:pt x="121" y="867"/>
                        <a:pt x="243" y="867"/>
                      </a:cubicBezTo>
                      <a:cubicBezTo>
                        <a:pt x="272" y="867"/>
                        <a:pt x="302" y="862"/>
                        <a:pt x="334" y="852"/>
                      </a:cubicBezTo>
                      <a:cubicBezTo>
                        <a:pt x="456" y="821"/>
                        <a:pt x="578" y="760"/>
                        <a:pt x="699" y="700"/>
                      </a:cubicBezTo>
                      <a:cubicBezTo>
                        <a:pt x="699" y="487"/>
                        <a:pt x="669" y="244"/>
                        <a:pt x="669"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93"/>
                <p:cNvSpPr/>
                <p:nvPr/>
              </p:nvSpPr>
              <p:spPr>
                <a:xfrm>
                  <a:off x="6752448" y="6842876"/>
                  <a:ext cx="11079" cy="10525"/>
                </a:xfrm>
                <a:custGeom>
                  <a:avLst/>
                  <a:gdLst/>
                  <a:ahLst/>
                  <a:cxnLst/>
                  <a:rect l="l" t="t" r="r" b="b"/>
                  <a:pathLst>
                    <a:path w="420" h="399" extrusionOk="0">
                      <a:moveTo>
                        <a:pt x="305" y="1"/>
                      </a:moveTo>
                      <a:lnTo>
                        <a:pt x="305" y="1"/>
                      </a:lnTo>
                      <a:cubicBezTo>
                        <a:pt x="244" y="31"/>
                        <a:pt x="213" y="62"/>
                        <a:pt x="153" y="92"/>
                      </a:cubicBezTo>
                      <a:cubicBezTo>
                        <a:pt x="31" y="153"/>
                        <a:pt x="1" y="274"/>
                        <a:pt x="31" y="366"/>
                      </a:cubicBezTo>
                      <a:cubicBezTo>
                        <a:pt x="31" y="396"/>
                        <a:pt x="31" y="396"/>
                        <a:pt x="31" y="396"/>
                      </a:cubicBezTo>
                      <a:cubicBezTo>
                        <a:pt x="45" y="397"/>
                        <a:pt x="59" y="398"/>
                        <a:pt x="72" y="398"/>
                      </a:cubicBezTo>
                      <a:cubicBezTo>
                        <a:pt x="317" y="398"/>
                        <a:pt x="420" y="145"/>
                        <a:pt x="305"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93"/>
                <p:cNvSpPr/>
                <p:nvPr/>
              </p:nvSpPr>
              <p:spPr>
                <a:xfrm>
                  <a:off x="6759676" y="7144345"/>
                  <a:ext cx="1609" cy="8836"/>
                </a:xfrm>
                <a:custGeom>
                  <a:avLst/>
                  <a:gdLst/>
                  <a:ahLst/>
                  <a:cxnLst/>
                  <a:rect l="l" t="t" r="r" b="b"/>
                  <a:pathLst>
                    <a:path w="61" h="335" extrusionOk="0">
                      <a:moveTo>
                        <a:pt x="61" y="0"/>
                      </a:moveTo>
                      <a:cubicBezTo>
                        <a:pt x="0" y="122"/>
                        <a:pt x="0" y="213"/>
                        <a:pt x="61" y="335"/>
                      </a:cubicBezTo>
                      <a:cubicBezTo>
                        <a:pt x="61" y="213"/>
                        <a:pt x="61" y="122"/>
                        <a:pt x="61"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93"/>
                <p:cNvSpPr/>
                <p:nvPr/>
              </p:nvSpPr>
              <p:spPr>
                <a:xfrm>
                  <a:off x="6786924" y="7043319"/>
                  <a:ext cx="157975" cy="108253"/>
                </a:xfrm>
                <a:custGeom>
                  <a:avLst/>
                  <a:gdLst/>
                  <a:ahLst/>
                  <a:cxnLst/>
                  <a:rect l="l" t="t" r="r" b="b"/>
                  <a:pathLst>
                    <a:path w="5989" h="4104" extrusionOk="0">
                      <a:moveTo>
                        <a:pt x="5958" y="1"/>
                      </a:moveTo>
                      <a:cubicBezTo>
                        <a:pt x="4074" y="1186"/>
                        <a:pt x="2098" y="2280"/>
                        <a:pt x="1" y="3253"/>
                      </a:cubicBezTo>
                      <a:cubicBezTo>
                        <a:pt x="1" y="3527"/>
                        <a:pt x="31" y="3830"/>
                        <a:pt x="31" y="4104"/>
                      </a:cubicBezTo>
                      <a:cubicBezTo>
                        <a:pt x="2098" y="3253"/>
                        <a:pt x="4074" y="2250"/>
                        <a:pt x="5989" y="1125"/>
                      </a:cubicBezTo>
                      <a:cubicBezTo>
                        <a:pt x="5989" y="761"/>
                        <a:pt x="5958" y="365"/>
                        <a:pt x="5958"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93"/>
                <p:cNvSpPr/>
                <p:nvPr/>
              </p:nvSpPr>
              <p:spPr>
                <a:xfrm>
                  <a:off x="6943263" y="6818820"/>
                  <a:ext cx="270237" cy="254200"/>
                </a:xfrm>
                <a:custGeom>
                  <a:avLst/>
                  <a:gdLst/>
                  <a:ahLst/>
                  <a:cxnLst/>
                  <a:rect l="l" t="t" r="r" b="b"/>
                  <a:pathLst>
                    <a:path w="10245" h="9637" extrusionOk="0">
                      <a:moveTo>
                        <a:pt x="10001" y="1"/>
                      </a:moveTo>
                      <a:cubicBezTo>
                        <a:pt x="7113" y="3284"/>
                        <a:pt x="3770" y="6110"/>
                        <a:pt x="1" y="8512"/>
                      </a:cubicBezTo>
                      <a:cubicBezTo>
                        <a:pt x="31" y="8876"/>
                        <a:pt x="62" y="9272"/>
                        <a:pt x="62" y="9636"/>
                      </a:cubicBezTo>
                      <a:cubicBezTo>
                        <a:pt x="3831" y="7387"/>
                        <a:pt x="7265" y="4651"/>
                        <a:pt x="10244" y="1460"/>
                      </a:cubicBezTo>
                      <a:cubicBezTo>
                        <a:pt x="10153" y="974"/>
                        <a:pt x="10092" y="487"/>
                        <a:pt x="1000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93"/>
                <p:cNvSpPr/>
                <p:nvPr/>
              </p:nvSpPr>
              <p:spPr>
                <a:xfrm>
                  <a:off x="6761258" y="7129098"/>
                  <a:ext cx="26483" cy="30123"/>
                </a:xfrm>
                <a:custGeom>
                  <a:avLst/>
                  <a:gdLst/>
                  <a:ahLst/>
                  <a:cxnLst/>
                  <a:rect l="l" t="t" r="r" b="b"/>
                  <a:pathLst>
                    <a:path w="1004" h="1142" extrusionOk="0">
                      <a:moveTo>
                        <a:pt x="974" y="1"/>
                      </a:moveTo>
                      <a:cubicBezTo>
                        <a:pt x="700" y="123"/>
                        <a:pt x="427" y="275"/>
                        <a:pt x="153" y="396"/>
                      </a:cubicBezTo>
                      <a:cubicBezTo>
                        <a:pt x="62" y="427"/>
                        <a:pt x="31" y="518"/>
                        <a:pt x="1" y="578"/>
                      </a:cubicBezTo>
                      <a:cubicBezTo>
                        <a:pt x="1" y="700"/>
                        <a:pt x="1" y="791"/>
                        <a:pt x="1" y="913"/>
                      </a:cubicBezTo>
                      <a:cubicBezTo>
                        <a:pt x="76" y="1037"/>
                        <a:pt x="191" y="1142"/>
                        <a:pt x="331" y="1142"/>
                      </a:cubicBezTo>
                      <a:cubicBezTo>
                        <a:pt x="362" y="1142"/>
                        <a:pt x="394" y="1137"/>
                        <a:pt x="427" y="1126"/>
                      </a:cubicBezTo>
                      <a:cubicBezTo>
                        <a:pt x="639" y="1034"/>
                        <a:pt x="822" y="943"/>
                        <a:pt x="1004" y="852"/>
                      </a:cubicBezTo>
                      <a:cubicBezTo>
                        <a:pt x="1004" y="578"/>
                        <a:pt x="974" y="275"/>
                        <a:pt x="974"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93"/>
                <p:cNvSpPr/>
                <p:nvPr/>
              </p:nvSpPr>
              <p:spPr>
                <a:xfrm>
                  <a:off x="6778114" y="7491499"/>
                  <a:ext cx="5618" cy="8863"/>
                </a:xfrm>
                <a:custGeom>
                  <a:avLst/>
                  <a:gdLst/>
                  <a:ahLst/>
                  <a:cxnLst/>
                  <a:rect l="l" t="t" r="r" b="b"/>
                  <a:pathLst>
                    <a:path w="213" h="336" extrusionOk="0">
                      <a:moveTo>
                        <a:pt x="91" y="1"/>
                      </a:moveTo>
                      <a:cubicBezTo>
                        <a:pt x="0" y="122"/>
                        <a:pt x="61" y="305"/>
                        <a:pt x="213" y="335"/>
                      </a:cubicBezTo>
                      <a:cubicBezTo>
                        <a:pt x="213" y="214"/>
                        <a:pt x="213" y="122"/>
                        <a:pt x="213"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93"/>
                <p:cNvSpPr/>
                <p:nvPr/>
              </p:nvSpPr>
              <p:spPr>
                <a:xfrm>
                  <a:off x="6807762" y="7412129"/>
                  <a:ext cx="122708" cy="82614"/>
                </a:xfrm>
                <a:custGeom>
                  <a:avLst/>
                  <a:gdLst/>
                  <a:ahLst/>
                  <a:cxnLst/>
                  <a:rect l="l" t="t" r="r" b="b"/>
                  <a:pathLst>
                    <a:path w="4652" h="3132" extrusionOk="0">
                      <a:moveTo>
                        <a:pt x="4651" y="1"/>
                      </a:moveTo>
                      <a:lnTo>
                        <a:pt x="4651" y="1"/>
                      </a:lnTo>
                      <a:cubicBezTo>
                        <a:pt x="3162" y="912"/>
                        <a:pt x="1612" y="1703"/>
                        <a:pt x="1" y="2493"/>
                      </a:cubicBezTo>
                      <a:cubicBezTo>
                        <a:pt x="1" y="2706"/>
                        <a:pt x="31" y="2919"/>
                        <a:pt x="31" y="3131"/>
                      </a:cubicBezTo>
                      <a:cubicBezTo>
                        <a:pt x="1581" y="2645"/>
                        <a:pt x="3101" y="2007"/>
                        <a:pt x="4499" y="1216"/>
                      </a:cubicBezTo>
                      <a:cubicBezTo>
                        <a:pt x="4560" y="791"/>
                        <a:pt x="4591" y="396"/>
                        <a:pt x="465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93"/>
                <p:cNvSpPr/>
                <p:nvPr/>
              </p:nvSpPr>
              <p:spPr>
                <a:xfrm>
                  <a:off x="6926434" y="7089822"/>
                  <a:ext cx="307905" cy="354408"/>
                </a:xfrm>
                <a:custGeom>
                  <a:avLst/>
                  <a:gdLst/>
                  <a:ahLst/>
                  <a:cxnLst/>
                  <a:rect l="l" t="t" r="r" b="b"/>
                  <a:pathLst>
                    <a:path w="11673" h="13436" extrusionOk="0">
                      <a:moveTo>
                        <a:pt x="11672" y="1"/>
                      </a:moveTo>
                      <a:cubicBezTo>
                        <a:pt x="9454" y="3010"/>
                        <a:pt x="7295" y="6019"/>
                        <a:pt x="4651" y="8694"/>
                      </a:cubicBezTo>
                      <a:cubicBezTo>
                        <a:pt x="3253" y="10092"/>
                        <a:pt x="1733" y="11217"/>
                        <a:pt x="152" y="12220"/>
                      </a:cubicBezTo>
                      <a:cubicBezTo>
                        <a:pt x="92" y="12615"/>
                        <a:pt x="61" y="13010"/>
                        <a:pt x="0" y="13435"/>
                      </a:cubicBezTo>
                      <a:cubicBezTo>
                        <a:pt x="4833" y="10700"/>
                        <a:pt x="8785" y="6262"/>
                        <a:pt x="11672" y="1672"/>
                      </a:cubicBezTo>
                      <a:cubicBezTo>
                        <a:pt x="11672" y="1125"/>
                        <a:pt x="11672" y="548"/>
                        <a:pt x="1167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93"/>
                <p:cNvSpPr/>
                <p:nvPr/>
              </p:nvSpPr>
              <p:spPr>
                <a:xfrm>
                  <a:off x="6783732" y="7477888"/>
                  <a:ext cx="24874" cy="23265"/>
                </a:xfrm>
                <a:custGeom>
                  <a:avLst/>
                  <a:gdLst/>
                  <a:ahLst/>
                  <a:cxnLst/>
                  <a:rect l="l" t="t" r="r" b="b"/>
                  <a:pathLst>
                    <a:path w="943" h="882" extrusionOk="0">
                      <a:moveTo>
                        <a:pt x="912" y="0"/>
                      </a:moveTo>
                      <a:cubicBezTo>
                        <a:pt x="760" y="61"/>
                        <a:pt x="608" y="152"/>
                        <a:pt x="456" y="213"/>
                      </a:cubicBezTo>
                      <a:cubicBezTo>
                        <a:pt x="486" y="365"/>
                        <a:pt x="426" y="517"/>
                        <a:pt x="243" y="517"/>
                      </a:cubicBezTo>
                      <a:lnTo>
                        <a:pt x="0" y="517"/>
                      </a:lnTo>
                      <a:cubicBezTo>
                        <a:pt x="0" y="638"/>
                        <a:pt x="0" y="730"/>
                        <a:pt x="0" y="851"/>
                      </a:cubicBezTo>
                      <a:cubicBezTo>
                        <a:pt x="30" y="851"/>
                        <a:pt x="61" y="882"/>
                        <a:pt x="91" y="882"/>
                      </a:cubicBezTo>
                      <a:cubicBezTo>
                        <a:pt x="395" y="790"/>
                        <a:pt x="669" y="699"/>
                        <a:pt x="942" y="638"/>
                      </a:cubicBezTo>
                      <a:cubicBezTo>
                        <a:pt x="942" y="426"/>
                        <a:pt x="912" y="213"/>
                        <a:pt x="912"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93"/>
                <p:cNvSpPr/>
                <p:nvPr/>
              </p:nvSpPr>
              <p:spPr>
                <a:xfrm>
                  <a:off x="6780514" y="7489098"/>
                  <a:ext cx="3218" cy="2427"/>
                </a:xfrm>
                <a:custGeom>
                  <a:avLst/>
                  <a:gdLst/>
                  <a:ahLst/>
                  <a:cxnLst/>
                  <a:rect l="l" t="t" r="r" b="b"/>
                  <a:pathLst>
                    <a:path w="122" h="92" extrusionOk="0">
                      <a:moveTo>
                        <a:pt x="92" y="1"/>
                      </a:moveTo>
                      <a:cubicBezTo>
                        <a:pt x="92" y="31"/>
                        <a:pt x="61" y="31"/>
                        <a:pt x="61" y="31"/>
                      </a:cubicBezTo>
                      <a:cubicBezTo>
                        <a:pt x="31" y="31"/>
                        <a:pt x="31" y="61"/>
                        <a:pt x="0" y="92"/>
                      </a:cubicBezTo>
                      <a:lnTo>
                        <a:pt x="122" y="92"/>
                      </a:lnTo>
                      <a:cubicBezTo>
                        <a:pt x="122" y="61"/>
                        <a:pt x="122" y="31"/>
                        <a:pt x="92"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93"/>
                <p:cNvSpPr/>
                <p:nvPr/>
              </p:nvSpPr>
              <p:spPr>
                <a:xfrm>
                  <a:off x="6782914" y="7483480"/>
                  <a:ext cx="13664" cy="8045"/>
                </a:xfrm>
                <a:custGeom>
                  <a:avLst/>
                  <a:gdLst/>
                  <a:ahLst/>
                  <a:cxnLst/>
                  <a:rect l="l" t="t" r="r" b="b"/>
                  <a:pathLst>
                    <a:path w="518" h="305" extrusionOk="0">
                      <a:moveTo>
                        <a:pt x="487" y="1"/>
                      </a:moveTo>
                      <a:lnTo>
                        <a:pt x="487" y="1"/>
                      </a:lnTo>
                      <a:cubicBezTo>
                        <a:pt x="335" y="62"/>
                        <a:pt x="183" y="153"/>
                        <a:pt x="1" y="214"/>
                      </a:cubicBezTo>
                      <a:cubicBezTo>
                        <a:pt x="31" y="244"/>
                        <a:pt x="31" y="274"/>
                        <a:pt x="31" y="305"/>
                      </a:cubicBezTo>
                      <a:lnTo>
                        <a:pt x="274" y="305"/>
                      </a:lnTo>
                      <a:cubicBezTo>
                        <a:pt x="457" y="305"/>
                        <a:pt x="517" y="153"/>
                        <a:pt x="487"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93"/>
                <p:cNvSpPr/>
                <p:nvPr/>
              </p:nvSpPr>
              <p:spPr>
                <a:xfrm>
                  <a:off x="6820608" y="7683923"/>
                  <a:ext cx="62541" cy="33710"/>
                </a:xfrm>
                <a:custGeom>
                  <a:avLst/>
                  <a:gdLst/>
                  <a:ahLst/>
                  <a:cxnLst/>
                  <a:rect l="l" t="t" r="r" b="b"/>
                  <a:pathLst>
                    <a:path w="2371" h="1278" extrusionOk="0">
                      <a:moveTo>
                        <a:pt x="2371" y="1"/>
                      </a:moveTo>
                      <a:cubicBezTo>
                        <a:pt x="1550" y="153"/>
                        <a:pt x="699" y="244"/>
                        <a:pt x="0" y="669"/>
                      </a:cubicBezTo>
                      <a:cubicBezTo>
                        <a:pt x="0" y="882"/>
                        <a:pt x="31" y="1095"/>
                        <a:pt x="31" y="1277"/>
                      </a:cubicBezTo>
                      <a:cubicBezTo>
                        <a:pt x="760" y="1247"/>
                        <a:pt x="1459" y="1125"/>
                        <a:pt x="2128" y="1004"/>
                      </a:cubicBezTo>
                      <a:cubicBezTo>
                        <a:pt x="2219" y="669"/>
                        <a:pt x="2280" y="335"/>
                        <a:pt x="2371" y="1"/>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93"/>
                <p:cNvSpPr/>
                <p:nvPr/>
              </p:nvSpPr>
              <p:spPr>
                <a:xfrm>
                  <a:off x="6876713" y="7436185"/>
                  <a:ext cx="332779" cy="274220"/>
                </a:xfrm>
                <a:custGeom>
                  <a:avLst/>
                  <a:gdLst/>
                  <a:ahLst/>
                  <a:cxnLst/>
                  <a:rect l="l" t="t" r="r" b="b"/>
                  <a:pathLst>
                    <a:path w="12616" h="10396" extrusionOk="0">
                      <a:moveTo>
                        <a:pt x="12615" y="0"/>
                      </a:moveTo>
                      <a:lnTo>
                        <a:pt x="12615" y="0"/>
                      </a:lnTo>
                      <a:cubicBezTo>
                        <a:pt x="11582" y="1095"/>
                        <a:pt x="10548" y="2159"/>
                        <a:pt x="9545" y="3253"/>
                      </a:cubicBezTo>
                      <a:cubicBezTo>
                        <a:pt x="7205" y="5806"/>
                        <a:pt x="4591" y="8086"/>
                        <a:pt x="1247" y="9180"/>
                      </a:cubicBezTo>
                      <a:cubicBezTo>
                        <a:pt x="913" y="9271"/>
                        <a:pt x="578" y="9332"/>
                        <a:pt x="244" y="9393"/>
                      </a:cubicBezTo>
                      <a:cubicBezTo>
                        <a:pt x="153" y="9727"/>
                        <a:pt x="92" y="10061"/>
                        <a:pt x="1" y="10396"/>
                      </a:cubicBezTo>
                      <a:cubicBezTo>
                        <a:pt x="3010" y="9818"/>
                        <a:pt x="5563" y="8450"/>
                        <a:pt x="8086" y="6353"/>
                      </a:cubicBezTo>
                      <a:cubicBezTo>
                        <a:pt x="9393" y="5289"/>
                        <a:pt x="10670" y="4134"/>
                        <a:pt x="11916" y="2918"/>
                      </a:cubicBezTo>
                      <a:cubicBezTo>
                        <a:pt x="12190" y="2037"/>
                        <a:pt x="12402" y="1064"/>
                        <a:pt x="12615" y="0"/>
                      </a:cubicBez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93"/>
                <p:cNvSpPr/>
                <p:nvPr/>
              </p:nvSpPr>
              <p:spPr>
                <a:xfrm>
                  <a:off x="6807129" y="7701569"/>
                  <a:ext cx="14297" cy="16934"/>
                </a:xfrm>
                <a:custGeom>
                  <a:avLst/>
                  <a:gdLst/>
                  <a:ahLst/>
                  <a:cxnLst/>
                  <a:rect l="l" t="t" r="r" b="b"/>
                  <a:pathLst>
                    <a:path w="542" h="642" extrusionOk="0">
                      <a:moveTo>
                        <a:pt x="511" y="0"/>
                      </a:moveTo>
                      <a:cubicBezTo>
                        <a:pt x="390" y="61"/>
                        <a:pt x="238" y="152"/>
                        <a:pt x="116" y="274"/>
                      </a:cubicBezTo>
                      <a:cubicBezTo>
                        <a:pt x="1" y="389"/>
                        <a:pt x="77" y="641"/>
                        <a:pt x="240" y="641"/>
                      </a:cubicBezTo>
                      <a:cubicBezTo>
                        <a:pt x="249" y="641"/>
                        <a:pt x="259" y="640"/>
                        <a:pt x="268" y="639"/>
                      </a:cubicBezTo>
                      <a:cubicBezTo>
                        <a:pt x="359" y="639"/>
                        <a:pt x="450" y="639"/>
                        <a:pt x="542" y="608"/>
                      </a:cubicBezTo>
                      <a:lnTo>
                        <a:pt x="511" y="0"/>
                      </a:lnTo>
                      <a:close/>
                    </a:path>
                  </a:pathLst>
                </a:custGeom>
                <a:solidFill>
                  <a:srgbClr val="10B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60" name="Google Shape;3560;p93"/>
              <p:cNvGrpSpPr/>
              <p:nvPr/>
            </p:nvGrpSpPr>
            <p:grpSpPr>
              <a:xfrm>
                <a:off x="729721" y="2787712"/>
                <a:ext cx="4162797" cy="1998575"/>
                <a:chOff x="2474221" y="2781748"/>
                <a:chExt cx="4196368" cy="2014693"/>
              </a:xfrm>
            </p:grpSpPr>
            <p:grpSp>
              <p:nvGrpSpPr>
                <p:cNvPr id="3561" name="Google Shape;3561;p93"/>
                <p:cNvGrpSpPr/>
                <p:nvPr/>
              </p:nvGrpSpPr>
              <p:grpSpPr>
                <a:xfrm>
                  <a:off x="2474221" y="2781748"/>
                  <a:ext cx="4196368" cy="2014693"/>
                  <a:chOff x="1313950" y="2027925"/>
                  <a:chExt cx="6516100" cy="3128406"/>
                </a:xfrm>
              </p:grpSpPr>
              <p:sp>
                <p:nvSpPr>
                  <p:cNvPr id="3562" name="Google Shape;3562;p93"/>
                  <p:cNvSpPr/>
                  <p:nvPr/>
                </p:nvSpPr>
                <p:spPr>
                  <a:xfrm>
                    <a:off x="6738075" y="4060625"/>
                    <a:ext cx="1039550" cy="1050950"/>
                  </a:xfrm>
                  <a:custGeom>
                    <a:avLst/>
                    <a:gdLst/>
                    <a:ahLst/>
                    <a:cxnLst/>
                    <a:rect l="l" t="t" r="r" b="b"/>
                    <a:pathLst>
                      <a:path w="41582" h="42038" extrusionOk="0">
                        <a:moveTo>
                          <a:pt x="41582" y="1"/>
                        </a:moveTo>
                        <a:lnTo>
                          <a:pt x="0" y="2311"/>
                        </a:lnTo>
                        <a:lnTo>
                          <a:pt x="3131" y="42038"/>
                        </a:lnTo>
                        <a:lnTo>
                          <a:pt x="39484" y="40944"/>
                        </a:lnTo>
                        <a:lnTo>
                          <a:pt x="41582" y="1"/>
                        </a:ln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93"/>
                  <p:cNvSpPr/>
                  <p:nvPr/>
                </p:nvSpPr>
                <p:spPr>
                  <a:xfrm>
                    <a:off x="6437150" y="3809875"/>
                    <a:ext cx="1351125" cy="1313100"/>
                  </a:xfrm>
                  <a:custGeom>
                    <a:avLst/>
                    <a:gdLst/>
                    <a:ahLst/>
                    <a:cxnLst/>
                    <a:rect l="l" t="t" r="r" b="b"/>
                    <a:pathLst>
                      <a:path w="54045" h="52524" extrusionOk="0">
                        <a:moveTo>
                          <a:pt x="1520" y="0"/>
                        </a:moveTo>
                        <a:lnTo>
                          <a:pt x="1" y="52524"/>
                        </a:lnTo>
                        <a:lnTo>
                          <a:pt x="15168" y="52068"/>
                        </a:lnTo>
                        <a:lnTo>
                          <a:pt x="12037" y="12341"/>
                        </a:lnTo>
                        <a:lnTo>
                          <a:pt x="53619" y="10031"/>
                        </a:lnTo>
                        <a:lnTo>
                          <a:pt x="54044" y="1702"/>
                        </a:lnTo>
                        <a:lnTo>
                          <a:pt x="15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93"/>
                  <p:cNvSpPr/>
                  <p:nvPr/>
                </p:nvSpPr>
                <p:spPr>
                  <a:xfrm>
                    <a:off x="6475150" y="3328100"/>
                    <a:ext cx="1354900" cy="525100"/>
                  </a:xfrm>
                  <a:custGeom>
                    <a:avLst/>
                    <a:gdLst/>
                    <a:ahLst/>
                    <a:cxnLst/>
                    <a:rect l="l" t="t" r="r" b="b"/>
                    <a:pathLst>
                      <a:path w="54196" h="21004" extrusionOk="0">
                        <a:moveTo>
                          <a:pt x="548" y="0"/>
                        </a:moveTo>
                        <a:lnTo>
                          <a:pt x="0" y="19271"/>
                        </a:lnTo>
                        <a:lnTo>
                          <a:pt x="54196" y="21004"/>
                        </a:lnTo>
                        <a:lnTo>
                          <a:pt x="54196" y="21004"/>
                        </a:lnTo>
                        <a:lnTo>
                          <a:pt x="47722" y="5137"/>
                        </a:lnTo>
                        <a:lnTo>
                          <a:pt x="548"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93"/>
                  <p:cNvSpPr/>
                  <p:nvPr/>
                </p:nvSpPr>
                <p:spPr>
                  <a:xfrm>
                    <a:off x="6468300" y="3809875"/>
                    <a:ext cx="1361750" cy="100325"/>
                  </a:xfrm>
                  <a:custGeom>
                    <a:avLst/>
                    <a:gdLst/>
                    <a:ahLst/>
                    <a:cxnLst/>
                    <a:rect l="l" t="t" r="r" b="b"/>
                    <a:pathLst>
                      <a:path w="54470" h="4013" extrusionOk="0">
                        <a:moveTo>
                          <a:pt x="274" y="0"/>
                        </a:moveTo>
                        <a:lnTo>
                          <a:pt x="1" y="3435"/>
                        </a:lnTo>
                        <a:lnTo>
                          <a:pt x="53619" y="4012"/>
                        </a:lnTo>
                        <a:lnTo>
                          <a:pt x="54470" y="1733"/>
                        </a:lnTo>
                        <a:lnTo>
                          <a:pt x="27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93"/>
                  <p:cNvSpPr/>
                  <p:nvPr/>
                </p:nvSpPr>
                <p:spPr>
                  <a:xfrm>
                    <a:off x="2639200" y="2169275"/>
                    <a:ext cx="3892200" cy="955950"/>
                  </a:xfrm>
                  <a:custGeom>
                    <a:avLst/>
                    <a:gdLst/>
                    <a:ahLst/>
                    <a:cxnLst/>
                    <a:rect l="l" t="t" r="r" b="b"/>
                    <a:pathLst>
                      <a:path w="155688" h="38238" extrusionOk="0">
                        <a:moveTo>
                          <a:pt x="76051" y="0"/>
                        </a:moveTo>
                        <a:lnTo>
                          <a:pt x="1" y="25259"/>
                        </a:lnTo>
                        <a:lnTo>
                          <a:pt x="305" y="35806"/>
                        </a:lnTo>
                        <a:lnTo>
                          <a:pt x="155171" y="38238"/>
                        </a:lnTo>
                        <a:lnTo>
                          <a:pt x="155688" y="25259"/>
                        </a:lnTo>
                        <a:lnTo>
                          <a:pt x="760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93"/>
                  <p:cNvSpPr/>
                  <p:nvPr/>
                </p:nvSpPr>
                <p:spPr>
                  <a:xfrm>
                    <a:off x="2812475" y="2277925"/>
                    <a:ext cx="3559350" cy="705975"/>
                  </a:xfrm>
                  <a:custGeom>
                    <a:avLst/>
                    <a:gdLst/>
                    <a:ahLst/>
                    <a:cxnLst/>
                    <a:rect l="l" t="t" r="r" b="b"/>
                    <a:pathLst>
                      <a:path w="142374" h="28239" extrusionOk="0">
                        <a:moveTo>
                          <a:pt x="69515" y="1"/>
                        </a:moveTo>
                        <a:lnTo>
                          <a:pt x="1277" y="20730"/>
                        </a:lnTo>
                        <a:lnTo>
                          <a:pt x="0" y="25776"/>
                        </a:lnTo>
                        <a:lnTo>
                          <a:pt x="142374" y="28238"/>
                        </a:lnTo>
                        <a:lnTo>
                          <a:pt x="142374" y="22676"/>
                        </a:lnTo>
                        <a:lnTo>
                          <a:pt x="69515" y="1"/>
                        </a:ln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93"/>
                  <p:cNvSpPr/>
                  <p:nvPr/>
                </p:nvSpPr>
                <p:spPr>
                  <a:xfrm>
                    <a:off x="2646800" y="3064425"/>
                    <a:ext cx="3871675" cy="2079075"/>
                  </a:xfrm>
                  <a:custGeom>
                    <a:avLst/>
                    <a:gdLst/>
                    <a:ahLst/>
                    <a:cxnLst/>
                    <a:rect l="l" t="t" r="r" b="b"/>
                    <a:pathLst>
                      <a:path w="154867" h="83163" extrusionOk="0">
                        <a:moveTo>
                          <a:pt x="1" y="0"/>
                        </a:moveTo>
                        <a:lnTo>
                          <a:pt x="2372" y="83162"/>
                        </a:lnTo>
                        <a:lnTo>
                          <a:pt x="31795" y="82919"/>
                        </a:lnTo>
                        <a:cubicBezTo>
                          <a:pt x="27387" y="64044"/>
                          <a:pt x="18725" y="25411"/>
                          <a:pt x="18725" y="25411"/>
                        </a:cubicBezTo>
                        <a:lnTo>
                          <a:pt x="154138" y="20487"/>
                        </a:lnTo>
                        <a:lnTo>
                          <a:pt x="154867" y="2432"/>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93"/>
                  <p:cNvSpPr/>
                  <p:nvPr/>
                </p:nvSpPr>
                <p:spPr>
                  <a:xfrm>
                    <a:off x="3041929" y="3499075"/>
                    <a:ext cx="3511199" cy="1657256"/>
                  </a:xfrm>
                  <a:custGeom>
                    <a:avLst/>
                    <a:gdLst/>
                    <a:ahLst/>
                    <a:cxnLst/>
                    <a:rect l="l" t="t" r="r" b="b"/>
                    <a:pathLst>
                      <a:path w="135414" h="62434" extrusionOk="0">
                        <a:moveTo>
                          <a:pt x="135414" y="1"/>
                        </a:moveTo>
                        <a:lnTo>
                          <a:pt x="1" y="4925"/>
                        </a:lnTo>
                        <a:cubicBezTo>
                          <a:pt x="1" y="4925"/>
                          <a:pt x="8663" y="43558"/>
                          <a:pt x="13071" y="62433"/>
                        </a:cubicBezTo>
                        <a:lnTo>
                          <a:pt x="132921" y="61339"/>
                        </a:lnTo>
                        <a:lnTo>
                          <a:pt x="135414" y="1"/>
                        </a:ln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93"/>
                  <p:cNvSpPr/>
                  <p:nvPr/>
                </p:nvSpPr>
                <p:spPr>
                  <a:xfrm rot="-61885">
                    <a:off x="3619099" y="3790410"/>
                    <a:ext cx="1823706" cy="1345724"/>
                  </a:xfrm>
                  <a:custGeom>
                    <a:avLst/>
                    <a:gdLst/>
                    <a:ahLst/>
                    <a:cxnLst/>
                    <a:rect l="l" t="t" r="r" b="b"/>
                    <a:pathLst>
                      <a:path w="72951" h="53831" extrusionOk="0">
                        <a:moveTo>
                          <a:pt x="72951" y="0"/>
                        </a:moveTo>
                        <a:lnTo>
                          <a:pt x="1" y="1064"/>
                        </a:lnTo>
                        <a:lnTo>
                          <a:pt x="5047" y="53162"/>
                        </a:lnTo>
                        <a:lnTo>
                          <a:pt x="8664" y="53162"/>
                        </a:lnTo>
                        <a:lnTo>
                          <a:pt x="66324" y="53831"/>
                        </a:lnTo>
                        <a:lnTo>
                          <a:pt x="70094" y="53831"/>
                        </a:lnTo>
                        <a:lnTo>
                          <a:pt x="72951"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93"/>
                  <p:cNvSpPr/>
                  <p:nvPr/>
                </p:nvSpPr>
                <p:spPr>
                  <a:xfrm>
                    <a:off x="1355750" y="3830375"/>
                    <a:ext cx="1325275" cy="1286525"/>
                  </a:xfrm>
                  <a:custGeom>
                    <a:avLst/>
                    <a:gdLst/>
                    <a:ahLst/>
                    <a:cxnLst/>
                    <a:rect l="l" t="t" r="r" b="b"/>
                    <a:pathLst>
                      <a:path w="53011" h="51461" extrusionOk="0">
                        <a:moveTo>
                          <a:pt x="52524" y="1"/>
                        </a:moveTo>
                        <a:lnTo>
                          <a:pt x="1" y="1703"/>
                        </a:lnTo>
                        <a:lnTo>
                          <a:pt x="2523" y="51005"/>
                        </a:lnTo>
                        <a:lnTo>
                          <a:pt x="18542" y="51461"/>
                        </a:lnTo>
                        <a:lnTo>
                          <a:pt x="11338" y="14256"/>
                        </a:lnTo>
                        <a:lnTo>
                          <a:pt x="11338" y="14256"/>
                        </a:lnTo>
                        <a:lnTo>
                          <a:pt x="53011" y="17053"/>
                        </a:lnTo>
                        <a:lnTo>
                          <a:pt x="5252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93"/>
                  <p:cNvSpPr/>
                  <p:nvPr/>
                </p:nvSpPr>
                <p:spPr>
                  <a:xfrm>
                    <a:off x="1639200" y="4186775"/>
                    <a:ext cx="1066900" cy="956725"/>
                  </a:xfrm>
                  <a:custGeom>
                    <a:avLst/>
                    <a:gdLst/>
                    <a:ahLst/>
                    <a:cxnLst/>
                    <a:rect l="l" t="t" r="r" b="b"/>
                    <a:pathLst>
                      <a:path w="42676" h="38269" extrusionOk="0">
                        <a:moveTo>
                          <a:pt x="0" y="0"/>
                        </a:moveTo>
                        <a:lnTo>
                          <a:pt x="7204" y="37205"/>
                        </a:lnTo>
                        <a:lnTo>
                          <a:pt x="42676" y="38268"/>
                        </a:lnTo>
                        <a:lnTo>
                          <a:pt x="42676" y="38268"/>
                        </a:lnTo>
                        <a:lnTo>
                          <a:pt x="41673" y="2797"/>
                        </a:lnTo>
                        <a:lnTo>
                          <a:pt x="0" y="0"/>
                        </a:lnTo>
                        <a:close/>
                      </a:path>
                    </a:pathLst>
                  </a:custGeom>
                  <a:solidFill>
                    <a:srgbClr val="FFCC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93"/>
                  <p:cNvSpPr/>
                  <p:nvPr/>
                </p:nvSpPr>
                <p:spPr>
                  <a:xfrm>
                    <a:off x="1313950" y="3349375"/>
                    <a:ext cx="1354925" cy="525100"/>
                  </a:xfrm>
                  <a:custGeom>
                    <a:avLst/>
                    <a:gdLst/>
                    <a:ahLst/>
                    <a:cxnLst/>
                    <a:rect l="l" t="t" r="r" b="b"/>
                    <a:pathLst>
                      <a:path w="54197" h="21004" extrusionOk="0">
                        <a:moveTo>
                          <a:pt x="53649" y="0"/>
                        </a:moveTo>
                        <a:lnTo>
                          <a:pt x="6475" y="5137"/>
                        </a:lnTo>
                        <a:lnTo>
                          <a:pt x="1" y="21004"/>
                        </a:lnTo>
                        <a:lnTo>
                          <a:pt x="54196" y="19241"/>
                        </a:lnTo>
                        <a:lnTo>
                          <a:pt x="53649"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93"/>
                  <p:cNvSpPr/>
                  <p:nvPr/>
                </p:nvSpPr>
                <p:spPr>
                  <a:xfrm>
                    <a:off x="2579175" y="2983875"/>
                    <a:ext cx="3990975" cy="243950"/>
                  </a:xfrm>
                  <a:custGeom>
                    <a:avLst/>
                    <a:gdLst/>
                    <a:ahLst/>
                    <a:cxnLst/>
                    <a:rect l="l" t="t" r="r" b="b"/>
                    <a:pathLst>
                      <a:path w="159639" h="9758" extrusionOk="0">
                        <a:moveTo>
                          <a:pt x="1" y="0"/>
                        </a:moveTo>
                        <a:lnTo>
                          <a:pt x="821" y="9757"/>
                        </a:lnTo>
                        <a:lnTo>
                          <a:pt x="159639" y="9757"/>
                        </a:lnTo>
                        <a:lnTo>
                          <a:pt x="159639" y="1429"/>
                        </a:lnTo>
                        <a:lnTo>
                          <a:pt x="1"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93"/>
                  <p:cNvSpPr/>
                  <p:nvPr/>
                </p:nvSpPr>
                <p:spPr>
                  <a:xfrm>
                    <a:off x="2599700" y="3227800"/>
                    <a:ext cx="3970450" cy="76000"/>
                  </a:xfrm>
                  <a:custGeom>
                    <a:avLst/>
                    <a:gdLst/>
                    <a:ahLst/>
                    <a:cxnLst/>
                    <a:rect l="l" t="t" r="r" b="b"/>
                    <a:pathLst>
                      <a:path w="158818" h="3040" extrusionOk="0">
                        <a:moveTo>
                          <a:pt x="0" y="0"/>
                        </a:moveTo>
                        <a:lnTo>
                          <a:pt x="1338" y="3040"/>
                        </a:lnTo>
                        <a:lnTo>
                          <a:pt x="157055" y="3040"/>
                        </a:lnTo>
                        <a:lnTo>
                          <a:pt x="15881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93"/>
                  <p:cNvSpPr/>
                  <p:nvPr/>
                </p:nvSpPr>
                <p:spPr>
                  <a:xfrm>
                    <a:off x="2535875" y="2055275"/>
                    <a:ext cx="4089000" cy="860225"/>
                  </a:xfrm>
                  <a:custGeom>
                    <a:avLst/>
                    <a:gdLst/>
                    <a:ahLst/>
                    <a:cxnLst/>
                    <a:rect l="l" t="t" r="r" b="b"/>
                    <a:pathLst>
                      <a:path w="163560" h="34409" extrusionOk="0">
                        <a:moveTo>
                          <a:pt x="81734" y="1"/>
                        </a:moveTo>
                        <a:lnTo>
                          <a:pt x="0" y="26840"/>
                        </a:lnTo>
                        <a:lnTo>
                          <a:pt x="426" y="32828"/>
                        </a:lnTo>
                        <a:lnTo>
                          <a:pt x="80883" y="6262"/>
                        </a:lnTo>
                        <a:lnTo>
                          <a:pt x="163559" y="34409"/>
                        </a:lnTo>
                        <a:lnTo>
                          <a:pt x="163559" y="25685"/>
                        </a:lnTo>
                        <a:lnTo>
                          <a:pt x="817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93"/>
                  <p:cNvSpPr/>
                  <p:nvPr/>
                </p:nvSpPr>
                <p:spPr>
                  <a:xfrm>
                    <a:off x="2520675" y="2027925"/>
                    <a:ext cx="4104200" cy="860225"/>
                  </a:xfrm>
                  <a:custGeom>
                    <a:avLst/>
                    <a:gdLst/>
                    <a:ahLst/>
                    <a:cxnLst/>
                    <a:rect l="l" t="t" r="r" b="b"/>
                    <a:pathLst>
                      <a:path w="164168" h="34409" extrusionOk="0">
                        <a:moveTo>
                          <a:pt x="82342" y="1"/>
                        </a:moveTo>
                        <a:lnTo>
                          <a:pt x="0" y="26718"/>
                        </a:lnTo>
                        <a:lnTo>
                          <a:pt x="1034" y="32858"/>
                        </a:lnTo>
                        <a:lnTo>
                          <a:pt x="81491" y="6262"/>
                        </a:lnTo>
                        <a:lnTo>
                          <a:pt x="164167" y="34408"/>
                        </a:lnTo>
                        <a:lnTo>
                          <a:pt x="164167" y="25715"/>
                        </a:lnTo>
                        <a:lnTo>
                          <a:pt x="82342"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93"/>
                  <p:cNvSpPr/>
                  <p:nvPr/>
                </p:nvSpPr>
                <p:spPr>
                  <a:xfrm>
                    <a:off x="5776800" y="3874450"/>
                    <a:ext cx="336650" cy="114025"/>
                  </a:xfrm>
                  <a:custGeom>
                    <a:avLst/>
                    <a:gdLst/>
                    <a:ahLst/>
                    <a:cxnLst/>
                    <a:rect l="l" t="t" r="r" b="b"/>
                    <a:pathLst>
                      <a:path w="13466" h="4561" extrusionOk="0">
                        <a:moveTo>
                          <a:pt x="1" y="1"/>
                        </a:moveTo>
                        <a:lnTo>
                          <a:pt x="1" y="4560"/>
                        </a:lnTo>
                        <a:lnTo>
                          <a:pt x="13466" y="4560"/>
                        </a:lnTo>
                        <a:lnTo>
                          <a:pt x="1346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93"/>
                  <p:cNvSpPr/>
                  <p:nvPr/>
                </p:nvSpPr>
                <p:spPr>
                  <a:xfrm>
                    <a:off x="3091350" y="3977050"/>
                    <a:ext cx="337425" cy="114000"/>
                  </a:xfrm>
                  <a:custGeom>
                    <a:avLst/>
                    <a:gdLst/>
                    <a:ahLst/>
                    <a:cxnLst/>
                    <a:rect l="l" t="t" r="r" b="b"/>
                    <a:pathLst>
                      <a:path w="13497" h="4560" extrusionOk="0">
                        <a:moveTo>
                          <a:pt x="0" y="0"/>
                        </a:moveTo>
                        <a:lnTo>
                          <a:pt x="0" y="4560"/>
                        </a:lnTo>
                        <a:lnTo>
                          <a:pt x="13496" y="4560"/>
                        </a:lnTo>
                        <a:lnTo>
                          <a:pt x="1349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93"/>
                  <p:cNvSpPr/>
                  <p:nvPr/>
                </p:nvSpPr>
                <p:spPr>
                  <a:xfrm>
                    <a:off x="6062525" y="4135850"/>
                    <a:ext cx="337425" cy="114025"/>
                  </a:xfrm>
                  <a:custGeom>
                    <a:avLst/>
                    <a:gdLst/>
                    <a:ahLst/>
                    <a:cxnLst/>
                    <a:rect l="l" t="t" r="r" b="b"/>
                    <a:pathLst>
                      <a:path w="13497" h="4561" extrusionOk="0">
                        <a:moveTo>
                          <a:pt x="1" y="1"/>
                        </a:moveTo>
                        <a:lnTo>
                          <a:pt x="1" y="4560"/>
                        </a:lnTo>
                        <a:lnTo>
                          <a:pt x="13496" y="4560"/>
                        </a:lnTo>
                        <a:lnTo>
                          <a:pt x="134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93"/>
                  <p:cNvSpPr/>
                  <p:nvPr/>
                </p:nvSpPr>
                <p:spPr>
                  <a:xfrm>
                    <a:off x="7330800" y="4139650"/>
                    <a:ext cx="337400" cy="114025"/>
                  </a:xfrm>
                  <a:custGeom>
                    <a:avLst/>
                    <a:gdLst/>
                    <a:ahLst/>
                    <a:cxnLst/>
                    <a:rect l="l" t="t" r="r" b="b"/>
                    <a:pathLst>
                      <a:path w="13496" h="4561" extrusionOk="0">
                        <a:moveTo>
                          <a:pt x="0" y="1"/>
                        </a:moveTo>
                        <a:lnTo>
                          <a:pt x="0" y="4560"/>
                        </a:lnTo>
                        <a:lnTo>
                          <a:pt x="13496" y="4560"/>
                        </a:lnTo>
                        <a:lnTo>
                          <a:pt x="134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93"/>
                  <p:cNvSpPr/>
                  <p:nvPr/>
                </p:nvSpPr>
                <p:spPr>
                  <a:xfrm>
                    <a:off x="5656750" y="4588750"/>
                    <a:ext cx="336650" cy="114000"/>
                  </a:xfrm>
                  <a:custGeom>
                    <a:avLst/>
                    <a:gdLst/>
                    <a:ahLst/>
                    <a:cxnLst/>
                    <a:rect l="l" t="t" r="r" b="b"/>
                    <a:pathLst>
                      <a:path w="13466" h="4560" extrusionOk="0">
                        <a:moveTo>
                          <a:pt x="0" y="1"/>
                        </a:moveTo>
                        <a:lnTo>
                          <a:pt x="0" y="4560"/>
                        </a:lnTo>
                        <a:lnTo>
                          <a:pt x="13466" y="4560"/>
                        </a:lnTo>
                        <a:lnTo>
                          <a:pt x="1346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93"/>
                  <p:cNvSpPr/>
                  <p:nvPr/>
                </p:nvSpPr>
                <p:spPr>
                  <a:xfrm>
                    <a:off x="2114875" y="4312925"/>
                    <a:ext cx="337425" cy="114000"/>
                  </a:xfrm>
                  <a:custGeom>
                    <a:avLst/>
                    <a:gdLst/>
                    <a:ahLst/>
                    <a:cxnLst/>
                    <a:rect l="l" t="t" r="r" b="b"/>
                    <a:pathLst>
                      <a:path w="13497" h="4560" extrusionOk="0">
                        <a:moveTo>
                          <a:pt x="1" y="0"/>
                        </a:moveTo>
                        <a:lnTo>
                          <a:pt x="1" y="4559"/>
                        </a:lnTo>
                        <a:lnTo>
                          <a:pt x="13497" y="4559"/>
                        </a:lnTo>
                        <a:lnTo>
                          <a:pt x="1349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93"/>
                  <p:cNvSpPr/>
                  <p:nvPr/>
                </p:nvSpPr>
                <p:spPr>
                  <a:xfrm>
                    <a:off x="5331500" y="2713350"/>
                    <a:ext cx="336675" cy="114000"/>
                  </a:xfrm>
                  <a:custGeom>
                    <a:avLst/>
                    <a:gdLst/>
                    <a:ahLst/>
                    <a:cxnLst/>
                    <a:rect l="l" t="t" r="r" b="b"/>
                    <a:pathLst>
                      <a:path w="13467" h="4560" extrusionOk="0">
                        <a:moveTo>
                          <a:pt x="1" y="0"/>
                        </a:moveTo>
                        <a:lnTo>
                          <a:pt x="1" y="4560"/>
                        </a:lnTo>
                        <a:lnTo>
                          <a:pt x="13466" y="4560"/>
                        </a:lnTo>
                        <a:lnTo>
                          <a:pt x="1346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93"/>
                  <p:cNvSpPr/>
                  <p:nvPr/>
                </p:nvSpPr>
                <p:spPr>
                  <a:xfrm>
                    <a:off x="3770700" y="2573525"/>
                    <a:ext cx="337400" cy="114000"/>
                  </a:xfrm>
                  <a:custGeom>
                    <a:avLst/>
                    <a:gdLst/>
                    <a:ahLst/>
                    <a:cxnLst/>
                    <a:rect l="l" t="t" r="r" b="b"/>
                    <a:pathLst>
                      <a:path w="13496" h="4560" extrusionOk="0">
                        <a:moveTo>
                          <a:pt x="0" y="1"/>
                        </a:moveTo>
                        <a:lnTo>
                          <a:pt x="0" y="4560"/>
                        </a:lnTo>
                        <a:lnTo>
                          <a:pt x="13496" y="4560"/>
                        </a:lnTo>
                        <a:lnTo>
                          <a:pt x="1349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93"/>
                  <p:cNvSpPr/>
                  <p:nvPr/>
                </p:nvSpPr>
                <p:spPr>
                  <a:xfrm rot="-61885">
                    <a:off x="3561025" y="3747649"/>
                    <a:ext cx="1938451" cy="1391347"/>
                  </a:xfrm>
                  <a:custGeom>
                    <a:avLst/>
                    <a:gdLst/>
                    <a:ahLst/>
                    <a:cxnLst/>
                    <a:rect l="l" t="t" r="r" b="b"/>
                    <a:pathLst>
                      <a:path w="77541" h="55656" extrusionOk="0">
                        <a:moveTo>
                          <a:pt x="77540" y="1"/>
                        </a:moveTo>
                        <a:lnTo>
                          <a:pt x="1" y="1247"/>
                        </a:lnTo>
                        <a:lnTo>
                          <a:pt x="5381" y="54926"/>
                        </a:lnTo>
                        <a:lnTo>
                          <a:pt x="9211" y="54926"/>
                        </a:lnTo>
                        <a:lnTo>
                          <a:pt x="3466" y="3588"/>
                        </a:lnTo>
                        <a:lnTo>
                          <a:pt x="73954" y="2706"/>
                        </a:lnTo>
                        <a:lnTo>
                          <a:pt x="73954" y="2706"/>
                        </a:lnTo>
                        <a:lnTo>
                          <a:pt x="70519" y="55655"/>
                        </a:lnTo>
                        <a:lnTo>
                          <a:pt x="74501" y="55655"/>
                        </a:lnTo>
                        <a:lnTo>
                          <a:pt x="7754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93"/>
                  <p:cNvSpPr/>
                  <p:nvPr/>
                </p:nvSpPr>
                <p:spPr>
                  <a:xfrm>
                    <a:off x="6518475" y="2882050"/>
                    <a:ext cx="106400" cy="137550"/>
                  </a:xfrm>
                  <a:custGeom>
                    <a:avLst/>
                    <a:gdLst/>
                    <a:ahLst/>
                    <a:cxnLst/>
                    <a:rect l="l" t="t" r="r" b="b"/>
                    <a:pathLst>
                      <a:path w="4256" h="5502" extrusionOk="0">
                        <a:moveTo>
                          <a:pt x="395" y="0"/>
                        </a:moveTo>
                        <a:lnTo>
                          <a:pt x="0" y="5502"/>
                        </a:lnTo>
                        <a:lnTo>
                          <a:pt x="4255" y="1338"/>
                        </a:lnTo>
                        <a:lnTo>
                          <a:pt x="39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93"/>
                  <p:cNvSpPr/>
                  <p:nvPr/>
                </p:nvSpPr>
                <p:spPr>
                  <a:xfrm>
                    <a:off x="2546500" y="2845575"/>
                    <a:ext cx="98825" cy="139075"/>
                  </a:xfrm>
                  <a:custGeom>
                    <a:avLst/>
                    <a:gdLst/>
                    <a:ahLst/>
                    <a:cxnLst/>
                    <a:rect l="l" t="t" r="r" b="b"/>
                    <a:pathLst>
                      <a:path w="3953" h="5563" extrusionOk="0">
                        <a:moveTo>
                          <a:pt x="3739" y="0"/>
                        </a:moveTo>
                        <a:lnTo>
                          <a:pt x="1" y="1216"/>
                        </a:lnTo>
                        <a:lnTo>
                          <a:pt x="3952" y="5563"/>
                        </a:lnTo>
                        <a:lnTo>
                          <a:pt x="373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93"/>
                  <p:cNvSpPr/>
                  <p:nvPr/>
                </p:nvSpPr>
                <p:spPr>
                  <a:xfrm>
                    <a:off x="4265375" y="2362275"/>
                    <a:ext cx="636050" cy="598050"/>
                  </a:xfrm>
                  <a:custGeom>
                    <a:avLst/>
                    <a:gdLst/>
                    <a:ahLst/>
                    <a:cxnLst/>
                    <a:rect l="l" t="t" r="r" b="b"/>
                    <a:pathLst>
                      <a:path w="25442" h="23922" extrusionOk="0">
                        <a:moveTo>
                          <a:pt x="12098" y="1"/>
                        </a:moveTo>
                        <a:cubicBezTo>
                          <a:pt x="5290" y="1"/>
                          <a:pt x="1" y="5837"/>
                          <a:pt x="1" y="11946"/>
                        </a:cubicBezTo>
                        <a:cubicBezTo>
                          <a:pt x="1" y="19667"/>
                          <a:pt x="6688" y="23922"/>
                          <a:pt x="13527" y="23922"/>
                        </a:cubicBezTo>
                        <a:cubicBezTo>
                          <a:pt x="20335" y="23922"/>
                          <a:pt x="25442" y="17235"/>
                          <a:pt x="25442" y="11095"/>
                        </a:cubicBezTo>
                        <a:cubicBezTo>
                          <a:pt x="25442" y="4985"/>
                          <a:pt x="18907" y="1"/>
                          <a:pt x="120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93"/>
                  <p:cNvSpPr/>
                  <p:nvPr/>
                </p:nvSpPr>
                <p:spPr>
                  <a:xfrm>
                    <a:off x="4247150" y="2353150"/>
                    <a:ext cx="636050" cy="598075"/>
                  </a:xfrm>
                  <a:custGeom>
                    <a:avLst/>
                    <a:gdLst/>
                    <a:ahLst/>
                    <a:cxnLst/>
                    <a:rect l="l" t="t" r="r" b="b"/>
                    <a:pathLst>
                      <a:path w="25442" h="23923" extrusionOk="0">
                        <a:moveTo>
                          <a:pt x="12098" y="1"/>
                        </a:moveTo>
                        <a:cubicBezTo>
                          <a:pt x="5289" y="1"/>
                          <a:pt x="0" y="5837"/>
                          <a:pt x="0" y="11946"/>
                        </a:cubicBezTo>
                        <a:cubicBezTo>
                          <a:pt x="0" y="19697"/>
                          <a:pt x="6718" y="23922"/>
                          <a:pt x="13526" y="23922"/>
                        </a:cubicBezTo>
                        <a:cubicBezTo>
                          <a:pt x="20335" y="23922"/>
                          <a:pt x="25441" y="17235"/>
                          <a:pt x="25441" y="11095"/>
                        </a:cubicBezTo>
                        <a:cubicBezTo>
                          <a:pt x="25441" y="4986"/>
                          <a:pt x="18906" y="1"/>
                          <a:pt x="120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93"/>
                  <p:cNvSpPr/>
                  <p:nvPr/>
                </p:nvSpPr>
                <p:spPr>
                  <a:xfrm>
                    <a:off x="4331500" y="2385825"/>
                    <a:ext cx="516750" cy="322225"/>
                  </a:xfrm>
                  <a:custGeom>
                    <a:avLst/>
                    <a:gdLst/>
                    <a:ahLst/>
                    <a:cxnLst/>
                    <a:rect l="l" t="t" r="r" b="b"/>
                    <a:pathLst>
                      <a:path w="20670" h="12889" extrusionOk="0">
                        <a:moveTo>
                          <a:pt x="8785" y="1"/>
                        </a:moveTo>
                        <a:cubicBezTo>
                          <a:pt x="5107" y="1"/>
                          <a:pt x="1945" y="1885"/>
                          <a:pt x="0" y="4591"/>
                        </a:cubicBezTo>
                        <a:cubicBezTo>
                          <a:pt x="6626" y="7691"/>
                          <a:pt x="13313" y="10670"/>
                          <a:pt x="20244" y="12889"/>
                        </a:cubicBezTo>
                        <a:cubicBezTo>
                          <a:pt x="20517" y="11916"/>
                          <a:pt x="20669" y="10882"/>
                          <a:pt x="20669" y="9879"/>
                        </a:cubicBezTo>
                        <a:cubicBezTo>
                          <a:pt x="20669" y="4408"/>
                          <a:pt x="14864" y="1"/>
                          <a:pt x="8785" y="1"/>
                        </a:cubicBezTo>
                        <a:close/>
                      </a:path>
                    </a:pathLst>
                  </a:custGeom>
                  <a:solidFill>
                    <a:srgbClr val="E6E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93"/>
                  <p:cNvSpPr/>
                  <p:nvPr/>
                </p:nvSpPr>
                <p:spPr>
                  <a:xfrm>
                    <a:off x="4281350" y="2500575"/>
                    <a:ext cx="556250" cy="417975"/>
                  </a:xfrm>
                  <a:custGeom>
                    <a:avLst/>
                    <a:gdLst/>
                    <a:ahLst/>
                    <a:cxnLst/>
                    <a:rect l="l" t="t" r="r" b="b"/>
                    <a:pathLst>
                      <a:path w="22250" h="16719" extrusionOk="0">
                        <a:moveTo>
                          <a:pt x="2006" y="1"/>
                        </a:moveTo>
                        <a:cubicBezTo>
                          <a:pt x="760" y="1794"/>
                          <a:pt x="0" y="3891"/>
                          <a:pt x="0" y="6049"/>
                        </a:cubicBezTo>
                        <a:cubicBezTo>
                          <a:pt x="0" y="12949"/>
                          <a:pt x="5988" y="16718"/>
                          <a:pt x="12067" y="16718"/>
                        </a:cubicBezTo>
                        <a:cubicBezTo>
                          <a:pt x="17022" y="16718"/>
                          <a:pt x="20973" y="12736"/>
                          <a:pt x="22250" y="8299"/>
                        </a:cubicBezTo>
                        <a:cubicBezTo>
                          <a:pt x="15319" y="6080"/>
                          <a:pt x="8632" y="3101"/>
                          <a:pt x="20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93"/>
                  <p:cNvSpPr/>
                  <p:nvPr/>
                </p:nvSpPr>
                <p:spPr>
                  <a:xfrm>
                    <a:off x="4525275" y="2515775"/>
                    <a:ext cx="79800" cy="160350"/>
                  </a:xfrm>
                  <a:custGeom>
                    <a:avLst/>
                    <a:gdLst/>
                    <a:ahLst/>
                    <a:cxnLst/>
                    <a:rect l="l" t="t" r="r" b="b"/>
                    <a:pathLst>
                      <a:path w="3192" h="6414" extrusionOk="0">
                        <a:moveTo>
                          <a:pt x="1550" y="1"/>
                        </a:moveTo>
                        <a:lnTo>
                          <a:pt x="0" y="2189"/>
                        </a:lnTo>
                        <a:lnTo>
                          <a:pt x="1246" y="2189"/>
                        </a:lnTo>
                        <a:lnTo>
                          <a:pt x="1246" y="6414"/>
                        </a:lnTo>
                        <a:lnTo>
                          <a:pt x="2128" y="6414"/>
                        </a:lnTo>
                        <a:lnTo>
                          <a:pt x="1854" y="1885"/>
                        </a:lnTo>
                        <a:lnTo>
                          <a:pt x="3192" y="1885"/>
                        </a:lnTo>
                        <a:lnTo>
                          <a:pt x="1550" y="1"/>
                        </a:lnTo>
                        <a:close/>
                      </a:path>
                    </a:pathLst>
                  </a:custGeom>
                  <a:solidFill>
                    <a:srgbClr val="645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93"/>
                  <p:cNvSpPr/>
                  <p:nvPr/>
                </p:nvSpPr>
                <p:spPr>
                  <a:xfrm>
                    <a:off x="4553375" y="2593275"/>
                    <a:ext cx="252325" cy="88175"/>
                  </a:xfrm>
                  <a:custGeom>
                    <a:avLst/>
                    <a:gdLst/>
                    <a:ahLst/>
                    <a:cxnLst/>
                    <a:rect l="l" t="t" r="r" b="b"/>
                    <a:pathLst>
                      <a:path w="10093" h="3527" extrusionOk="0">
                        <a:moveTo>
                          <a:pt x="7600" y="1"/>
                        </a:moveTo>
                        <a:lnTo>
                          <a:pt x="7934" y="1217"/>
                        </a:lnTo>
                        <a:lnTo>
                          <a:pt x="1" y="2676"/>
                        </a:lnTo>
                        <a:lnTo>
                          <a:pt x="244" y="3527"/>
                        </a:lnTo>
                        <a:lnTo>
                          <a:pt x="8390" y="1703"/>
                        </a:lnTo>
                        <a:lnTo>
                          <a:pt x="8755" y="3010"/>
                        </a:lnTo>
                        <a:lnTo>
                          <a:pt x="10092" y="913"/>
                        </a:lnTo>
                        <a:lnTo>
                          <a:pt x="7600" y="1"/>
                        </a:lnTo>
                        <a:close/>
                      </a:path>
                    </a:pathLst>
                  </a:custGeom>
                  <a:solidFill>
                    <a:srgbClr val="645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93"/>
                  <p:cNvSpPr/>
                  <p:nvPr/>
                </p:nvSpPr>
                <p:spPr>
                  <a:xfrm>
                    <a:off x="1313950" y="3830375"/>
                    <a:ext cx="1361750" cy="101100"/>
                  </a:xfrm>
                  <a:custGeom>
                    <a:avLst/>
                    <a:gdLst/>
                    <a:ahLst/>
                    <a:cxnLst/>
                    <a:rect l="l" t="t" r="r" b="b"/>
                    <a:pathLst>
                      <a:path w="54470" h="4044" extrusionOk="0">
                        <a:moveTo>
                          <a:pt x="54196" y="1"/>
                        </a:moveTo>
                        <a:lnTo>
                          <a:pt x="1" y="1764"/>
                        </a:lnTo>
                        <a:lnTo>
                          <a:pt x="852" y="4043"/>
                        </a:lnTo>
                        <a:lnTo>
                          <a:pt x="54470" y="3466"/>
                        </a:lnTo>
                        <a:lnTo>
                          <a:pt x="541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93"/>
                  <p:cNvSpPr/>
                  <p:nvPr/>
                </p:nvSpPr>
                <p:spPr>
                  <a:xfrm>
                    <a:off x="3756250" y="3931450"/>
                    <a:ext cx="1567675" cy="807025"/>
                  </a:xfrm>
                  <a:custGeom>
                    <a:avLst/>
                    <a:gdLst/>
                    <a:ahLst/>
                    <a:cxnLst/>
                    <a:rect l="l" t="t" r="r" b="b"/>
                    <a:pathLst>
                      <a:path w="62707" h="32281" extrusionOk="0">
                        <a:moveTo>
                          <a:pt x="62707" y="0"/>
                        </a:moveTo>
                        <a:lnTo>
                          <a:pt x="1" y="5077"/>
                        </a:lnTo>
                        <a:lnTo>
                          <a:pt x="3162" y="32281"/>
                        </a:lnTo>
                        <a:lnTo>
                          <a:pt x="60944" y="23071"/>
                        </a:lnTo>
                        <a:lnTo>
                          <a:pt x="627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97" name="Google Shape;3597;p93"/>
                <p:cNvSpPr/>
                <p:nvPr/>
              </p:nvSpPr>
              <p:spPr>
                <a:xfrm>
                  <a:off x="4537825" y="3896350"/>
                  <a:ext cx="74345" cy="883314"/>
                </a:xfrm>
                <a:custGeom>
                  <a:avLst/>
                  <a:gdLst/>
                  <a:ahLst/>
                  <a:cxnLst/>
                  <a:rect l="l" t="t" r="r" b="b"/>
                  <a:pathLst>
                    <a:path w="4405" h="52901" extrusionOk="0">
                      <a:moveTo>
                        <a:pt x="4142" y="0"/>
                      </a:moveTo>
                      <a:lnTo>
                        <a:pt x="4142" y="0"/>
                      </a:lnTo>
                      <a:cubicBezTo>
                        <a:pt x="4139" y="0"/>
                        <a:pt x="4137" y="4"/>
                        <a:pt x="4134" y="12"/>
                      </a:cubicBezTo>
                      <a:cubicBezTo>
                        <a:pt x="4023" y="326"/>
                        <a:pt x="3570" y="431"/>
                        <a:pt x="3016" y="431"/>
                      </a:cubicBezTo>
                      <a:cubicBezTo>
                        <a:pt x="1909" y="431"/>
                        <a:pt x="396" y="12"/>
                        <a:pt x="396" y="12"/>
                      </a:cubicBezTo>
                      <a:lnTo>
                        <a:pt x="1" y="52718"/>
                      </a:lnTo>
                      <a:lnTo>
                        <a:pt x="2432" y="52900"/>
                      </a:lnTo>
                      <a:cubicBezTo>
                        <a:pt x="2432" y="52900"/>
                        <a:pt x="4405" y="0"/>
                        <a:pt x="41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232" name="Google Shape;3319;p92"/>
          <p:cNvSpPr/>
          <p:nvPr/>
        </p:nvSpPr>
        <p:spPr>
          <a:xfrm>
            <a:off x="4530263" y="281016"/>
            <a:ext cx="1092588" cy="634550"/>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3320;p92"/>
          <p:cNvSpPr/>
          <p:nvPr/>
        </p:nvSpPr>
        <p:spPr>
          <a:xfrm>
            <a:off x="6825891" y="1164433"/>
            <a:ext cx="1268709" cy="1012700"/>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3322;p92"/>
          <p:cNvSpPr/>
          <p:nvPr/>
        </p:nvSpPr>
        <p:spPr>
          <a:xfrm>
            <a:off x="8211887" y="195486"/>
            <a:ext cx="833942" cy="484334"/>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391"/>
                                        </p:tgtEl>
                                        <p:attrNameLst>
                                          <p:attrName>style.visibility</p:attrName>
                                        </p:attrNameLst>
                                      </p:cBhvr>
                                      <p:to>
                                        <p:strVal val="visible"/>
                                      </p:to>
                                    </p:set>
                                    <p:anim calcmode="lin" valueType="num">
                                      <p:cBhvr>
                                        <p:cTn id="7" dur="500" fill="hold"/>
                                        <p:tgtEl>
                                          <p:spTgt spid="3391"/>
                                        </p:tgtEl>
                                        <p:attrNameLst>
                                          <p:attrName>ppt_w</p:attrName>
                                        </p:attrNameLst>
                                      </p:cBhvr>
                                      <p:tavLst>
                                        <p:tav tm="0">
                                          <p:val>
                                            <p:fltVal val="0"/>
                                          </p:val>
                                        </p:tav>
                                        <p:tav tm="100000">
                                          <p:val>
                                            <p:strVal val="#ppt_w"/>
                                          </p:val>
                                        </p:tav>
                                      </p:tavLst>
                                    </p:anim>
                                    <p:anim calcmode="lin" valueType="num">
                                      <p:cBhvr>
                                        <p:cTn id="8" dur="500" fill="hold"/>
                                        <p:tgtEl>
                                          <p:spTgt spid="3391"/>
                                        </p:tgtEl>
                                        <p:attrNameLst>
                                          <p:attrName>ppt_h</p:attrName>
                                        </p:attrNameLst>
                                      </p:cBhvr>
                                      <p:tavLst>
                                        <p:tav tm="0">
                                          <p:val>
                                            <p:fltVal val="0"/>
                                          </p:val>
                                        </p:tav>
                                        <p:tav tm="100000">
                                          <p:val>
                                            <p:strVal val="#ppt_h"/>
                                          </p:val>
                                        </p:tav>
                                      </p:tavLst>
                                    </p:anim>
                                    <p:animEffect transition="in" filter="fade">
                                      <p:cBhvr>
                                        <p:cTn id="9" dur="500"/>
                                        <p:tgtEl>
                                          <p:spTgt spid="3391"/>
                                        </p:tgtEl>
                                      </p:cBhvr>
                                    </p:animEffect>
                                  </p:childTnLst>
                                </p:cTn>
                              </p:par>
                            </p:childTnLst>
                          </p:cTn>
                        </p:par>
                        <p:par>
                          <p:cTn id="10" fill="hold">
                            <p:stCondLst>
                              <p:cond delay="500"/>
                            </p:stCondLst>
                            <p:childTnLst>
                              <p:par>
                                <p:cTn id="11" presetID="32" presetClass="emph" presetSubtype="0" fill="hold" grpId="1" nodeType="afterEffect">
                                  <p:stCondLst>
                                    <p:cond delay="0"/>
                                  </p:stCondLst>
                                  <p:childTnLst>
                                    <p:animRot by="120000">
                                      <p:cBhvr>
                                        <p:cTn id="12" dur="200" fill="hold">
                                          <p:stCondLst>
                                            <p:cond delay="0"/>
                                          </p:stCondLst>
                                        </p:cTn>
                                        <p:tgtEl>
                                          <p:spTgt spid="3391"/>
                                        </p:tgtEl>
                                        <p:attrNameLst>
                                          <p:attrName>r</p:attrName>
                                        </p:attrNameLst>
                                      </p:cBhvr>
                                    </p:animRot>
                                    <p:animRot by="-240000">
                                      <p:cBhvr>
                                        <p:cTn id="13" dur="400" fill="hold">
                                          <p:stCondLst>
                                            <p:cond delay="400"/>
                                          </p:stCondLst>
                                        </p:cTn>
                                        <p:tgtEl>
                                          <p:spTgt spid="3391"/>
                                        </p:tgtEl>
                                        <p:attrNameLst>
                                          <p:attrName>r</p:attrName>
                                        </p:attrNameLst>
                                      </p:cBhvr>
                                    </p:animRot>
                                    <p:animRot by="240000">
                                      <p:cBhvr>
                                        <p:cTn id="14" dur="400" fill="hold">
                                          <p:stCondLst>
                                            <p:cond delay="800"/>
                                          </p:stCondLst>
                                        </p:cTn>
                                        <p:tgtEl>
                                          <p:spTgt spid="3391"/>
                                        </p:tgtEl>
                                        <p:attrNameLst>
                                          <p:attrName>r</p:attrName>
                                        </p:attrNameLst>
                                      </p:cBhvr>
                                    </p:animRot>
                                    <p:animRot by="-240000">
                                      <p:cBhvr>
                                        <p:cTn id="15" dur="400" fill="hold">
                                          <p:stCondLst>
                                            <p:cond delay="1200"/>
                                          </p:stCondLst>
                                        </p:cTn>
                                        <p:tgtEl>
                                          <p:spTgt spid="3391"/>
                                        </p:tgtEl>
                                        <p:attrNameLst>
                                          <p:attrName>r</p:attrName>
                                        </p:attrNameLst>
                                      </p:cBhvr>
                                    </p:animRot>
                                    <p:animRot by="120000">
                                      <p:cBhvr>
                                        <p:cTn id="16" dur="400" fill="hold">
                                          <p:stCondLst>
                                            <p:cond delay="1600"/>
                                          </p:stCondLst>
                                        </p:cTn>
                                        <p:tgtEl>
                                          <p:spTgt spid="339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91" grpId="0"/>
      <p:bldP spid="3391"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Google Shape;941;p58"/>
          <p:cNvSpPr txBox="1">
            <a:spLocks noGrp="1"/>
          </p:cNvSpPr>
          <p:nvPr>
            <p:ph type="title"/>
          </p:nvPr>
        </p:nvSpPr>
        <p:spPr>
          <a:xfrm>
            <a:off x="720900" y="339502"/>
            <a:ext cx="7713600" cy="1008112"/>
          </a:xfrm>
          <a:prstGeom prst="rect">
            <a:avLst/>
          </a:prstGeom>
        </p:spPr>
        <p:txBody>
          <a:bodyPr spcFirstLastPara="1" wrap="square" lIns="91425" tIns="91425" rIns="91425" bIns="91425" anchor="ctr" anchorCtr="0">
            <a:noAutofit/>
          </a:bodyPr>
          <a:lstStyle/>
          <a:p>
            <a:pPr lvl="0">
              <a:buNone/>
            </a:pPr>
            <a:r>
              <a:rPr lang="vi-VN" sz="6600" dirty="0"/>
              <a:t>Hoạt động 1</a:t>
            </a:r>
          </a:p>
        </p:txBody>
      </p:sp>
      <p:pic>
        <p:nvPicPr>
          <p:cNvPr id="962" name="Google Shape;962;p58">
            <a:hlinkClick r:id="rId3" action="ppaction://hlinksldjump"/>
          </p:cNvPr>
          <p:cNvPicPr preferRelativeResize="0"/>
          <p:nvPr/>
        </p:nvPicPr>
        <p:blipFill>
          <a:blip r:embed="rId4">
            <a:alphaModFix/>
          </a:blip>
          <a:stretch>
            <a:fillRect/>
          </a:stretch>
        </p:blipFill>
        <p:spPr>
          <a:xfrm>
            <a:off x="8226666" y="4538775"/>
            <a:ext cx="392872" cy="392882"/>
          </a:xfrm>
          <a:prstGeom prst="rect">
            <a:avLst/>
          </a:prstGeom>
          <a:noFill/>
          <a:ln>
            <a:noFill/>
          </a:ln>
          <a:effectLst>
            <a:outerShdw blurRad="57150" dist="19050" dir="5400000" algn="bl" rotWithShape="0">
              <a:srgbClr val="000000">
                <a:alpha val="50000"/>
              </a:srgbClr>
            </a:outerShdw>
          </a:effectLst>
        </p:spPr>
      </p:pic>
      <p:sp>
        <p:nvSpPr>
          <p:cNvPr id="25" name="Google Shape;1603;p70"/>
          <p:cNvSpPr/>
          <p:nvPr/>
        </p:nvSpPr>
        <p:spPr>
          <a:xfrm>
            <a:off x="4230620" y="1865038"/>
            <a:ext cx="3616416" cy="1840800"/>
          </a:xfrm>
          <a:prstGeom prst="wedgeEllipseCallout">
            <a:avLst>
              <a:gd name="adj1" fmla="val -58700"/>
              <a:gd name="adj2" fmla="val 27581"/>
            </a:avLst>
          </a:prstGeom>
          <a:solidFill>
            <a:schemeClr val="bg2">
              <a:lumMod val="40000"/>
              <a:lumOff val="60000"/>
            </a:schemeClr>
          </a:solidFill>
          <a:ln>
            <a:noFill/>
          </a:ln>
        </p:spPr>
        <p:txBody>
          <a:bodyPr spcFirstLastPara="1" wrap="square" lIns="91425" tIns="91425" rIns="91425" bIns="91425" anchor="ctr" anchorCtr="0">
            <a:noAutofit/>
          </a:bodyPr>
          <a:lstStyle/>
          <a:p>
            <a:endParaRPr/>
          </a:p>
        </p:txBody>
      </p:sp>
      <p:sp>
        <p:nvSpPr>
          <p:cNvPr id="26" name="Google Shape;1604;p70"/>
          <p:cNvSpPr txBox="1">
            <a:spLocks noGrp="1"/>
          </p:cNvSpPr>
          <p:nvPr>
            <p:ph type="title"/>
          </p:nvPr>
        </p:nvSpPr>
        <p:spPr>
          <a:xfrm>
            <a:off x="4067944" y="2157230"/>
            <a:ext cx="3806054" cy="113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6000" dirty="0"/>
              <a:t>N</a:t>
            </a:r>
            <a:r>
              <a:rPr lang="en" sz="6000" dirty="0"/>
              <a:t>ghe - viết</a:t>
            </a:r>
            <a:endParaRPr sz="6000" dirty="0"/>
          </a:p>
        </p:txBody>
      </p:sp>
      <p:sp>
        <p:nvSpPr>
          <p:cNvPr id="27" name="Google Shape;1606;p70"/>
          <p:cNvSpPr/>
          <p:nvPr/>
        </p:nvSpPr>
        <p:spPr>
          <a:xfrm>
            <a:off x="174607" y="3379532"/>
            <a:ext cx="1092588" cy="634550"/>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nvGrpSpPr>
          <p:cNvPr id="28" name="Google Shape;1608;p70"/>
          <p:cNvGrpSpPr/>
          <p:nvPr/>
        </p:nvGrpSpPr>
        <p:grpSpPr>
          <a:xfrm flipH="1">
            <a:off x="539552" y="1669791"/>
            <a:ext cx="3444367" cy="5839675"/>
            <a:chOff x="1862899" y="1669750"/>
            <a:chExt cx="2709114" cy="4593106"/>
          </a:xfrm>
        </p:grpSpPr>
        <p:sp>
          <p:nvSpPr>
            <p:cNvPr id="29" name="Google Shape;1609;p70"/>
            <p:cNvSpPr/>
            <p:nvPr/>
          </p:nvSpPr>
          <p:spPr>
            <a:xfrm>
              <a:off x="1894306" y="5659175"/>
              <a:ext cx="2598422" cy="603680"/>
            </a:xfrm>
            <a:custGeom>
              <a:avLst/>
              <a:gdLst/>
              <a:ahLst/>
              <a:cxnLst/>
              <a:rect l="l" t="t" r="r" b="b"/>
              <a:pathLst>
                <a:path w="40822" h="9484" extrusionOk="0">
                  <a:moveTo>
                    <a:pt x="20426" y="0"/>
                  </a:moveTo>
                  <a:cubicBezTo>
                    <a:pt x="9149" y="0"/>
                    <a:pt x="0" y="2128"/>
                    <a:pt x="0" y="4742"/>
                  </a:cubicBezTo>
                  <a:cubicBezTo>
                    <a:pt x="0" y="7386"/>
                    <a:pt x="9149" y="9483"/>
                    <a:pt x="20426" y="9483"/>
                  </a:cubicBezTo>
                  <a:cubicBezTo>
                    <a:pt x="31703" y="9483"/>
                    <a:pt x="40821" y="7386"/>
                    <a:pt x="40821" y="4742"/>
                  </a:cubicBezTo>
                  <a:cubicBezTo>
                    <a:pt x="40821" y="2128"/>
                    <a:pt x="31703" y="0"/>
                    <a:pt x="20426" y="0"/>
                  </a:cubicBezTo>
                  <a:close/>
                </a:path>
              </a:pathLst>
            </a:custGeom>
            <a:solidFill>
              <a:srgbClr val="BCBCBC"/>
            </a:solidFill>
            <a:ln>
              <a:noFill/>
            </a:ln>
          </p:spPr>
          <p:txBody>
            <a:bodyPr spcFirstLastPara="1" wrap="square" lIns="91425" tIns="91425" rIns="91425" bIns="91425" anchor="ctr" anchorCtr="0">
              <a:noAutofit/>
            </a:bodyPr>
            <a:lstStyle/>
            <a:p>
              <a:endParaRPr/>
            </a:p>
          </p:txBody>
        </p:sp>
        <p:sp>
          <p:nvSpPr>
            <p:cNvPr id="30" name="Google Shape;1610;p70"/>
            <p:cNvSpPr/>
            <p:nvPr/>
          </p:nvSpPr>
          <p:spPr>
            <a:xfrm>
              <a:off x="2103210" y="3029857"/>
              <a:ext cx="416033" cy="483759"/>
            </a:xfrm>
            <a:custGeom>
              <a:avLst/>
              <a:gdLst/>
              <a:ahLst/>
              <a:cxnLst/>
              <a:rect l="l" t="t" r="r" b="b"/>
              <a:pathLst>
                <a:path w="6536" h="7600" extrusionOk="0">
                  <a:moveTo>
                    <a:pt x="1" y="0"/>
                  </a:moveTo>
                  <a:cubicBezTo>
                    <a:pt x="1946" y="3405"/>
                    <a:pt x="4439" y="6475"/>
                    <a:pt x="6110" y="7599"/>
                  </a:cubicBezTo>
                  <a:lnTo>
                    <a:pt x="6536" y="791"/>
                  </a:lnTo>
                  <a:lnTo>
                    <a:pt x="6536" y="791"/>
                  </a:lnTo>
                  <a:cubicBezTo>
                    <a:pt x="5822" y="974"/>
                    <a:pt x="5108" y="1059"/>
                    <a:pt x="4401" y="1059"/>
                  </a:cubicBezTo>
                  <a:cubicBezTo>
                    <a:pt x="2880" y="1059"/>
                    <a:pt x="1391" y="664"/>
                    <a:pt x="1" y="0"/>
                  </a:cubicBezTo>
                  <a:close/>
                </a:path>
              </a:pathLst>
            </a:custGeom>
            <a:solidFill>
              <a:srgbClr val="723A33"/>
            </a:solidFill>
            <a:ln>
              <a:noFill/>
            </a:ln>
          </p:spPr>
          <p:txBody>
            <a:bodyPr spcFirstLastPara="1" wrap="square" lIns="91425" tIns="91425" rIns="91425" bIns="91425" anchor="ctr" anchorCtr="0">
              <a:noAutofit/>
            </a:bodyPr>
            <a:lstStyle/>
            <a:p>
              <a:endParaRPr/>
            </a:p>
          </p:txBody>
        </p:sp>
        <p:sp>
          <p:nvSpPr>
            <p:cNvPr id="31" name="Google Shape;1611;p70"/>
            <p:cNvSpPr/>
            <p:nvPr/>
          </p:nvSpPr>
          <p:spPr>
            <a:xfrm>
              <a:off x="1862899" y="2185683"/>
              <a:ext cx="663705" cy="915132"/>
            </a:xfrm>
            <a:custGeom>
              <a:avLst/>
              <a:gdLst/>
              <a:ahLst/>
              <a:cxnLst/>
              <a:rect l="l" t="t" r="r" b="b"/>
              <a:pathLst>
                <a:path w="10427" h="14377" extrusionOk="0">
                  <a:moveTo>
                    <a:pt x="3233" y="0"/>
                  </a:moveTo>
                  <a:cubicBezTo>
                    <a:pt x="3219" y="0"/>
                    <a:pt x="3206" y="2"/>
                    <a:pt x="3192" y="4"/>
                  </a:cubicBezTo>
                  <a:cubicBezTo>
                    <a:pt x="2585" y="126"/>
                    <a:pt x="3192" y="2375"/>
                    <a:pt x="3192" y="2375"/>
                  </a:cubicBezTo>
                  <a:cubicBezTo>
                    <a:pt x="3192" y="2375"/>
                    <a:pt x="2544" y="146"/>
                    <a:pt x="1953" y="146"/>
                  </a:cubicBezTo>
                  <a:cubicBezTo>
                    <a:pt x="1930" y="146"/>
                    <a:pt x="1908" y="150"/>
                    <a:pt x="1885" y="156"/>
                  </a:cubicBezTo>
                  <a:cubicBezTo>
                    <a:pt x="1338" y="339"/>
                    <a:pt x="1916" y="2466"/>
                    <a:pt x="1977" y="2770"/>
                  </a:cubicBezTo>
                  <a:cubicBezTo>
                    <a:pt x="1917" y="2473"/>
                    <a:pt x="1365" y="670"/>
                    <a:pt x="887" y="670"/>
                  </a:cubicBezTo>
                  <a:cubicBezTo>
                    <a:pt x="875" y="670"/>
                    <a:pt x="863" y="671"/>
                    <a:pt x="852" y="673"/>
                  </a:cubicBezTo>
                  <a:cubicBezTo>
                    <a:pt x="335" y="764"/>
                    <a:pt x="1" y="4503"/>
                    <a:pt x="1855" y="9244"/>
                  </a:cubicBezTo>
                  <a:cubicBezTo>
                    <a:pt x="2372" y="10582"/>
                    <a:pt x="3071" y="11980"/>
                    <a:pt x="3831" y="13317"/>
                  </a:cubicBezTo>
                  <a:cubicBezTo>
                    <a:pt x="5242" y="13981"/>
                    <a:pt x="6724" y="14376"/>
                    <a:pt x="8247" y="14376"/>
                  </a:cubicBezTo>
                  <a:cubicBezTo>
                    <a:pt x="8956" y="14376"/>
                    <a:pt x="9673" y="14291"/>
                    <a:pt x="10396" y="14108"/>
                  </a:cubicBezTo>
                  <a:lnTo>
                    <a:pt x="10427" y="13591"/>
                  </a:lnTo>
                  <a:cubicBezTo>
                    <a:pt x="10427" y="13591"/>
                    <a:pt x="6323" y="8971"/>
                    <a:pt x="5472" y="6934"/>
                  </a:cubicBezTo>
                  <a:cubicBezTo>
                    <a:pt x="4651" y="4898"/>
                    <a:pt x="4591" y="4533"/>
                    <a:pt x="4591" y="4533"/>
                  </a:cubicBezTo>
                  <a:cubicBezTo>
                    <a:pt x="4591" y="4533"/>
                    <a:pt x="5655" y="2162"/>
                    <a:pt x="4955" y="1767"/>
                  </a:cubicBezTo>
                  <a:cubicBezTo>
                    <a:pt x="4847" y="1704"/>
                    <a:pt x="4754" y="1677"/>
                    <a:pt x="4676" y="1677"/>
                  </a:cubicBezTo>
                  <a:cubicBezTo>
                    <a:pt x="4226" y="1677"/>
                    <a:pt x="4226" y="2557"/>
                    <a:pt x="4226" y="2557"/>
                  </a:cubicBezTo>
                  <a:cubicBezTo>
                    <a:pt x="4226" y="2557"/>
                    <a:pt x="3819" y="0"/>
                    <a:pt x="3233" y="0"/>
                  </a:cubicBezTo>
                  <a:close/>
                </a:path>
              </a:pathLst>
            </a:custGeom>
            <a:solidFill>
              <a:srgbClr val="8E5349"/>
            </a:solidFill>
            <a:ln>
              <a:noFill/>
            </a:ln>
          </p:spPr>
          <p:txBody>
            <a:bodyPr spcFirstLastPara="1" wrap="square" lIns="91425" tIns="91425" rIns="91425" bIns="91425" anchor="ctr" anchorCtr="0">
              <a:noAutofit/>
            </a:bodyPr>
            <a:lstStyle/>
            <a:p>
              <a:endParaRPr/>
            </a:p>
          </p:txBody>
        </p:sp>
        <p:sp>
          <p:nvSpPr>
            <p:cNvPr id="32" name="Google Shape;1612;p70"/>
            <p:cNvSpPr/>
            <p:nvPr/>
          </p:nvSpPr>
          <p:spPr>
            <a:xfrm>
              <a:off x="2933225" y="3040373"/>
              <a:ext cx="323164" cy="134360"/>
            </a:xfrm>
            <a:custGeom>
              <a:avLst/>
              <a:gdLst/>
              <a:ahLst/>
              <a:cxnLst/>
              <a:rect l="l" t="t" r="r" b="b"/>
              <a:pathLst>
                <a:path w="5077" h="2081" extrusionOk="0">
                  <a:moveTo>
                    <a:pt x="915" y="1"/>
                  </a:moveTo>
                  <a:cubicBezTo>
                    <a:pt x="610" y="1"/>
                    <a:pt x="305" y="7"/>
                    <a:pt x="1" y="18"/>
                  </a:cubicBezTo>
                  <a:cubicBezTo>
                    <a:pt x="183" y="961"/>
                    <a:pt x="213" y="1781"/>
                    <a:pt x="213" y="1781"/>
                  </a:cubicBezTo>
                  <a:cubicBezTo>
                    <a:pt x="944" y="1995"/>
                    <a:pt x="1581" y="2080"/>
                    <a:pt x="2132" y="2080"/>
                  </a:cubicBezTo>
                  <a:cubicBezTo>
                    <a:pt x="4236" y="2080"/>
                    <a:pt x="5077" y="839"/>
                    <a:pt x="5077" y="839"/>
                  </a:cubicBezTo>
                  <a:cubicBezTo>
                    <a:pt x="4985" y="717"/>
                    <a:pt x="4894" y="565"/>
                    <a:pt x="4833" y="383"/>
                  </a:cubicBezTo>
                  <a:cubicBezTo>
                    <a:pt x="3527" y="112"/>
                    <a:pt x="2221" y="1"/>
                    <a:pt x="915" y="1"/>
                  </a:cubicBezTo>
                  <a:close/>
                </a:path>
              </a:pathLst>
            </a:custGeom>
            <a:solidFill>
              <a:srgbClr val="8E5349"/>
            </a:solidFill>
            <a:ln>
              <a:noFill/>
            </a:ln>
          </p:spPr>
          <p:txBody>
            <a:bodyPr spcFirstLastPara="1" wrap="square" lIns="91425" tIns="91425" rIns="91425" bIns="91425" anchor="ctr" anchorCtr="0">
              <a:noAutofit/>
            </a:bodyPr>
            <a:lstStyle/>
            <a:p>
              <a:endParaRPr/>
            </a:p>
          </p:txBody>
        </p:sp>
        <p:sp>
          <p:nvSpPr>
            <p:cNvPr id="33" name="Google Shape;1613;p70"/>
            <p:cNvSpPr/>
            <p:nvPr/>
          </p:nvSpPr>
          <p:spPr>
            <a:xfrm>
              <a:off x="2896500" y="2917639"/>
              <a:ext cx="344424" cy="149011"/>
            </a:xfrm>
            <a:custGeom>
              <a:avLst/>
              <a:gdLst/>
              <a:ahLst/>
              <a:cxnLst/>
              <a:rect l="l" t="t" r="r" b="b"/>
              <a:pathLst>
                <a:path w="5411" h="2341" extrusionOk="0">
                  <a:moveTo>
                    <a:pt x="5319" y="1"/>
                  </a:moveTo>
                  <a:lnTo>
                    <a:pt x="0" y="183"/>
                  </a:lnTo>
                  <a:cubicBezTo>
                    <a:pt x="274" y="730"/>
                    <a:pt x="456" y="1368"/>
                    <a:pt x="578" y="1976"/>
                  </a:cubicBezTo>
                  <a:cubicBezTo>
                    <a:pt x="882" y="1965"/>
                    <a:pt x="1187" y="1959"/>
                    <a:pt x="1492" y="1959"/>
                  </a:cubicBezTo>
                  <a:cubicBezTo>
                    <a:pt x="2798" y="1959"/>
                    <a:pt x="4104" y="2070"/>
                    <a:pt x="5410" y="2341"/>
                  </a:cubicBezTo>
                  <a:cubicBezTo>
                    <a:pt x="5076" y="1368"/>
                    <a:pt x="5319" y="1"/>
                    <a:pt x="5319" y="1"/>
                  </a:cubicBezTo>
                  <a:close/>
                </a:path>
              </a:pathLst>
            </a:custGeom>
            <a:solidFill>
              <a:srgbClr val="723A33"/>
            </a:solidFill>
            <a:ln>
              <a:noFill/>
            </a:ln>
          </p:spPr>
          <p:txBody>
            <a:bodyPr spcFirstLastPara="1" wrap="square" lIns="91425" tIns="91425" rIns="91425" bIns="91425" anchor="ctr" anchorCtr="0">
              <a:noAutofit/>
            </a:bodyPr>
            <a:lstStyle/>
            <a:p>
              <a:endParaRPr/>
            </a:p>
          </p:txBody>
        </p:sp>
        <p:sp>
          <p:nvSpPr>
            <p:cNvPr id="34" name="Google Shape;1614;p70"/>
            <p:cNvSpPr/>
            <p:nvPr/>
          </p:nvSpPr>
          <p:spPr>
            <a:xfrm>
              <a:off x="2499823" y="3033739"/>
              <a:ext cx="1298320" cy="489551"/>
            </a:xfrm>
            <a:custGeom>
              <a:avLst/>
              <a:gdLst/>
              <a:ahLst/>
              <a:cxnLst/>
              <a:rect l="l" t="t" r="r" b="b"/>
              <a:pathLst>
                <a:path w="20397" h="7691" extrusionOk="0">
                  <a:moveTo>
                    <a:pt x="396" y="0"/>
                  </a:moveTo>
                  <a:cubicBezTo>
                    <a:pt x="396" y="0"/>
                    <a:pt x="214" y="973"/>
                    <a:pt x="62" y="2250"/>
                  </a:cubicBezTo>
                  <a:cubicBezTo>
                    <a:pt x="31" y="2432"/>
                    <a:pt x="31" y="2645"/>
                    <a:pt x="1" y="2827"/>
                  </a:cubicBezTo>
                  <a:cubicBezTo>
                    <a:pt x="6080" y="5623"/>
                    <a:pt x="12828" y="7326"/>
                    <a:pt x="19454" y="7690"/>
                  </a:cubicBezTo>
                  <a:cubicBezTo>
                    <a:pt x="20032" y="7265"/>
                    <a:pt x="20396" y="6991"/>
                    <a:pt x="20396" y="6991"/>
                  </a:cubicBezTo>
                  <a:cubicBezTo>
                    <a:pt x="20244" y="6687"/>
                    <a:pt x="20062" y="6383"/>
                    <a:pt x="19849" y="6079"/>
                  </a:cubicBezTo>
                  <a:cubicBezTo>
                    <a:pt x="19333" y="5350"/>
                    <a:pt x="18725" y="4529"/>
                    <a:pt x="18086" y="3800"/>
                  </a:cubicBezTo>
                  <a:cubicBezTo>
                    <a:pt x="17661" y="3313"/>
                    <a:pt x="17205" y="2857"/>
                    <a:pt x="16779" y="2462"/>
                  </a:cubicBezTo>
                  <a:cubicBezTo>
                    <a:pt x="16415" y="2158"/>
                    <a:pt x="16050" y="1885"/>
                    <a:pt x="15715" y="1672"/>
                  </a:cubicBezTo>
                  <a:cubicBezTo>
                    <a:pt x="14582" y="1002"/>
                    <a:pt x="13584" y="843"/>
                    <a:pt x="12890" y="843"/>
                  </a:cubicBezTo>
                  <a:cubicBezTo>
                    <a:pt x="12263" y="843"/>
                    <a:pt x="11886" y="973"/>
                    <a:pt x="11886" y="973"/>
                  </a:cubicBezTo>
                  <a:cubicBezTo>
                    <a:pt x="11004" y="1841"/>
                    <a:pt x="9922" y="2078"/>
                    <a:pt x="9003" y="2078"/>
                  </a:cubicBezTo>
                  <a:cubicBezTo>
                    <a:pt x="7895" y="2078"/>
                    <a:pt x="7022" y="1733"/>
                    <a:pt x="7022" y="1733"/>
                  </a:cubicBezTo>
                  <a:lnTo>
                    <a:pt x="4864" y="1550"/>
                  </a:lnTo>
                  <a:cubicBezTo>
                    <a:pt x="4317" y="1155"/>
                    <a:pt x="396" y="0"/>
                    <a:pt x="396"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35" name="Google Shape;1615;p70"/>
            <p:cNvSpPr/>
            <p:nvPr/>
          </p:nvSpPr>
          <p:spPr>
            <a:xfrm>
              <a:off x="2482446" y="3210208"/>
              <a:ext cx="1257646" cy="726593"/>
            </a:xfrm>
            <a:custGeom>
              <a:avLst/>
              <a:gdLst/>
              <a:ahLst/>
              <a:cxnLst/>
              <a:rect l="l" t="t" r="r" b="b"/>
              <a:pathLst>
                <a:path w="19758" h="11415" extrusionOk="0">
                  <a:moveTo>
                    <a:pt x="274" y="0"/>
                  </a:moveTo>
                  <a:cubicBezTo>
                    <a:pt x="213" y="486"/>
                    <a:pt x="183" y="973"/>
                    <a:pt x="122" y="1489"/>
                  </a:cubicBezTo>
                  <a:cubicBezTo>
                    <a:pt x="92" y="1793"/>
                    <a:pt x="92" y="2128"/>
                    <a:pt x="61" y="2432"/>
                  </a:cubicBezTo>
                  <a:cubicBezTo>
                    <a:pt x="0" y="3678"/>
                    <a:pt x="31" y="4742"/>
                    <a:pt x="304" y="5137"/>
                  </a:cubicBezTo>
                  <a:cubicBezTo>
                    <a:pt x="547" y="5471"/>
                    <a:pt x="851" y="5806"/>
                    <a:pt x="1155" y="6110"/>
                  </a:cubicBezTo>
                  <a:cubicBezTo>
                    <a:pt x="1946" y="6900"/>
                    <a:pt x="2827" y="7538"/>
                    <a:pt x="2827" y="7538"/>
                  </a:cubicBezTo>
                  <a:cubicBezTo>
                    <a:pt x="2827" y="7538"/>
                    <a:pt x="3253" y="10031"/>
                    <a:pt x="3830" y="10942"/>
                  </a:cubicBezTo>
                  <a:cubicBezTo>
                    <a:pt x="4040" y="11264"/>
                    <a:pt x="6141" y="11414"/>
                    <a:pt x="8547" y="11414"/>
                  </a:cubicBezTo>
                  <a:cubicBezTo>
                    <a:pt x="12057" y="11414"/>
                    <a:pt x="16218" y="11094"/>
                    <a:pt x="16110" y="10517"/>
                  </a:cubicBezTo>
                  <a:cubicBezTo>
                    <a:pt x="15988" y="9727"/>
                    <a:pt x="15745" y="8602"/>
                    <a:pt x="15593" y="7842"/>
                  </a:cubicBezTo>
                  <a:cubicBezTo>
                    <a:pt x="15502" y="7417"/>
                    <a:pt x="15441" y="7113"/>
                    <a:pt x="15441" y="7113"/>
                  </a:cubicBezTo>
                  <a:cubicBezTo>
                    <a:pt x="16931" y="6748"/>
                    <a:pt x="18694" y="5623"/>
                    <a:pt x="19758" y="4863"/>
                  </a:cubicBezTo>
                  <a:cubicBezTo>
                    <a:pt x="13131" y="4499"/>
                    <a:pt x="6353" y="2827"/>
                    <a:pt x="274"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36" name="Google Shape;1616;p70"/>
            <p:cNvSpPr/>
            <p:nvPr/>
          </p:nvSpPr>
          <p:spPr>
            <a:xfrm>
              <a:off x="2213519" y="2588115"/>
              <a:ext cx="417051" cy="586176"/>
            </a:xfrm>
            <a:custGeom>
              <a:avLst/>
              <a:gdLst/>
              <a:ahLst/>
              <a:cxnLst/>
              <a:rect l="l" t="t" r="r" b="b"/>
              <a:pathLst>
                <a:path w="6552" h="9209" extrusionOk="0">
                  <a:moveTo>
                    <a:pt x="3403" y="0"/>
                  </a:moveTo>
                  <a:cubicBezTo>
                    <a:pt x="3352" y="0"/>
                    <a:pt x="3302" y="4"/>
                    <a:pt x="3253" y="10"/>
                  </a:cubicBezTo>
                  <a:cubicBezTo>
                    <a:pt x="3253" y="10"/>
                    <a:pt x="3982" y="2199"/>
                    <a:pt x="4256" y="2746"/>
                  </a:cubicBezTo>
                  <a:cubicBezTo>
                    <a:pt x="4256" y="2746"/>
                    <a:pt x="1520" y="4326"/>
                    <a:pt x="0" y="4600"/>
                  </a:cubicBezTo>
                  <a:cubicBezTo>
                    <a:pt x="0" y="4600"/>
                    <a:pt x="851" y="5877"/>
                    <a:pt x="1551" y="6576"/>
                  </a:cubicBezTo>
                  <a:cubicBezTo>
                    <a:pt x="1551" y="6576"/>
                    <a:pt x="2158" y="6302"/>
                    <a:pt x="2523" y="5846"/>
                  </a:cubicBezTo>
                  <a:cubicBezTo>
                    <a:pt x="2561" y="5802"/>
                    <a:pt x="2589" y="5782"/>
                    <a:pt x="2609" y="5782"/>
                  </a:cubicBezTo>
                  <a:cubicBezTo>
                    <a:pt x="2790" y="5782"/>
                    <a:pt x="2219" y="7518"/>
                    <a:pt x="2219" y="7518"/>
                  </a:cubicBezTo>
                  <a:cubicBezTo>
                    <a:pt x="2219" y="7518"/>
                    <a:pt x="2736" y="8551"/>
                    <a:pt x="3952" y="9038"/>
                  </a:cubicBezTo>
                  <a:cubicBezTo>
                    <a:pt x="4243" y="9162"/>
                    <a:pt x="4499" y="9209"/>
                    <a:pt x="4721" y="9209"/>
                  </a:cubicBezTo>
                  <a:cubicBezTo>
                    <a:pt x="5424" y="9209"/>
                    <a:pt x="5776" y="8734"/>
                    <a:pt x="5776" y="8734"/>
                  </a:cubicBezTo>
                  <a:cubicBezTo>
                    <a:pt x="5776" y="8734"/>
                    <a:pt x="5776" y="5451"/>
                    <a:pt x="6171" y="3840"/>
                  </a:cubicBezTo>
                  <a:cubicBezTo>
                    <a:pt x="6552" y="2287"/>
                    <a:pt x="4758" y="0"/>
                    <a:pt x="3403" y="0"/>
                  </a:cubicBezTo>
                  <a:close/>
                </a:path>
              </a:pathLst>
            </a:custGeom>
            <a:solidFill>
              <a:srgbClr val="3D1926"/>
            </a:solidFill>
            <a:ln>
              <a:noFill/>
            </a:ln>
          </p:spPr>
          <p:txBody>
            <a:bodyPr spcFirstLastPara="1" wrap="square" lIns="91425" tIns="91425" rIns="91425" bIns="91425" anchor="ctr" anchorCtr="0">
              <a:noAutofit/>
            </a:bodyPr>
            <a:lstStyle/>
            <a:p>
              <a:endParaRPr/>
            </a:p>
          </p:txBody>
        </p:sp>
        <p:sp>
          <p:nvSpPr>
            <p:cNvPr id="37" name="Google Shape;1617;p70"/>
            <p:cNvSpPr/>
            <p:nvPr/>
          </p:nvSpPr>
          <p:spPr>
            <a:xfrm>
              <a:off x="2432162" y="2695177"/>
              <a:ext cx="222529" cy="175172"/>
            </a:xfrm>
            <a:custGeom>
              <a:avLst/>
              <a:gdLst/>
              <a:ahLst/>
              <a:cxnLst/>
              <a:rect l="l" t="t" r="r" b="b"/>
              <a:pathLst>
                <a:path w="3496" h="2752" extrusionOk="0">
                  <a:moveTo>
                    <a:pt x="882" y="0"/>
                  </a:moveTo>
                  <a:cubicBezTo>
                    <a:pt x="881" y="0"/>
                    <a:pt x="0" y="243"/>
                    <a:pt x="1125" y="1611"/>
                  </a:cubicBezTo>
                  <a:cubicBezTo>
                    <a:pt x="1776" y="2408"/>
                    <a:pt x="2417" y="2751"/>
                    <a:pt x="2855" y="2751"/>
                  </a:cubicBezTo>
                  <a:cubicBezTo>
                    <a:pt x="3152" y="2751"/>
                    <a:pt x="3355" y="2593"/>
                    <a:pt x="3404" y="2310"/>
                  </a:cubicBezTo>
                  <a:cubicBezTo>
                    <a:pt x="3496" y="1641"/>
                    <a:pt x="882" y="0"/>
                    <a:pt x="882"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38" name="Google Shape;1618;p70"/>
            <p:cNvSpPr/>
            <p:nvPr/>
          </p:nvSpPr>
          <p:spPr>
            <a:xfrm>
              <a:off x="3446768" y="2588115"/>
              <a:ext cx="417115" cy="586176"/>
            </a:xfrm>
            <a:custGeom>
              <a:avLst/>
              <a:gdLst/>
              <a:ahLst/>
              <a:cxnLst/>
              <a:rect l="l" t="t" r="r" b="b"/>
              <a:pathLst>
                <a:path w="6553" h="9209" extrusionOk="0">
                  <a:moveTo>
                    <a:pt x="3150" y="0"/>
                  </a:moveTo>
                  <a:cubicBezTo>
                    <a:pt x="1795" y="0"/>
                    <a:pt x="1" y="2287"/>
                    <a:pt x="352" y="3840"/>
                  </a:cubicBezTo>
                  <a:cubicBezTo>
                    <a:pt x="747" y="5451"/>
                    <a:pt x="778" y="8734"/>
                    <a:pt x="778" y="8734"/>
                  </a:cubicBezTo>
                  <a:cubicBezTo>
                    <a:pt x="778" y="8734"/>
                    <a:pt x="1129" y="9209"/>
                    <a:pt x="1833" y="9209"/>
                  </a:cubicBezTo>
                  <a:cubicBezTo>
                    <a:pt x="2054" y="9209"/>
                    <a:pt x="2310" y="9162"/>
                    <a:pt x="2601" y="9038"/>
                  </a:cubicBezTo>
                  <a:cubicBezTo>
                    <a:pt x="3817" y="8551"/>
                    <a:pt x="4304" y="7518"/>
                    <a:pt x="4304" y="7518"/>
                  </a:cubicBezTo>
                  <a:cubicBezTo>
                    <a:pt x="4304" y="7518"/>
                    <a:pt x="3758" y="5782"/>
                    <a:pt x="3921" y="5782"/>
                  </a:cubicBezTo>
                  <a:cubicBezTo>
                    <a:pt x="3939" y="5782"/>
                    <a:pt x="3964" y="5802"/>
                    <a:pt x="4000" y="5846"/>
                  </a:cubicBezTo>
                  <a:cubicBezTo>
                    <a:pt x="4364" y="6302"/>
                    <a:pt x="5003" y="6576"/>
                    <a:pt x="5003" y="6576"/>
                  </a:cubicBezTo>
                  <a:cubicBezTo>
                    <a:pt x="5702" y="5877"/>
                    <a:pt x="6553" y="4600"/>
                    <a:pt x="6553" y="4600"/>
                  </a:cubicBezTo>
                  <a:cubicBezTo>
                    <a:pt x="5003" y="4326"/>
                    <a:pt x="2267" y="2746"/>
                    <a:pt x="2267" y="2746"/>
                  </a:cubicBezTo>
                  <a:cubicBezTo>
                    <a:pt x="2571" y="2199"/>
                    <a:pt x="3301" y="10"/>
                    <a:pt x="3301" y="10"/>
                  </a:cubicBezTo>
                  <a:cubicBezTo>
                    <a:pt x="3251" y="4"/>
                    <a:pt x="3201" y="0"/>
                    <a:pt x="3150" y="0"/>
                  </a:cubicBezTo>
                  <a:close/>
                </a:path>
              </a:pathLst>
            </a:custGeom>
            <a:solidFill>
              <a:srgbClr val="3D1926"/>
            </a:solidFill>
            <a:ln>
              <a:noFill/>
            </a:ln>
          </p:spPr>
          <p:txBody>
            <a:bodyPr spcFirstLastPara="1" wrap="square" lIns="91425" tIns="91425" rIns="91425" bIns="91425" anchor="ctr" anchorCtr="0">
              <a:noAutofit/>
            </a:bodyPr>
            <a:lstStyle/>
            <a:p>
              <a:endParaRPr/>
            </a:p>
          </p:txBody>
        </p:sp>
        <p:sp>
          <p:nvSpPr>
            <p:cNvPr id="39" name="Google Shape;1619;p70"/>
            <p:cNvSpPr/>
            <p:nvPr/>
          </p:nvSpPr>
          <p:spPr>
            <a:xfrm>
              <a:off x="3422707" y="2695177"/>
              <a:ext cx="222593" cy="175172"/>
            </a:xfrm>
            <a:custGeom>
              <a:avLst/>
              <a:gdLst/>
              <a:ahLst/>
              <a:cxnLst/>
              <a:rect l="l" t="t" r="r" b="b"/>
              <a:pathLst>
                <a:path w="3497" h="2752" extrusionOk="0">
                  <a:moveTo>
                    <a:pt x="2615" y="0"/>
                  </a:moveTo>
                  <a:cubicBezTo>
                    <a:pt x="2615" y="0"/>
                    <a:pt x="1" y="1641"/>
                    <a:pt x="92" y="2310"/>
                  </a:cubicBezTo>
                  <a:cubicBezTo>
                    <a:pt x="141" y="2593"/>
                    <a:pt x="344" y="2751"/>
                    <a:pt x="641" y="2751"/>
                  </a:cubicBezTo>
                  <a:cubicBezTo>
                    <a:pt x="1079" y="2751"/>
                    <a:pt x="1720" y="2408"/>
                    <a:pt x="2372" y="1611"/>
                  </a:cubicBezTo>
                  <a:cubicBezTo>
                    <a:pt x="3496" y="243"/>
                    <a:pt x="2615" y="0"/>
                    <a:pt x="2615"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40" name="Google Shape;1620;p70"/>
            <p:cNvSpPr/>
            <p:nvPr/>
          </p:nvSpPr>
          <p:spPr>
            <a:xfrm>
              <a:off x="2213519" y="2471850"/>
              <a:ext cx="251555" cy="160850"/>
            </a:xfrm>
            <a:custGeom>
              <a:avLst/>
              <a:gdLst/>
              <a:ahLst/>
              <a:cxnLst/>
              <a:rect l="l" t="t" r="r" b="b"/>
              <a:pathLst>
                <a:path w="3952" h="2527" extrusionOk="0">
                  <a:moveTo>
                    <a:pt x="2186" y="1"/>
                  </a:moveTo>
                  <a:cubicBezTo>
                    <a:pt x="1416" y="1"/>
                    <a:pt x="643" y="232"/>
                    <a:pt x="0" y="688"/>
                  </a:cubicBezTo>
                  <a:cubicBezTo>
                    <a:pt x="138" y="1607"/>
                    <a:pt x="901" y="2526"/>
                    <a:pt x="2342" y="2526"/>
                  </a:cubicBezTo>
                  <a:cubicBezTo>
                    <a:pt x="2808" y="2526"/>
                    <a:pt x="3343" y="2430"/>
                    <a:pt x="3952" y="2208"/>
                  </a:cubicBezTo>
                  <a:lnTo>
                    <a:pt x="3952" y="445"/>
                  </a:lnTo>
                  <a:cubicBezTo>
                    <a:pt x="3412" y="148"/>
                    <a:pt x="2800" y="1"/>
                    <a:pt x="2186" y="1"/>
                  </a:cubicBezTo>
                  <a:close/>
                </a:path>
              </a:pathLst>
            </a:custGeom>
            <a:solidFill>
              <a:srgbClr val="8E5349"/>
            </a:solidFill>
            <a:ln>
              <a:noFill/>
            </a:ln>
          </p:spPr>
          <p:txBody>
            <a:bodyPr spcFirstLastPara="1" wrap="square" lIns="91425" tIns="91425" rIns="91425" bIns="91425" anchor="ctr" anchorCtr="0">
              <a:noAutofit/>
            </a:bodyPr>
            <a:lstStyle/>
            <a:p>
              <a:endParaRPr/>
            </a:p>
          </p:txBody>
        </p:sp>
        <p:sp>
          <p:nvSpPr>
            <p:cNvPr id="41" name="Google Shape;1621;p70"/>
            <p:cNvSpPr/>
            <p:nvPr/>
          </p:nvSpPr>
          <p:spPr>
            <a:xfrm>
              <a:off x="2205753" y="2381337"/>
              <a:ext cx="259320" cy="134370"/>
            </a:xfrm>
            <a:custGeom>
              <a:avLst/>
              <a:gdLst/>
              <a:ahLst/>
              <a:cxnLst/>
              <a:rect l="l" t="t" r="r" b="b"/>
              <a:pathLst>
                <a:path w="4074" h="2111" extrusionOk="0">
                  <a:moveTo>
                    <a:pt x="2123" y="0"/>
                  </a:moveTo>
                  <a:cubicBezTo>
                    <a:pt x="1720" y="0"/>
                    <a:pt x="1286" y="93"/>
                    <a:pt x="852" y="347"/>
                  </a:cubicBezTo>
                  <a:cubicBezTo>
                    <a:pt x="244" y="681"/>
                    <a:pt x="1" y="1411"/>
                    <a:pt x="122" y="2110"/>
                  </a:cubicBezTo>
                  <a:cubicBezTo>
                    <a:pt x="765" y="1654"/>
                    <a:pt x="1529" y="1423"/>
                    <a:pt x="2295" y="1423"/>
                  </a:cubicBezTo>
                  <a:cubicBezTo>
                    <a:pt x="2907" y="1423"/>
                    <a:pt x="3521" y="1570"/>
                    <a:pt x="4074" y="1867"/>
                  </a:cubicBezTo>
                  <a:lnTo>
                    <a:pt x="4074" y="681"/>
                  </a:lnTo>
                  <a:cubicBezTo>
                    <a:pt x="4074" y="681"/>
                    <a:pt x="3214" y="0"/>
                    <a:pt x="2123" y="0"/>
                  </a:cubicBezTo>
                  <a:close/>
                </a:path>
              </a:pathLst>
            </a:custGeom>
            <a:solidFill>
              <a:srgbClr val="723A33"/>
            </a:solidFill>
            <a:ln>
              <a:noFill/>
            </a:ln>
          </p:spPr>
          <p:txBody>
            <a:bodyPr spcFirstLastPara="1" wrap="square" lIns="91425" tIns="91425" rIns="91425" bIns="91425" anchor="ctr" anchorCtr="0">
              <a:noAutofit/>
            </a:bodyPr>
            <a:lstStyle/>
            <a:p>
              <a:endParaRPr/>
            </a:p>
          </p:txBody>
        </p:sp>
        <p:sp>
          <p:nvSpPr>
            <p:cNvPr id="42" name="Google Shape;1622;p70"/>
            <p:cNvSpPr/>
            <p:nvPr/>
          </p:nvSpPr>
          <p:spPr>
            <a:xfrm>
              <a:off x="2288946" y="2481817"/>
              <a:ext cx="156776" cy="132652"/>
            </a:xfrm>
            <a:custGeom>
              <a:avLst/>
              <a:gdLst/>
              <a:ahLst/>
              <a:cxnLst/>
              <a:rect l="l" t="t" r="r" b="b"/>
              <a:pathLst>
                <a:path w="2463" h="2084" extrusionOk="0">
                  <a:moveTo>
                    <a:pt x="1049" y="1"/>
                  </a:moveTo>
                  <a:cubicBezTo>
                    <a:pt x="692" y="1"/>
                    <a:pt x="320" y="85"/>
                    <a:pt x="1" y="161"/>
                  </a:cubicBezTo>
                  <a:cubicBezTo>
                    <a:pt x="1" y="161"/>
                    <a:pt x="1" y="191"/>
                    <a:pt x="31" y="191"/>
                  </a:cubicBezTo>
                  <a:cubicBezTo>
                    <a:pt x="60" y="192"/>
                    <a:pt x="90" y="193"/>
                    <a:pt x="120" y="193"/>
                  </a:cubicBezTo>
                  <a:cubicBezTo>
                    <a:pt x="411" y="193"/>
                    <a:pt x="745" y="134"/>
                    <a:pt x="1065" y="134"/>
                  </a:cubicBezTo>
                  <a:cubicBezTo>
                    <a:pt x="1435" y="134"/>
                    <a:pt x="1788" y="213"/>
                    <a:pt x="2037" y="556"/>
                  </a:cubicBezTo>
                  <a:cubicBezTo>
                    <a:pt x="2311" y="951"/>
                    <a:pt x="2280" y="1528"/>
                    <a:pt x="2280" y="2015"/>
                  </a:cubicBezTo>
                  <a:cubicBezTo>
                    <a:pt x="2296" y="2060"/>
                    <a:pt x="2334" y="2083"/>
                    <a:pt x="2368" y="2083"/>
                  </a:cubicBezTo>
                  <a:cubicBezTo>
                    <a:pt x="2402" y="2083"/>
                    <a:pt x="2432" y="2060"/>
                    <a:pt x="2432" y="2015"/>
                  </a:cubicBezTo>
                  <a:cubicBezTo>
                    <a:pt x="2463" y="1468"/>
                    <a:pt x="2432" y="768"/>
                    <a:pt x="2007" y="343"/>
                  </a:cubicBezTo>
                  <a:cubicBezTo>
                    <a:pt x="1749" y="85"/>
                    <a:pt x="1407" y="1"/>
                    <a:pt x="1049"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3" name="Google Shape;1623;p70"/>
            <p:cNvSpPr/>
            <p:nvPr/>
          </p:nvSpPr>
          <p:spPr>
            <a:xfrm>
              <a:off x="2355016" y="2520008"/>
              <a:ext cx="90259" cy="54550"/>
            </a:xfrm>
            <a:custGeom>
              <a:avLst/>
              <a:gdLst/>
              <a:ahLst/>
              <a:cxnLst/>
              <a:rect l="l" t="t" r="r" b="b"/>
              <a:pathLst>
                <a:path w="1418" h="857" extrusionOk="0">
                  <a:moveTo>
                    <a:pt x="481" y="0"/>
                  </a:moveTo>
                  <a:cubicBezTo>
                    <a:pt x="332" y="0"/>
                    <a:pt x="178" y="50"/>
                    <a:pt x="27" y="168"/>
                  </a:cubicBezTo>
                  <a:cubicBezTo>
                    <a:pt x="0" y="195"/>
                    <a:pt x="42" y="266"/>
                    <a:pt x="73" y="266"/>
                  </a:cubicBezTo>
                  <a:cubicBezTo>
                    <a:pt x="78" y="266"/>
                    <a:pt x="83" y="264"/>
                    <a:pt x="87" y="260"/>
                  </a:cubicBezTo>
                  <a:cubicBezTo>
                    <a:pt x="227" y="190"/>
                    <a:pt x="353" y="152"/>
                    <a:pt x="473" y="152"/>
                  </a:cubicBezTo>
                  <a:cubicBezTo>
                    <a:pt x="614" y="152"/>
                    <a:pt x="746" y="205"/>
                    <a:pt x="878" y="320"/>
                  </a:cubicBezTo>
                  <a:cubicBezTo>
                    <a:pt x="1030" y="472"/>
                    <a:pt x="1151" y="655"/>
                    <a:pt x="1273" y="837"/>
                  </a:cubicBezTo>
                  <a:cubicBezTo>
                    <a:pt x="1287" y="851"/>
                    <a:pt x="1302" y="857"/>
                    <a:pt x="1317" y="857"/>
                  </a:cubicBezTo>
                  <a:cubicBezTo>
                    <a:pt x="1369" y="857"/>
                    <a:pt x="1418" y="786"/>
                    <a:pt x="1394" y="716"/>
                  </a:cubicBezTo>
                  <a:cubicBezTo>
                    <a:pt x="1219" y="342"/>
                    <a:pt x="868" y="0"/>
                    <a:pt x="481"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4" name="Google Shape;1624;p70"/>
            <p:cNvSpPr/>
            <p:nvPr/>
          </p:nvSpPr>
          <p:spPr>
            <a:xfrm>
              <a:off x="3610416" y="2475324"/>
              <a:ext cx="253464" cy="160850"/>
            </a:xfrm>
            <a:custGeom>
              <a:avLst/>
              <a:gdLst/>
              <a:ahLst/>
              <a:cxnLst/>
              <a:rect l="l" t="t" r="r" b="b"/>
              <a:pathLst>
                <a:path w="3982" h="2527" extrusionOk="0">
                  <a:moveTo>
                    <a:pt x="1781" y="1"/>
                  </a:moveTo>
                  <a:cubicBezTo>
                    <a:pt x="1166" y="1"/>
                    <a:pt x="553" y="148"/>
                    <a:pt x="0" y="445"/>
                  </a:cubicBezTo>
                  <a:lnTo>
                    <a:pt x="0" y="2208"/>
                  </a:lnTo>
                  <a:cubicBezTo>
                    <a:pt x="608" y="2430"/>
                    <a:pt x="1146" y="2526"/>
                    <a:pt x="1614" y="2526"/>
                  </a:cubicBezTo>
                  <a:cubicBezTo>
                    <a:pt x="3064" y="2526"/>
                    <a:pt x="3844" y="1607"/>
                    <a:pt x="3982" y="688"/>
                  </a:cubicBezTo>
                  <a:cubicBezTo>
                    <a:pt x="3323" y="232"/>
                    <a:pt x="2551" y="1"/>
                    <a:pt x="1781" y="1"/>
                  </a:cubicBezTo>
                  <a:close/>
                </a:path>
              </a:pathLst>
            </a:custGeom>
            <a:solidFill>
              <a:srgbClr val="8E5349"/>
            </a:solidFill>
            <a:ln>
              <a:noFill/>
            </a:ln>
          </p:spPr>
          <p:txBody>
            <a:bodyPr spcFirstLastPara="1" wrap="square" lIns="91425" tIns="91425" rIns="91425" bIns="91425" anchor="ctr" anchorCtr="0">
              <a:noAutofit/>
            </a:bodyPr>
            <a:lstStyle/>
            <a:p>
              <a:endParaRPr/>
            </a:p>
          </p:txBody>
        </p:sp>
        <p:sp>
          <p:nvSpPr>
            <p:cNvPr id="45" name="Google Shape;1625;p70"/>
            <p:cNvSpPr/>
            <p:nvPr/>
          </p:nvSpPr>
          <p:spPr>
            <a:xfrm>
              <a:off x="3610416" y="2384812"/>
              <a:ext cx="259320" cy="134370"/>
            </a:xfrm>
            <a:custGeom>
              <a:avLst/>
              <a:gdLst/>
              <a:ahLst/>
              <a:cxnLst/>
              <a:rect l="l" t="t" r="r" b="b"/>
              <a:pathLst>
                <a:path w="4074" h="2111" extrusionOk="0">
                  <a:moveTo>
                    <a:pt x="1963" y="0"/>
                  </a:moveTo>
                  <a:cubicBezTo>
                    <a:pt x="860" y="0"/>
                    <a:pt x="0" y="681"/>
                    <a:pt x="0" y="681"/>
                  </a:cubicBezTo>
                  <a:lnTo>
                    <a:pt x="0" y="1867"/>
                  </a:lnTo>
                  <a:cubicBezTo>
                    <a:pt x="553" y="1570"/>
                    <a:pt x="1166" y="1423"/>
                    <a:pt x="1781" y="1423"/>
                  </a:cubicBezTo>
                  <a:cubicBezTo>
                    <a:pt x="2551" y="1423"/>
                    <a:pt x="3323" y="1654"/>
                    <a:pt x="3982" y="2110"/>
                  </a:cubicBezTo>
                  <a:cubicBezTo>
                    <a:pt x="4073" y="1411"/>
                    <a:pt x="3830" y="681"/>
                    <a:pt x="3252" y="347"/>
                  </a:cubicBezTo>
                  <a:cubicBezTo>
                    <a:pt x="2810" y="93"/>
                    <a:pt x="2370" y="0"/>
                    <a:pt x="1963" y="0"/>
                  </a:cubicBezTo>
                  <a:close/>
                </a:path>
              </a:pathLst>
            </a:custGeom>
            <a:solidFill>
              <a:srgbClr val="723A33"/>
            </a:solidFill>
            <a:ln>
              <a:noFill/>
            </a:ln>
          </p:spPr>
          <p:txBody>
            <a:bodyPr spcFirstLastPara="1" wrap="square" lIns="91425" tIns="91425" rIns="91425" bIns="91425" anchor="ctr" anchorCtr="0">
              <a:noAutofit/>
            </a:bodyPr>
            <a:lstStyle/>
            <a:p>
              <a:endParaRPr/>
            </a:p>
          </p:txBody>
        </p:sp>
        <p:sp>
          <p:nvSpPr>
            <p:cNvPr id="46" name="Google Shape;1626;p70"/>
            <p:cNvSpPr/>
            <p:nvPr/>
          </p:nvSpPr>
          <p:spPr>
            <a:xfrm>
              <a:off x="3631675" y="2481817"/>
              <a:ext cx="156776" cy="132652"/>
            </a:xfrm>
            <a:custGeom>
              <a:avLst/>
              <a:gdLst/>
              <a:ahLst/>
              <a:cxnLst/>
              <a:rect l="l" t="t" r="r" b="b"/>
              <a:pathLst>
                <a:path w="2463" h="2084" extrusionOk="0">
                  <a:moveTo>
                    <a:pt x="1383" y="1"/>
                  </a:moveTo>
                  <a:cubicBezTo>
                    <a:pt x="1026" y="1"/>
                    <a:pt x="684" y="85"/>
                    <a:pt x="426" y="343"/>
                  </a:cubicBezTo>
                  <a:cubicBezTo>
                    <a:pt x="0" y="768"/>
                    <a:pt x="0" y="1468"/>
                    <a:pt x="0" y="2015"/>
                  </a:cubicBezTo>
                  <a:cubicBezTo>
                    <a:pt x="0" y="2060"/>
                    <a:pt x="38" y="2083"/>
                    <a:pt x="76" y="2083"/>
                  </a:cubicBezTo>
                  <a:cubicBezTo>
                    <a:pt x="114" y="2083"/>
                    <a:pt x="152" y="2060"/>
                    <a:pt x="152" y="2015"/>
                  </a:cubicBezTo>
                  <a:cubicBezTo>
                    <a:pt x="152" y="1528"/>
                    <a:pt x="122" y="981"/>
                    <a:pt x="426" y="556"/>
                  </a:cubicBezTo>
                  <a:cubicBezTo>
                    <a:pt x="654" y="221"/>
                    <a:pt x="988" y="138"/>
                    <a:pt x="1349" y="138"/>
                  </a:cubicBezTo>
                  <a:cubicBezTo>
                    <a:pt x="1710" y="138"/>
                    <a:pt x="2098" y="221"/>
                    <a:pt x="2432" y="221"/>
                  </a:cubicBezTo>
                  <a:cubicBezTo>
                    <a:pt x="2462" y="191"/>
                    <a:pt x="2462" y="161"/>
                    <a:pt x="2432" y="161"/>
                  </a:cubicBezTo>
                  <a:cubicBezTo>
                    <a:pt x="2113" y="85"/>
                    <a:pt x="1741" y="1"/>
                    <a:pt x="1383"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7" name="Google Shape;1627;p70"/>
            <p:cNvSpPr/>
            <p:nvPr/>
          </p:nvSpPr>
          <p:spPr>
            <a:xfrm>
              <a:off x="3630211" y="2520008"/>
              <a:ext cx="91914" cy="54614"/>
            </a:xfrm>
            <a:custGeom>
              <a:avLst/>
              <a:gdLst/>
              <a:ahLst/>
              <a:cxnLst/>
              <a:rect l="l" t="t" r="r" b="b"/>
              <a:pathLst>
                <a:path w="1444" h="858" extrusionOk="0">
                  <a:moveTo>
                    <a:pt x="945" y="1"/>
                  </a:moveTo>
                  <a:cubicBezTo>
                    <a:pt x="564" y="1"/>
                    <a:pt x="222" y="349"/>
                    <a:pt x="23" y="746"/>
                  </a:cubicBezTo>
                  <a:cubicBezTo>
                    <a:pt x="0" y="793"/>
                    <a:pt x="48" y="857"/>
                    <a:pt x="100" y="857"/>
                  </a:cubicBezTo>
                  <a:cubicBezTo>
                    <a:pt x="115" y="857"/>
                    <a:pt x="131" y="851"/>
                    <a:pt x="145" y="837"/>
                  </a:cubicBezTo>
                  <a:cubicBezTo>
                    <a:pt x="297" y="655"/>
                    <a:pt x="388" y="472"/>
                    <a:pt x="540" y="320"/>
                  </a:cubicBezTo>
                  <a:cubicBezTo>
                    <a:pt x="667" y="209"/>
                    <a:pt x="803" y="164"/>
                    <a:pt x="942" y="164"/>
                  </a:cubicBezTo>
                  <a:cubicBezTo>
                    <a:pt x="1069" y="164"/>
                    <a:pt x="1200" y="202"/>
                    <a:pt x="1330" y="260"/>
                  </a:cubicBezTo>
                  <a:cubicBezTo>
                    <a:pt x="1339" y="264"/>
                    <a:pt x="1347" y="266"/>
                    <a:pt x="1356" y="266"/>
                  </a:cubicBezTo>
                  <a:cubicBezTo>
                    <a:pt x="1406" y="266"/>
                    <a:pt x="1444" y="195"/>
                    <a:pt x="1391" y="168"/>
                  </a:cubicBezTo>
                  <a:cubicBezTo>
                    <a:pt x="1241" y="51"/>
                    <a:pt x="1090" y="1"/>
                    <a:pt x="945"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48" name="Google Shape;1628;p70"/>
            <p:cNvSpPr/>
            <p:nvPr/>
          </p:nvSpPr>
          <p:spPr>
            <a:xfrm>
              <a:off x="2438654" y="1808128"/>
              <a:ext cx="1222128" cy="1153702"/>
            </a:xfrm>
            <a:custGeom>
              <a:avLst/>
              <a:gdLst/>
              <a:ahLst/>
              <a:cxnLst/>
              <a:rect l="l" t="t" r="r" b="b"/>
              <a:pathLst>
                <a:path w="19200" h="18125" extrusionOk="0">
                  <a:moveTo>
                    <a:pt x="7226" y="0"/>
                  </a:moveTo>
                  <a:cubicBezTo>
                    <a:pt x="3467" y="0"/>
                    <a:pt x="1" y="1917"/>
                    <a:pt x="172" y="9103"/>
                  </a:cubicBezTo>
                  <a:cubicBezTo>
                    <a:pt x="172" y="9103"/>
                    <a:pt x="80" y="12477"/>
                    <a:pt x="871" y="14179"/>
                  </a:cubicBezTo>
                  <a:cubicBezTo>
                    <a:pt x="1691" y="15851"/>
                    <a:pt x="4427" y="17735"/>
                    <a:pt x="8075" y="18070"/>
                  </a:cubicBezTo>
                  <a:cubicBezTo>
                    <a:pt x="8470" y="18106"/>
                    <a:pt x="8878" y="18124"/>
                    <a:pt x="9295" y="18124"/>
                  </a:cubicBezTo>
                  <a:cubicBezTo>
                    <a:pt x="12725" y="18124"/>
                    <a:pt x="16673" y="16902"/>
                    <a:pt x="17649" y="14544"/>
                  </a:cubicBezTo>
                  <a:cubicBezTo>
                    <a:pt x="18774" y="11930"/>
                    <a:pt x="19199" y="10106"/>
                    <a:pt x="18865" y="7401"/>
                  </a:cubicBezTo>
                  <a:cubicBezTo>
                    <a:pt x="18531" y="4726"/>
                    <a:pt x="18379" y="3541"/>
                    <a:pt x="15886" y="2325"/>
                  </a:cubicBezTo>
                  <a:cubicBezTo>
                    <a:pt x="14669" y="1746"/>
                    <a:pt x="10814" y="0"/>
                    <a:pt x="7226" y="0"/>
                  </a:cubicBezTo>
                  <a:close/>
                </a:path>
              </a:pathLst>
            </a:custGeom>
            <a:solidFill>
              <a:srgbClr val="8E5349"/>
            </a:solidFill>
            <a:ln>
              <a:noFill/>
            </a:ln>
          </p:spPr>
          <p:txBody>
            <a:bodyPr spcFirstLastPara="1" wrap="square" lIns="91425" tIns="91425" rIns="91425" bIns="91425" anchor="ctr" anchorCtr="0">
              <a:noAutofit/>
            </a:bodyPr>
            <a:lstStyle/>
            <a:p>
              <a:endParaRPr/>
            </a:p>
          </p:txBody>
        </p:sp>
        <p:sp>
          <p:nvSpPr>
            <p:cNvPr id="49" name="Google Shape;1629;p70"/>
            <p:cNvSpPr/>
            <p:nvPr/>
          </p:nvSpPr>
          <p:spPr>
            <a:xfrm>
              <a:off x="2997069" y="2386721"/>
              <a:ext cx="87140" cy="148183"/>
            </a:xfrm>
            <a:custGeom>
              <a:avLst/>
              <a:gdLst/>
              <a:ahLst/>
              <a:cxnLst/>
              <a:rect l="l" t="t" r="r" b="b"/>
              <a:pathLst>
                <a:path w="1369" h="2328" extrusionOk="0">
                  <a:moveTo>
                    <a:pt x="322" y="1"/>
                  </a:moveTo>
                  <a:cubicBezTo>
                    <a:pt x="305" y="1"/>
                    <a:pt x="274" y="22"/>
                    <a:pt x="274" y="44"/>
                  </a:cubicBezTo>
                  <a:cubicBezTo>
                    <a:pt x="183" y="317"/>
                    <a:pt x="153" y="651"/>
                    <a:pt x="92" y="925"/>
                  </a:cubicBezTo>
                  <a:cubicBezTo>
                    <a:pt x="61" y="1138"/>
                    <a:pt x="1" y="1381"/>
                    <a:pt x="92" y="1563"/>
                  </a:cubicBezTo>
                  <a:cubicBezTo>
                    <a:pt x="153" y="1715"/>
                    <a:pt x="305" y="1806"/>
                    <a:pt x="457" y="1806"/>
                  </a:cubicBezTo>
                  <a:cubicBezTo>
                    <a:pt x="548" y="1806"/>
                    <a:pt x="609" y="1746"/>
                    <a:pt x="669" y="1685"/>
                  </a:cubicBezTo>
                  <a:cubicBezTo>
                    <a:pt x="700" y="1685"/>
                    <a:pt x="761" y="1624"/>
                    <a:pt x="791" y="1624"/>
                  </a:cubicBezTo>
                  <a:cubicBezTo>
                    <a:pt x="831" y="1584"/>
                    <a:pt x="865" y="1563"/>
                    <a:pt x="892" y="1563"/>
                  </a:cubicBezTo>
                  <a:cubicBezTo>
                    <a:pt x="946" y="1563"/>
                    <a:pt x="973" y="1644"/>
                    <a:pt x="973" y="1806"/>
                  </a:cubicBezTo>
                  <a:cubicBezTo>
                    <a:pt x="1125" y="1989"/>
                    <a:pt x="1064" y="2110"/>
                    <a:pt x="852" y="2141"/>
                  </a:cubicBezTo>
                  <a:cubicBezTo>
                    <a:pt x="769" y="2196"/>
                    <a:pt x="786" y="2327"/>
                    <a:pt x="882" y="2327"/>
                  </a:cubicBezTo>
                  <a:cubicBezTo>
                    <a:pt x="891" y="2327"/>
                    <a:pt x="902" y="2326"/>
                    <a:pt x="912" y="2323"/>
                  </a:cubicBezTo>
                  <a:cubicBezTo>
                    <a:pt x="1125" y="2232"/>
                    <a:pt x="1368" y="2019"/>
                    <a:pt x="1338" y="1746"/>
                  </a:cubicBezTo>
                  <a:cubicBezTo>
                    <a:pt x="1308" y="1563"/>
                    <a:pt x="1125" y="1381"/>
                    <a:pt x="912" y="1381"/>
                  </a:cubicBezTo>
                  <a:cubicBezTo>
                    <a:pt x="791" y="1411"/>
                    <a:pt x="730" y="1503"/>
                    <a:pt x="578" y="1563"/>
                  </a:cubicBezTo>
                  <a:cubicBezTo>
                    <a:pt x="508" y="1594"/>
                    <a:pt x="449" y="1608"/>
                    <a:pt x="401" y="1608"/>
                  </a:cubicBezTo>
                  <a:cubicBezTo>
                    <a:pt x="118" y="1608"/>
                    <a:pt x="192" y="1133"/>
                    <a:pt x="244" y="925"/>
                  </a:cubicBezTo>
                  <a:cubicBezTo>
                    <a:pt x="274" y="682"/>
                    <a:pt x="457" y="287"/>
                    <a:pt x="335" y="13"/>
                  </a:cubicBezTo>
                  <a:cubicBezTo>
                    <a:pt x="335" y="4"/>
                    <a:pt x="330" y="1"/>
                    <a:pt x="322"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0" name="Google Shape;1630;p70"/>
            <p:cNvSpPr/>
            <p:nvPr/>
          </p:nvSpPr>
          <p:spPr>
            <a:xfrm>
              <a:off x="2633364" y="2209261"/>
              <a:ext cx="114193" cy="80457"/>
            </a:xfrm>
            <a:custGeom>
              <a:avLst/>
              <a:gdLst/>
              <a:ahLst/>
              <a:cxnLst/>
              <a:rect l="l" t="t" r="r" b="b"/>
              <a:pathLst>
                <a:path w="1794" h="1264" extrusionOk="0">
                  <a:moveTo>
                    <a:pt x="1616" y="1"/>
                  </a:moveTo>
                  <a:cubicBezTo>
                    <a:pt x="982" y="1"/>
                    <a:pt x="116" y="611"/>
                    <a:pt x="0" y="1221"/>
                  </a:cubicBezTo>
                  <a:cubicBezTo>
                    <a:pt x="0" y="1242"/>
                    <a:pt x="15" y="1264"/>
                    <a:pt x="35" y="1264"/>
                  </a:cubicBezTo>
                  <a:cubicBezTo>
                    <a:pt x="43" y="1264"/>
                    <a:pt x="52" y="1260"/>
                    <a:pt x="61" y="1251"/>
                  </a:cubicBezTo>
                  <a:cubicBezTo>
                    <a:pt x="517" y="643"/>
                    <a:pt x="973" y="309"/>
                    <a:pt x="1702" y="157"/>
                  </a:cubicBezTo>
                  <a:cubicBezTo>
                    <a:pt x="1794" y="126"/>
                    <a:pt x="1763" y="5"/>
                    <a:pt x="1702" y="5"/>
                  </a:cubicBezTo>
                  <a:cubicBezTo>
                    <a:pt x="1674" y="2"/>
                    <a:pt x="1645" y="1"/>
                    <a:pt x="1616" y="1"/>
                  </a:cubicBezTo>
                  <a:close/>
                </a:path>
              </a:pathLst>
            </a:custGeom>
            <a:solidFill>
              <a:srgbClr val="8E4F4F"/>
            </a:solidFill>
            <a:ln>
              <a:noFill/>
            </a:ln>
          </p:spPr>
          <p:txBody>
            <a:bodyPr spcFirstLastPara="1" wrap="square" lIns="91425" tIns="91425" rIns="91425" bIns="91425" anchor="ctr" anchorCtr="0">
              <a:noAutofit/>
            </a:bodyPr>
            <a:lstStyle/>
            <a:p>
              <a:endParaRPr/>
            </a:p>
          </p:txBody>
        </p:sp>
        <p:sp>
          <p:nvSpPr>
            <p:cNvPr id="51" name="Google Shape;1631;p70"/>
            <p:cNvSpPr/>
            <p:nvPr/>
          </p:nvSpPr>
          <p:spPr>
            <a:xfrm>
              <a:off x="3314372" y="2196212"/>
              <a:ext cx="124568" cy="55823"/>
            </a:xfrm>
            <a:custGeom>
              <a:avLst/>
              <a:gdLst/>
              <a:ahLst/>
              <a:cxnLst/>
              <a:rect l="l" t="t" r="r" b="b"/>
              <a:pathLst>
                <a:path w="1957" h="877" extrusionOk="0">
                  <a:moveTo>
                    <a:pt x="347" y="1"/>
                  </a:moveTo>
                  <a:cubicBezTo>
                    <a:pt x="248" y="1"/>
                    <a:pt x="152" y="9"/>
                    <a:pt x="61" y="27"/>
                  </a:cubicBezTo>
                  <a:cubicBezTo>
                    <a:pt x="1" y="27"/>
                    <a:pt x="31" y="88"/>
                    <a:pt x="61" y="119"/>
                  </a:cubicBezTo>
                  <a:cubicBezTo>
                    <a:pt x="669" y="271"/>
                    <a:pt x="1277" y="362"/>
                    <a:pt x="1763" y="848"/>
                  </a:cubicBezTo>
                  <a:cubicBezTo>
                    <a:pt x="1783" y="868"/>
                    <a:pt x="1804" y="876"/>
                    <a:pt x="1825" y="876"/>
                  </a:cubicBezTo>
                  <a:cubicBezTo>
                    <a:pt x="1897" y="876"/>
                    <a:pt x="1956" y="768"/>
                    <a:pt x="1885" y="696"/>
                  </a:cubicBezTo>
                  <a:cubicBezTo>
                    <a:pt x="1575" y="282"/>
                    <a:pt x="912" y="1"/>
                    <a:pt x="347" y="1"/>
                  </a:cubicBezTo>
                  <a:close/>
                </a:path>
              </a:pathLst>
            </a:custGeom>
            <a:solidFill>
              <a:srgbClr val="8E4F4F"/>
            </a:solidFill>
            <a:ln>
              <a:noFill/>
            </a:ln>
          </p:spPr>
          <p:txBody>
            <a:bodyPr spcFirstLastPara="1" wrap="square" lIns="91425" tIns="91425" rIns="91425" bIns="91425" anchor="ctr" anchorCtr="0">
              <a:noAutofit/>
            </a:bodyPr>
            <a:lstStyle/>
            <a:p>
              <a:endParaRPr/>
            </a:p>
          </p:txBody>
        </p:sp>
        <p:sp>
          <p:nvSpPr>
            <p:cNvPr id="52" name="Google Shape;1632;p70"/>
            <p:cNvSpPr/>
            <p:nvPr/>
          </p:nvSpPr>
          <p:spPr>
            <a:xfrm>
              <a:off x="2615924" y="2569401"/>
              <a:ext cx="226412" cy="212854"/>
            </a:xfrm>
            <a:custGeom>
              <a:avLst/>
              <a:gdLst/>
              <a:ahLst/>
              <a:cxnLst/>
              <a:rect l="l" t="t" r="r" b="b"/>
              <a:pathLst>
                <a:path w="3557" h="3344" extrusionOk="0">
                  <a:moveTo>
                    <a:pt x="1764" y="0"/>
                  </a:moveTo>
                  <a:cubicBezTo>
                    <a:pt x="791" y="0"/>
                    <a:pt x="1" y="760"/>
                    <a:pt x="1" y="1672"/>
                  </a:cubicBezTo>
                  <a:cubicBezTo>
                    <a:pt x="1" y="2584"/>
                    <a:pt x="791" y="3344"/>
                    <a:pt x="1764" y="3344"/>
                  </a:cubicBezTo>
                  <a:cubicBezTo>
                    <a:pt x="2767" y="3344"/>
                    <a:pt x="3557" y="2614"/>
                    <a:pt x="3557" y="1672"/>
                  </a:cubicBezTo>
                  <a:cubicBezTo>
                    <a:pt x="3557" y="760"/>
                    <a:pt x="2767" y="0"/>
                    <a:pt x="1764" y="0"/>
                  </a:cubicBezTo>
                  <a:close/>
                </a:path>
              </a:pathLst>
            </a:custGeom>
            <a:solidFill>
              <a:srgbClr val="723A33"/>
            </a:solidFill>
            <a:ln>
              <a:noFill/>
            </a:ln>
          </p:spPr>
          <p:txBody>
            <a:bodyPr spcFirstLastPara="1" wrap="square" lIns="91425" tIns="91425" rIns="91425" bIns="91425" anchor="ctr" anchorCtr="0">
              <a:noAutofit/>
            </a:bodyPr>
            <a:lstStyle/>
            <a:p>
              <a:endParaRPr/>
            </a:p>
          </p:txBody>
        </p:sp>
        <p:sp>
          <p:nvSpPr>
            <p:cNvPr id="53" name="Google Shape;1633;p70"/>
            <p:cNvSpPr/>
            <p:nvPr/>
          </p:nvSpPr>
          <p:spPr>
            <a:xfrm>
              <a:off x="3236972" y="2569401"/>
              <a:ext cx="228385" cy="212854"/>
            </a:xfrm>
            <a:custGeom>
              <a:avLst/>
              <a:gdLst/>
              <a:ahLst/>
              <a:cxnLst/>
              <a:rect l="l" t="t" r="r" b="b"/>
              <a:pathLst>
                <a:path w="3588" h="3344" extrusionOk="0">
                  <a:moveTo>
                    <a:pt x="1794" y="0"/>
                  </a:moveTo>
                  <a:cubicBezTo>
                    <a:pt x="791" y="0"/>
                    <a:pt x="1" y="760"/>
                    <a:pt x="1" y="1672"/>
                  </a:cubicBezTo>
                  <a:cubicBezTo>
                    <a:pt x="1" y="2584"/>
                    <a:pt x="791" y="3344"/>
                    <a:pt x="1794" y="3344"/>
                  </a:cubicBezTo>
                  <a:cubicBezTo>
                    <a:pt x="2767" y="3344"/>
                    <a:pt x="3587" y="2614"/>
                    <a:pt x="3587" y="1672"/>
                  </a:cubicBezTo>
                  <a:cubicBezTo>
                    <a:pt x="3587" y="760"/>
                    <a:pt x="2767" y="0"/>
                    <a:pt x="1794" y="0"/>
                  </a:cubicBezTo>
                  <a:close/>
                </a:path>
              </a:pathLst>
            </a:custGeom>
            <a:solidFill>
              <a:srgbClr val="723A33"/>
            </a:solidFill>
            <a:ln>
              <a:noFill/>
            </a:ln>
          </p:spPr>
          <p:txBody>
            <a:bodyPr spcFirstLastPara="1" wrap="square" lIns="91425" tIns="91425" rIns="91425" bIns="91425" anchor="ctr" anchorCtr="0">
              <a:noAutofit/>
            </a:bodyPr>
            <a:lstStyle/>
            <a:p>
              <a:endParaRPr/>
            </a:p>
          </p:txBody>
        </p:sp>
        <p:sp>
          <p:nvSpPr>
            <p:cNvPr id="54" name="Google Shape;1634;p70"/>
            <p:cNvSpPr/>
            <p:nvPr/>
          </p:nvSpPr>
          <p:spPr>
            <a:xfrm>
              <a:off x="3206037" y="2354068"/>
              <a:ext cx="170334" cy="132652"/>
            </a:xfrm>
            <a:custGeom>
              <a:avLst/>
              <a:gdLst/>
              <a:ahLst/>
              <a:cxnLst/>
              <a:rect l="l" t="t" r="r" b="b"/>
              <a:pathLst>
                <a:path w="2676" h="2084" extrusionOk="0">
                  <a:moveTo>
                    <a:pt x="1451" y="1"/>
                  </a:moveTo>
                  <a:cubicBezTo>
                    <a:pt x="1405" y="1"/>
                    <a:pt x="1357" y="4"/>
                    <a:pt x="1307" y="9"/>
                  </a:cubicBezTo>
                  <a:cubicBezTo>
                    <a:pt x="395" y="101"/>
                    <a:pt x="0" y="1256"/>
                    <a:pt x="31" y="2016"/>
                  </a:cubicBezTo>
                  <a:cubicBezTo>
                    <a:pt x="31" y="2061"/>
                    <a:pt x="54" y="2084"/>
                    <a:pt x="76" y="2084"/>
                  </a:cubicBezTo>
                  <a:cubicBezTo>
                    <a:pt x="99" y="2084"/>
                    <a:pt x="122" y="2061"/>
                    <a:pt x="122" y="2016"/>
                  </a:cubicBezTo>
                  <a:cubicBezTo>
                    <a:pt x="213" y="1377"/>
                    <a:pt x="487" y="222"/>
                    <a:pt x="1307" y="161"/>
                  </a:cubicBezTo>
                  <a:cubicBezTo>
                    <a:pt x="1345" y="158"/>
                    <a:pt x="1382" y="156"/>
                    <a:pt x="1417" y="156"/>
                  </a:cubicBezTo>
                  <a:cubicBezTo>
                    <a:pt x="2339" y="156"/>
                    <a:pt x="2317" y="1281"/>
                    <a:pt x="2493" y="1955"/>
                  </a:cubicBezTo>
                  <a:cubicBezTo>
                    <a:pt x="2506" y="1993"/>
                    <a:pt x="2540" y="2010"/>
                    <a:pt x="2575" y="2010"/>
                  </a:cubicBezTo>
                  <a:cubicBezTo>
                    <a:pt x="2624" y="2010"/>
                    <a:pt x="2675" y="1977"/>
                    <a:pt x="2675" y="1924"/>
                  </a:cubicBezTo>
                  <a:cubicBezTo>
                    <a:pt x="2588" y="1142"/>
                    <a:pt x="2391" y="1"/>
                    <a:pt x="1451"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5" name="Google Shape;1635;p70"/>
            <p:cNvSpPr/>
            <p:nvPr/>
          </p:nvSpPr>
          <p:spPr>
            <a:xfrm>
              <a:off x="2720440" y="2354068"/>
              <a:ext cx="168361" cy="132652"/>
            </a:xfrm>
            <a:custGeom>
              <a:avLst/>
              <a:gdLst/>
              <a:ahLst/>
              <a:cxnLst/>
              <a:rect l="l" t="t" r="r" b="b"/>
              <a:pathLst>
                <a:path w="2645" h="2084" extrusionOk="0">
                  <a:moveTo>
                    <a:pt x="1220" y="1"/>
                  </a:moveTo>
                  <a:cubicBezTo>
                    <a:pt x="254" y="1"/>
                    <a:pt x="58" y="1142"/>
                    <a:pt x="0" y="1924"/>
                  </a:cubicBezTo>
                  <a:cubicBezTo>
                    <a:pt x="0" y="1977"/>
                    <a:pt x="51" y="2010"/>
                    <a:pt x="100" y="2010"/>
                  </a:cubicBezTo>
                  <a:cubicBezTo>
                    <a:pt x="136" y="2010"/>
                    <a:pt x="170" y="1993"/>
                    <a:pt x="182" y="1955"/>
                  </a:cubicBezTo>
                  <a:cubicBezTo>
                    <a:pt x="358" y="1281"/>
                    <a:pt x="308" y="156"/>
                    <a:pt x="1255" y="156"/>
                  </a:cubicBezTo>
                  <a:cubicBezTo>
                    <a:pt x="1291" y="156"/>
                    <a:pt x="1329" y="158"/>
                    <a:pt x="1368" y="161"/>
                  </a:cubicBezTo>
                  <a:cubicBezTo>
                    <a:pt x="2189" y="222"/>
                    <a:pt x="2462" y="1347"/>
                    <a:pt x="2523" y="2016"/>
                  </a:cubicBezTo>
                  <a:cubicBezTo>
                    <a:pt x="2538" y="2061"/>
                    <a:pt x="2568" y="2084"/>
                    <a:pt x="2595" y="2084"/>
                  </a:cubicBezTo>
                  <a:cubicBezTo>
                    <a:pt x="2622" y="2084"/>
                    <a:pt x="2644" y="2061"/>
                    <a:pt x="2644" y="2016"/>
                  </a:cubicBezTo>
                  <a:cubicBezTo>
                    <a:pt x="2644" y="1256"/>
                    <a:pt x="2280" y="101"/>
                    <a:pt x="1368" y="9"/>
                  </a:cubicBezTo>
                  <a:cubicBezTo>
                    <a:pt x="1317" y="4"/>
                    <a:pt x="1267" y="1"/>
                    <a:pt x="1220"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6" name="Google Shape;1636;p70"/>
            <p:cNvSpPr/>
            <p:nvPr/>
          </p:nvSpPr>
          <p:spPr>
            <a:xfrm>
              <a:off x="2954486" y="2585823"/>
              <a:ext cx="106491" cy="78420"/>
            </a:xfrm>
            <a:custGeom>
              <a:avLst/>
              <a:gdLst/>
              <a:ahLst/>
              <a:cxnLst/>
              <a:rect l="l" t="t" r="r" b="b"/>
              <a:pathLst>
                <a:path w="1673" h="1232" extrusionOk="0">
                  <a:moveTo>
                    <a:pt x="179" y="1"/>
                  </a:moveTo>
                  <a:cubicBezTo>
                    <a:pt x="160" y="1"/>
                    <a:pt x="138" y="16"/>
                    <a:pt x="122" y="46"/>
                  </a:cubicBezTo>
                  <a:cubicBezTo>
                    <a:pt x="1" y="806"/>
                    <a:pt x="974" y="1141"/>
                    <a:pt x="1551" y="1232"/>
                  </a:cubicBezTo>
                  <a:cubicBezTo>
                    <a:pt x="1642" y="1232"/>
                    <a:pt x="1673" y="1110"/>
                    <a:pt x="1612" y="1080"/>
                  </a:cubicBezTo>
                  <a:cubicBezTo>
                    <a:pt x="1308" y="989"/>
                    <a:pt x="1004" y="928"/>
                    <a:pt x="730" y="776"/>
                  </a:cubicBezTo>
                  <a:cubicBezTo>
                    <a:pt x="426" y="624"/>
                    <a:pt x="305" y="381"/>
                    <a:pt x="214" y="46"/>
                  </a:cubicBezTo>
                  <a:cubicBezTo>
                    <a:pt x="214" y="16"/>
                    <a:pt x="198" y="1"/>
                    <a:pt x="179"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7" name="Google Shape;1637;p70"/>
            <p:cNvSpPr/>
            <p:nvPr/>
          </p:nvSpPr>
          <p:spPr>
            <a:xfrm>
              <a:off x="3136403" y="4424781"/>
              <a:ext cx="5856" cy="64"/>
            </a:xfrm>
            <a:custGeom>
              <a:avLst/>
              <a:gdLst/>
              <a:ahLst/>
              <a:cxnLst/>
              <a:rect l="l" t="t" r="r" b="b"/>
              <a:pathLst>
                <a:path w="92" h="1" extrusionOk="0">
                  <a:moveTo>
                    <a:pt x="0" y="1"/>
                  </a:moveTo>
                  <a:lnTo>
                    <a:pt x="91" y="1"/>
                  </a:lnTo>
                  <a:close/>
                </a:path>
              </a:pathLst>
            </a:custGeom>
            <a:solidFill>
              <a:srgbClr val="635BA8"/>
            </a:solidFill>
            <a:ln>
              <a:noFill/>
            </a:ln>
          </p:spPr>
          <p:txBody>
            <a:bodyPr spcFirstLastPara="1" wrap="square" lIns="91425" tIns="91425" rIns="91425" bIns="91425" anchor="ctr" anchorCtr="0">
              <a:noAutofit/>
            </a:bodyPr>
            <a:lstStyle/>
            <a:p>
              <a:endParaRPr/>
            </a:p>
          </p:txBody>
        </p:sp>
        <p:sp>
          <p:nvSpPr>
            <p:cNvPr id="58" name="Google Shape;1638;p70"/>
            <p:cNvSpPr/>
            <p:nvPr/>
          </p:nvSpPr>
          <p:spPr>
            <a:xfrm>
              <a:off x="2737817" y="5059387"/>
              <a:ext cx="398656" cy="170843"/>
            </a:xfrm>
            <a:custGeom>
              <a:avLst/>
              <a:gdLst/>
              <a:ahLst/>
              <a:cxnLst/>
              <a:rect l="l" t="t" r="r" b="b"/>
              <a:pathLst>
                <a:path w="6263" h="2684" extrusionOk="0">
                  <a:moveTo>
                    <a:pt x="6262" y="0"/>
                  </a:moveTo>
                  <a:lnTo>
                    <a:pt x="6262" y="0"/>
                  </a:lnTo>
                  <a:cubicBezTo>
                    <a:pt x="4226" y="1034"/>
                    <a:pt x="2189" y="1946"/>
                    <a:pt x="1" y="2189"/>
                  </a:cubicBezTo>
                  <a:cubicBezTo>
                    <a:pt x="1" y="2250"/>
                    <a:pt x="1" y="2280"/>
                    <a:pt x="1" y="2341"/>
                  </a:cubicBezTo>
                  <a:cubicBezTo>
                    <a:pt x="1382" y="2547"/>
                    <a:pt x="2791" y="2683"/>
                    <a:pt x="4199" y="2683"/>
                  </a:cubicBezTo>
                  <a:cubicBezTo>
                    <a:pt x="4868" y="2683"/>
                    <a:pt x="5536" y="2653"/>
                    <a:pt x="6201" y="2584"/>
                  </a:cubicBezTo>
                  <a:lnTo>
                    <a:pt x="6262" y="0"/>
                  </a:lnTo>
                  <a:close/>
                </a:path>
              </a:pathLst>
            </a:custGeom>
            <a:solidFill>
              <a:srgbClr val="8E5349"/>
            </a:solidFill>
            <a:ln>
              <a:noFill/>
            </a:ln>
          </p:spPr>
          <p:txBody>
            <a:bodyPr spcFirstLastPara="1" wrap="square" lIns="91425" tIns="91425" rIns="91425" bIns="91425" anchor="ctr" anchorCtr="0">
              <a:noAutofit/>
            </a:bodyPr>
            <a:lstStyle/>
            <a:p>
              <a:endParaRPr/>
            </a:p>
          </p:txBody>
        </p:sp>
        <p:sp>
          <p:nvSpPr>
            <p:cNvPr id="59" name="Google Shape;1639;p70"/>
            <p:cNvSpPr/>
            <p:nvPr/>
          </p:nvSpPr>
          <p:spPr>
            <a:xfrm>
              <a:off x="2737817" y="5204512"/>
              <a:ext cx="396682" cy="664087"/>
            </a:xfrm>
            <a:custGeom>
              <a:avLst/>
              <a:gdLst/>
              <a:ahLst/>
              <a:cxnLst/>
              <a:rect l="l" t="t" r="r" b="b"/>
              <a:pathLst>
                <a:path w="6232" h="10433" extrusionOk="0">
                  <a:moveTo>
                    <a:pt x="1" y="0"/>
                  </a:moveTo>
                  <a:lnTo>
                    <a:pt x="1" y="0"/>
                  </a:lnTo>
                  <a:cubicBezTo>
                    <a:pt x="183" y="4286"/>
                    <a:pt x="517" y="9666"/>
                    <a:pt x="669" y="10091"/>
                  </a:cubicBezTo>
                  <a:cubicBezTo>
                    <a:pt x="669" y="10091"/>
                    <a:pt x="1793" y="10433"/>
                    <a:pt x="3164" y="10433"/>
                  </a:cubicBezTo>
                  <a:cubicBezTo>
                    <a:pt x="4071" y="10433"/>
                    <a:pt x="5087" y="10284"/>
                    <a:pt x="5958" y="9787"/>
                  </a:cubicBezTo>
                  <a:lnTo>
                    <a:pt x="6232" y="304"/>
                  </a:lnTo>
                  <a:lnTo>
                    <a:pt x="6232" y="304"/>
                  </a:lnTo>
                  <a:cubicBezTo>
                    <a:pt x="5659" y="364"/>
                    <a:pt x="5077" y="390"/>
                    <a:pt x="4491" y="390"/>
                  </a:cubicBezTo>
                  <a:cubicBezTo>
                    <a:pt x="2992" y="390"/>
                    <a:pt x="1465" y="219"/>
                    <a:pt x="1" y="0"/>
                  </a:cubicBezTo>
                  <a:close/>
                </a:path>
              </a:pathLst>
            </a:custGeom>
            <a:solidFill>
              <a:srgbClr val="EBE9F4"/>
            </a:solidFill>
            <a:ln>
              <a:noFill/>
            </a:ln>
          </p:spPr>
          <p:txBody>
            <a:bodyPr spcFirstLastPara="1" wrap="square" lIns="91425" tIns="91425" rIns="91425" bIns="91425" anchor="ctr" anchorCtr="0">
              <a:noAutofit/>
            </a:bodyPr>
            <a:lstStyle/>
            <a:p>
              <a:endParaRPr/>
            </a:p>
          </p:txBody>
        </p:sp>
        <p:sp>
          <p:nvSpPr>
            <p:cNvPr id="60" name="Google Shape;1640;p70"/>
            <p:cNvSpPr/>
            <p:nvPr/>
          </p:nvSpPr>
          <p:spPr>
            <a:xfrm>
              <a:off x="2745582" y="5287705"/>
              <a:ext cx="387007" cy="40738"/>
            </a:xfrm>
            <a:custGeom>
              <a:avLst/>
              <a:gdLst/>
              <a:ahLst/>
              <a:cxnLst/>
              <a:rect l="l" t="t" r="r" b="b"/>
              <a:pathLst>
                <a:path w="6080" h="640" extrusionOk="0">
                  <a:moveTo>
                    <a:pt x="61" y="0"/>
                  </a:moveTo>
                  <a:cubicBezTo>
                    <a:pt x="31" y="0"/>
                    <a:pt x="0" y="61"/>
                    <a:pt x="31" y="61"/>
                  </a:cubicBezTo>
                  <a:cubicBezTo>
                    <a:pt x="968" y="458"/>
                    <a:pt x="2047" y="639"/>
                    <a:pt x="3128" y="639"/>
                  </a:cubicBezTo>
                  <a:cubicBezTo>
                    <a:pt x="4115" y="639"/>
                    <a:pt x="5103" y="488"/>
                    <a:pt x="5988" y="213"/>
                  </a:cubicBezTo>
                  <a:cubicBezTo>
                    <a:pt x="6079" y="182"/>
                    <a:pt x="6049" y="61"/>
                    <a:pt x="5958" y="61"/>
                  </a:cubicBezTo>
                  <a:cubicBezTo>
                    <a:pt x="4955" y="285"/>
                    <a:pt x="3996" y="407"/>
                    <a:pt x="3042" y="407"/>
                  </a:cubicBezTo>
                  <a:cubicBezTo>
                    <a:pt x="2058" y="407"/>
                    <a:pt x="1079" y="278"/>
                    <a:pt x="61" y="0"/>
                  </a:cubicBezTo>
                  <a:close/>
                </a:path>
              </a:pathLst>
            </a:custGeom>
            <a:solidFill>
              <a:srgbClr val="635BA8"/>
            </a:solidFill>
            <a:ln>
              <a:noFill/>
            </a:ln>
          </p:spPr>
          <p:txBody>
            <a:bodyPr spcFirstLastPara="1" wrap="square" lIns="91425" tIns="91425" rIns="91425" bIns="91425" anchor="ctr" anchorCtr="0">
              <a:noAutofit/>
            </a:bodyPr>
            <a:lstStyle/>
            <a:p>
              <a:endParaRPr/>
            </a:p>
          </p:txBody>
        </p:sp>
        <p:sp>
          <p:nvSpPr>
            <p:cNvPr id="61" name="Google Shape;1641;p70"/>
            <p:cNvSpPr/>
            <p:nvPr/>
          </p:nvSpPr>
          <p:spPr>
            <a:xfrm>
              <a:off x="2757167" y="5210750"/>
              <a:ext cx="15531" cy="83257"/>
            </a:xfrm>
            <a:custGeom>
              <a:avLst/>
              <a:gdLst/>
              <a:ahLst/>
              <a:cxnLst/>
              <a:rect l="l" t="t" r="r" b="b"/>
              <a:pathLst>
                <a:path w="244" h="1308" extrusionOk="0">
                  <a:moveTo>
                    <a:pt x="122" y="1"/>
                  </a:moveTo>
                  <a:cubicBezTo>
                    <a:pt x="107" y="1"/>
                    <a:pt x="92" y="8"/>
                    <a:pt x="92" y="24"/>
                  </a:cubicBezTo>
                  <a:cubicBezTo>
                    <a:pt x="31" y="145"/>
                    <a:pt x="31" y="328"/>
                    <a:pt x="31" y="480"/>
                  </a:cubicBezTo>
                  <a:cubicBezTo>
                    <a:pt x="31" y="723"/>
                    <a:pt x="1" y="1027"/>
                    <a:pt x="61" y="1240"/>
                  </a:cubicBezTo>
                  <a:cubicBezTo>
                    <a:pt x="61" y="1285"/>
                    <a:pt x="92" y="1308"/>
                    <a:pt x="126" y="1308"/>
                  </a:cubicBezTo>
                  <a:cubicBezTo>
                    <a:pt x="160" y="1308"/>
                    <a:pt x="198" y="1285"/>
                    <a:pt x="213" y="1240"/>
                  </a:cubicBezTo>
                  <a:cubicBezTo>
                    <a:pt x="244" y="996"/>
                    <a:pt x="213" y="723"/>
                    <a:pt x="183" y="480"/>
                  </a:cubicBezTo>
                  <a:cubicBezTo>
                    <a:pt x="183" y="328"/>
                    <a:pt x="213" y="145"/>
                    <a:pt x="153" y="24"/>
                  </a:cubicBezTo>
                  <a:cubicBezTo>
                    <a:pt x="153" y="8"/>
                    <a:pt x="137" y="1"/>
                    <a:pt x="122" y="1"/>
                  </a:cubicBezTo>
                  <a:close/>
                </a:path>
              </a:pathLst>
            </a:custGeom>
            <a:solidFill>
              <a:srgbClr val="635BA8"/>
            </a:solidFill>
            <a:ln>
              <a:noFill/>
            </a:ln>
          </p:spPr>
          <p:txBody>
            <a:bodyPr spcFirstLastPara="1" wrap="square" lIns="91425" tIns="91425" rIns="91425" bIns="91425" anchor="ctr" anchorCtr="0">
              <a:noAutofit/>
            </a:bodyPr>
            <a:lstStyle/>
            <a:p>
              <a:endParaRPr/>
            </a:p>
          </p:txBody>
        </p:sp>
        <p:sp>
          <p:nvSpPr>
            <p:cNvPr id="62" name="Google Shape;1642;p70"/>
            <p:cNvSpPr/>
            <p:nvPr/>
          </p:nvSpPr>
          <p:spPr>
            <a:xfrm>
              <a:off x="2817126" y="5219980"/>
              <a:ext cx="11712" cy="90005"/>
            </a:xfrm>
            <a:custGeom>
              <a:avLst/>
              <a:gdLst/>
              <a:ahLst/>
              <a:cxnLst/>
              <a:rect l="l" t="t" r="r" b="b"/>
              <a:pathLst>
                <a:path w="184" h="1414" extrusionOk="0">
                  <a:moveTo>
                    <a:pt x="92" y="0"/>
                  </a:moveTo>
                  <a:cubicBezTo>
                    <a:pt x="46" y="0"/>
                    <a:pt x="1" y="31"/>
                    <a:pt x="1" y="91"/>
                  </a:cubicBezTo>
                  <a:cubicBezTo>
                    <a:pt x="1" y="517"/>
                    <a:pt x="31" y="943"/>
                    <a:pt x="31" y="1368"/>
                  </a:cubicBezTo>
                  <a:cubicBezTo>
                    <a:pt x="31" y="1398"/>
                    <a:pt x="62" y="1414"/>
                    <a:pt x="92" y="1414"/>
                  </a:cubicBezTo>
                  <a:cubicBezTo>
                    <a:pt x="122" y="1414"/>
                    <a:pt x="153" y="1398"/>
                    <a:pt x="153" y="1368"/>
                  </a:cubicBezTo>
                  <a:cubicBezTo>
                    <a:pt x="183" y="943"/>
                    <a:pt x="183" y="517"/>
                    <a:pt x="183" y="91"/>
                  </a:cubicBezTo>
                  <a:cubicBezTo>
                    <a:pt x="183" y="31"/>
                    <a:pt x="138" y="0"/>
                    <a:pt x="92" y="0"/>
                  </a:cubicBezTo>
                  <a:close/>
                </a:path>
              </a:pathLst>
            </a:custGeom>
            <a:solidFill>
              <a:srgbClr val="635BA8"/>
            </a:solidFill>
            <a:ln>
              <a:noFill/>
            </a:ln>
          </p:spPr>
          <p:txBody>
            <a:bodyPr spcFirstLastPara="1" wrap="square" lIns="91425" tIns="91425" rIns="91425" bIns="91425" anchor="ctr" anchorCtr="0">
              <a:noAutofit/>
            </a:bodyPr>
            <a:lstStyle/>
            <a:p>
              <a:endParaRPr/>
            </a:p>
          </p:txBody>
        </p:sp>
        <p:sp>
          <p:nvSpPr>
            <p:cNvPr id="63" name="Google Shape;1643;p70"/>
            <p:cNvSpPr/>
            <p:nvPr/>
          </p:nvSpPr>
          <p:spPr>
            <a:xfrm>
              <a:off x="2877150" y="5225263"/>
              <a:ext cx="15531" cy="91978"/>
            </a:xfrm>
            <a:custGeom>
              <a:avLst/>
              <a:gdLst/>
              <a:ahLst/>
              <a:cxnLst/>
              <a:rect l="l" t="t" r="r" b="b"/>
              <a:pathLst>
                <a:path w="244" h="1445" extrusionOk="0">
                  <a:moveTo>
                    <a:pt x="125" y="1"/>
                  </a:moveTo>
                  <a:cubicBezTo>
                    <a:pt x="91" y="1"/>
                    <a:pt x="61" y="24"/>
                    <a:pt x="61" y="69"/>
                  </a:cubicBezTo>
                  <a:cubicBezTo>
                    <a:pt x="0" y="495"/>
                    <a:pt x="30" y="951"/>
                    <a:pt x="61" y="1376"/>
                  </a:cubicBezTo>
                  <a:cubicBezTo>
                    <a:pt x="61" y="1422"/>
                    <a:pt x="91" y="1445"/>
                    <a:pt x="122" y="1445"/>
                  </a:cubicBezTo>
                  <a:cubicBezTo>
                    <a:pt x="152" y="1445"/>
                    <a:pt x="182" y="1422"/>
                    <a:pt x="182" y="1376"/>
                  </a:cubicBezTo>
                  <a:cubicBezTo>
                    <a:pt x="213" y="981"/>
                    <a:pt x="243" y="495"/>
                    <a:pt x="213" y="69"/>
                  </a:cubicBezTo>
                  <a:cubicBezTo>
                    <a:pt x="198" y="24"/>
                    <a:pt x="160" y="1"/>
                    <a:pt x="125" y="1"/>
                  </a:cubicBezTo>
                  <a:close/>
                </a:path>
              </a:pathLst>
            </a:custGeom>
            <a:solidFill>
              <a:srgbClr val="635BA8"/>
            </a:solidFill>
            <a:ln>
              <a:noFill/>
            </a:ln>
          </p:spPr>
          <p:txBody>
            <a:bodyPr spcFirstLastPara="1" wrap="square" lIns="91425" tIns="91425" rIns="91425" bIns="91425" anchor="ctr" anchorCtr="0">
              <a:noAutofit/>
            </a:bodyPr>
            <a:lstStyle/>
            <a:p>
              <a:endParaRPr/>
            </a:p>
          </p:txBody>
        </p:sp>
        <p:sp>
          <p:nvSpPr>
            <p:cNvPr id="64" name="Google Shape;1644;p70"/>
            <p:cNvSpPr/>
            <p:nvPr/>
          </p:nvSpPr>
          <p:spPr>
            <a:xfrm>
              <a:off x="2940992" y="5228191"/>
              <a:ext cx="19414" cy="93315"/>
            </a:xfrm>
            <a:custGeom>
              <a:avLst/>
              <a:gdLst/>
              <a:ahLst/>
              <a:cxnLst/>
              <a:rect l="l" t="t" r="r" b="b"/>
              <a:pathLst>
                <a:path w="305" h="1466" extrusionOk="0">
                  <a:moveTo>
                    <a:pt x="167" y="0"/>
                  </a:moveTo>
                  <a:cubicBezTo>
                    <a:pt x="114" y="0"/>
                    <a:pt x="61" y="38"/>
                    <a:pt x="61" y="114"/>
                  </a:cubicBezTo>
                  <a:cubicBezTo>
                    <a:pt x="61" y="540"/>
                    <a:pt x="0" y="996"/>
                    <a:pt x="61" y="1452"/>
                  </a:cubicBezTo>
                  <a:cubicBezTo>
                    <a:pt x="71" y="1462"/>
                    <a:pt x="85" y="1465"/>
                    <a:pt x="98" y="1465"/>
                  </a:cubicBezTo>
                  <a:cubicBezTo>
                    <a:pt x="125" y="1465"/>
                    <a:pt x="152" y="1452"/>
                    <a:pt x="152" y="1452"/>
                  </a:cubicBezTo>
                  <a:cubicBezTo>
                    <a:pt x="304" y="1057"/>
                    <a:pt x="304" y="510"/>
                    <a:pt x="274" y="114"/>
                  </a:cubicBezTo>
                  <a:cubicBezTo>
                    <a:pt x="274" y="38"/>
                    <a:pt x="221" y="0"/>
                    <a:pt x="167" y="0"/>
                  </a:cubicBezTo>
                  <a:close/>
                </a:path>
              </a:pathLst>
            </a:custGeom>
            <a:solidFill>
              <a:srgbClr val="635BA8"/>
            </a:solidFill>
            <a:ln>
              <a:noFill/>
            </a:ln>
          </p:spPr>
          <p:txBody>
            <a:bodyPr spcFirstLastPara="1" wrap="square" lIns="91425" tIns="91425" rIns="91425" bIns="91425" anchor="ctr" anchorCtr="0">
              <a:noAutofit/>
            </a:bodyPr>
            <a:lstStyle/>
            <a:p>
              <a:endParaRPr/>
            </a:p>
          </p:txBody>
        </p:sp>
        <p:sp>
          <p:nvSpPr>
            <p:cNvPr id="65" name="Google Shape;1645;p70"/>
            <p:cNvSpPr/>
            <p:nvPr/>
          </p:nvSpPr>
          <p:spPr>
            <a:xfrm>
              <a:off x="3012537" y="5231564"/>
              <a:ext cx="15531" cy="85358"/>
            </a:xfrm>
            <a:custGeom>
              <a:avLst/>
              <a:gdLst/>
              <a:ahLst/>
              <a:cxnLst/>
              <a:rect l="l" t="t" r="r" b="b"/>
              <a:pathLst>
                <a:path w="244" h="1341" extrusionOk="0">
                  <a:moveTo>
                    <a:pt x="92" y="1"/>
                  </a:moveTo>
                  <a:cubicBezTo>
                    <a:pt x="46" y="1"/>
                    <a:pt x="1" y="31"/>
                    <a:pt x="1" y="92"/>
                  </a:cubicBezTo>
                  <a:cubicBezTo>
                    <a:pt x="1" y="487"/>
                    <a:pt x="31" y="882"/>
                    <a:pt x="92" y="1277"/>
                  </a:cubicBezTo>
                  <a:cubicBezTo>
                    <a:pt x="92" y="1315"/>
                    <a:pt x="127" y="1341"/>
                    <a:pt x="161" y="1341"/>
                  </a:cubicBezTo>
                  <a:cubicBezTo>
                    <a:pt x="181" y="1341"/>
                    <a:pt x="202" y="1331"/>
                    <a:pt x="214" y="1308"/>
                  </a:cubicBezTo>
                  <a:cubicBezTo>
                    <a:pt x="244" y="913"/>
                    <a:pt x="214" y="487"/>
                    <a:pt x="183" y="92"/>
                  </a:cubicBezTo>
                  <a:cubicBezTo>
                    <a:pt x="183" y="31"/>
                    <a:pt x="138" y="1"/>
                    <a:pt x="92" y="1"/>
                  </a:cubicBezTo>
                  <a:close/>
                </a:path>
              </a:pathLst>
            </a:custGeom>
            <a:solidFill>
              <a:srgbClr val="635BA8"/>
            </a:solidFill>
            <a:ln>
              <a:noFill/>
            </a:ln>
          </p:spPr>
          <p:txBody>
            <a:bodyPr spcFirstLastPara="1" wrap="square" lIns="91425" tIns="91425" rIns="91425" bIns="91425" anchor="ctr" anchorCtr="0">
              <a:noAutofit/>
            </a:bodyPr>
            <a:lstStyle/>
            <a:p>
              <a:endParaRPr/>
            </a:p>
          </p:txBody>
        </p:sp>
        <p:sp>
          <p:nvSpPr>
            <p:cNvPr id="66" name="Google Shape;1646;p70"/>
            <p:cNvSpPr/>
            <p:nvPr/>
          </p:nvSpPr>
          <p:spPr>
            <a:xfrm>
              <a:off x="3066704" y="5228763"/>
              <a:ext cx="23297" cy="77338"/>
            </a:xfrm>
            <a:custGeom>
              <a:avLst/>
              <a:gdLst/>
              <a:ahLst/>
              <a:cxnLst/>
              <a:rect l="l" t="t" r="r" b="b"/>
              <a:pathLst>
                <a:path w="366" h="1215" extrusionOk="0">
                  <a:moveTo>
                    <a:pt x="214" y="1"/>
                  </a:moveTo>
                  <a:cubicBezTo>
                    <a:pt x="187" y="1"/>
                    <a:pt x="163" y="14"/>
                    <a:pt x="153" y="45"/>
                  </a:cubicBezTo>
                  <a:cubicBezTo>
                    <a:pt x="1" y="409"/>
                    <a:pt x="183" y="805"/>
                    <a:pt x="153" y="1169"/>
                  </a:cubicBezTo>
                  <a:cubicBezTo>
                    <a:pt x="153" y="1200"/>
                    <a:pt x="176" y="1215"/>
                    <a:pt x="198" y="1215"/>
                  </a:cubicBezTo>
                  <a:cubicBezTo>
                    <a:pt x="221" y="1215"/>
                    <a:pt x="244" y="1200"/>
                    <a:pt x="244" y="1169"/>
                  </a:cubicBezTo>
                  <a:cubicBezTo>
                    <a:pt x="366" y="835"/>
                    <a:pt x="244" y="470"/>
                    <a:pt x="335" y="136"/>
                  </a:cubicBezTo>
                  <a:cubicBezTo>
                    <a:pt x="335" y="55"/>
                    <a:pt x="268" y="1"/>
                    <a:pt x="214" y="1"/>
                  </a:cubicBezTo>
                  <a:close/>
                </a:path>
              </a:pathLst>
            </a:custGeom>
            <a:solidFill>
              <a:srgbClr val="635BA8"/>
            </a:solidFill>
            <a:ln>
              <a:noFill/>
            </a:ln>
          </p:spPr>
          <p:txBody>
            <a:bodyPr spcFirstLastPara="1" wrap="square" lIns="91425" tIns="91425" rIns="91425" bIns="91425" anchor="ctr" anchorCtr="0">
              <a:noAutofit/>
            </a:bodyPr>
            <a:lstStyle/>
            <a:p>
              <a:endParaRPr/>
            </a:p>
          </p:txBody>
        </p:sp>
        <p:sp>
          <p:nvSpPr>
            <p:cNvPr id="67" name="Google Shape;1647;p70"/>
            <p:cNvSpPr/>
            <p:nvPr/>
          </p:nvSpPr>
          <p:spPr>
            <a:xfrm>
              <a:off x="2732024" y="5198656"/>
              <a:ext cx="408267" cy="38764"/>
            </a:xfrm>
            <a:custGeom>
              <a:avLst/>
              <a:gdLst/>
              <a:ahLst/>
              <a:cxnLst/>
              <a:rect l="l" t="t" r="r" b="b"/>
              <a:pathLst>
                <a:path w="6414" h="609" extrusionOk="0">
                  <a:moveTo>
                    <a:pt x="122" y="1"/>
                  </a:moveTo>
                  <a:cubicBezTo>
                    <a:pt x="31" y="1"/>
                    <a:pt x="0" y="92"/>
                    <a:pt x="92" y="123"/>
                  </a:cubicBezTo>
                  <a:cubicBezTo>
                    <a:pt x="1244" y="495"/>
                    <a:pt x="2469" y="609"/>
                    <a:pt x="3694" y="609"/>
                  </a:cubicBezTo>
                  <a:cubicBezTo>
                    <a:pt x="4569" y="609"/>
                    <a:pt x="5444" y="551"/>
                    <a:pt x="6292" y="487"/>
                  </a:cubicBezTo>
                  <a:cubicBezTo>
                    <a:pt x="6406" y="487"/>
                    <a:pt x="6413" y="302"/>
                    <a:pt x="6315" y="302"/>
                  </a:cubicBezTo>
                  <a:cubicBezTo>
                    <a:pt x="6308" y="302"/>
                    <a:pt x="6300" y="303"/>
                    <a:pt x="6292" y="305"/>
                  </a:cubicBezTo>
                  <a:cubicBezTo>
                    <a:pt x="5609" y="344"/>
                    <a:pt x="4936" y="368"/>
                    <a:pt x="4267" y="368"/>
                  </a:cubicBezTo>
                  <a:cubicBezTo>
                    <a:pt x="2882" y="368"/>
                    <a:pt x="1516" y="267"/>
                    <a:pt x="122" y="1"/>
                  </a:cubicBezTo>
                  <a:close/>
                </a:path>
              </a:pathLst>
            </a:custGeom>
            <a:solidFill>
              <a:srgbClr val="635BA8"/>
            </a:solidFill>
            <a:ln>
              <a:noFill/>
            </a:ln>
          </p:spPr>
          <p:txBody>
            <a:bodyPr spcFirstLastPara="1" wrap="square" lIns="91425" tIns="91425" rIns="91425" bIns="91425" anchor="ctr" anchorCtr="0">
              <a:noAutofit/>
            </a:bodyPr>
            <a:lstStyle/>
            <a:p>
              <a:endParaRPr/>
            </a:p>
          </p:txBody>
        </p:sp>
        <p:sp>
          <p:nvSpPr>
            <p:cNvPr id="68" name="Google Shape;1648;p70"/>
            <p:cNvSpPr/>
            <p:nvPr/>
          </p:nvSpPr>
          <p:spPr>
            <a:xfrm>
              <a:off x="2722349" y="4854301"/>
              <a:ext cx="419916" cy="344424"/>
            </a:xfrm>
            <a:custGeom>
              <a:avLst/>
              <a:gdLst/>
              <a:ahLst/>
              <a:cxnLst/>
              <a:rect l="l" t="t" r="r" b="b"/>
              <a:pathLst>
                <a:path w="6597" h="5411" extrusionOk="0">
                  <a:moveTo>
                    <a:pt x="6596" y="1"/>
                  </a:moveTo>
                  <a:lnTo>
                    <a:pt x="0" y="122"/>
                  </a:lnTo>
                  <a:cubicBezTo>
                    <a:pt x="0" y="122"/>
                    <a:pt x="92" y="2493"/>
                    <a:pt x="244" y="5411"/>
                  </a:cubicBezTo>
                  <a:cubicBezTo>
                    <a:pt x="2432" y="5168"/>
                    <a:pt x="4469" y="4256"/>
                    <a:pt x="6505" y="3222"/>
                  </a:cubicBezTo>
                  <a:lnTo>
                    <a:pt x="6596" y="1"/>
                  </a:lnTo>
                  <a:close/>
                </a:path>
              </a:pathLst>
            </a:custGeom>
            <a:solidFill>
              <a:srgbClr val="723A33"/>
            </a:solidFill>
            <a:ln>
              <a:noFill/>
            </a:ln>
          </p:spPr>
          <p:txBody>
            <a:bodyPr spcFirstLastPara="1" wrap="square" lIns="91425" tIns="91425" rIns="91425" bIns="91425" anchor="ctr" anchorCtr="0">
              <a:noAutofit/>
            </a:bodyPr>
            <a:lstStyle/>
            <a:p>
              <a:endParaRPr/>
            </a:p>
          </p:txBody>
        </p:sp>
        <p:sp>
          <p:nvSpPr>
            <p:cNvPr id="69" name="Google Shape;1649;p70"/>
            <p:cNvSpPr/>
            <p:nvPr/>
          </p:nvSpPr>
          <p:spPr>
            <a:xfrm>
              <a:off x="2536614" y="5952163"/>
              <a:ext cx="583693" cy="104199"/>
            </a:xfrm>
            <a:custGeom>
              <a:avLst/>
              <a:gdLst/>
              <a:ahLst/>
              <a:cxnLst/>
              <a:rect l="l" t="t" r="r" b="b"/>
              <a:pathLst>
                <a:path w="9170" h="1637" extrusionOk="0">
                  <a:moveTo>
                    <a:pt x="6828" y="0"/>
                  </a:moveTo>
                  <a:cubicBezTo>
                    <a:pt x="4144" y="0"/>
                    <a:pt x="92" y="230"/>
                    <a:pt x="92" y="230"/>
                  </a:cubicBezTo>
                  <a:cubicBezTo>
                    <a:pt x="92" y="230"/>
                    <a:pt x="0" y="990"/>
                    <a:pt x="1186" y="1263"/>
                  </a:cubicBezTo>
                  <a:cubicBezTo>
                    <a:pt x="2007" y="1458"/>
                    <a:pt x="3350" y="1637"/>
                    <a:pt x="4713" y="1637"/>
                  </a:cubicBezTo>
                  <a:cubicBezTo>
                    <a:pt x="5268" y="1637"/>
                    <a:pt x="5826" y="1607"/>
                    <a:pt x="6353" y="1537"/>
                  </a:cubicBezTo>
                  <a:cubicBezTo>
                    <a:pt x="8177" y="1263"/>
                    <a:pt x="9028" y="1081"/>
                    <a:pt x="9028" y="1081"/>
                  </a:cubicBezTo>
                  <a:cubicBezTo>
                    <a:pt x="9028" y="1081"/>
                    <a:pt x="9089" y="747"/>
                    <a:pt x="9150" y="230"/>
                  </a:cubicBezTo>
                  <a:cubicBezTo>
                    <a:pt x="9170" y="58"/>
                    <a:pt x="8170" y="0"/>
                    <a:pt x="6828" y="0"/>
                  </a:cubicBezTo>
                  <a:close/>
                </a:path>
              </a:pathLst>
            </a:custGeom>
            <a:solidFill>
              <a:srgbClr val="3A308F"/>
            </a:solidFill>
            <a:ln>
              <a:noFill/>
            </a:ln>
          </p:spPr>
          <p:txBody>
            <a:bodyPr spcFirstLastPara="1" wrap="square" lIns="91425" tIns="91425" rIns="91425" bIns="91425" anchor="ctr" anchorCtr="0">
              <a:noAutofit/>
            </a:bodyPr>
            <a:lstStyle/>
            <a:p>
              <a:endParaRPr/>
            </a:p>
          </p:txBody>
        </p:sp>
        <p:sp>
          <p:nvSpPr>
            <p:cNvPr id="70" name="Google Shape;1650;p70"/>
            <p:cNvSpPr/>
            <p:nvPr/>
          </p:nvSpPr>
          <p:spPr>
            <a:xfrm>
              <a:off x="2534704" y="5877755"/>
              <a:ext cx="218646" cy="152893"/>
            </a:xfrm>
            <a:custGeom>
              <a:avLst/>
              <a:gdLst/>
              <a:ahLst/>
              <a:cxnLst/>
              <a:rect l="l" t="t" r="r" b="b"/>
              <a:pathLst>
                <a:path w="3435" h="2402" extrusionOk="0">
                  <a:moveTo>
                    <a:pt x="2158" y="1"/>
                  </a:moveTo>
                  <a:cubicBezTo>
                    <a:pt x="1246" y="335"/>
                    <a:pt x="243" y="821"/>
                    <a:pt x="122" y="1399"/>
                  </a:cubicBezTo>
                  <a:cubicBezTo>
                    <a:pt x="0" y="1946"/>
                    <a:pt x="1520" y="2311"/>
                    <a:pt x="3435" y="2402"/>
                  </a:cubicBezTo>
                  <a:cubicBezTo>
                    <a:pt x="3192" y="1521"/>
                    <a:pt x="2796" y="730"/>
                    <a:pt x="2158" y="1"/>
                  </a:cubicBezTo>
                  <a:close/>
                </a:path>
              </a:pathLst>
            </a:custGeom>
            <a:solidFill>
              <a:srgbClr val="3A308F"/>
            </a:solidFill>
            <a:ln>
              <a:noFill/>
            </a:ln>
          </p:spPr>
          <p:txBody>
            <a:bodyPr spcFirstLastPara="1" wrap="square" lIns="91425" tIns="91425" rIns="91425" bIns="91425" anchor="ctr" anchorCtr="0">
              <a:noAutofit/>
            </a:bodyPr>
            <a:lstStyle/>
            <a:p>
              <a:endParaRPr/>
            </a:p>
          </p:txBody>
        </p:sp>
        <p:sp>
          <p:nvSpPr>
            <p:cNvPr id="71" name="Google Shape;1651;p70"/>
            <p:cNvSpPr/>
            <p:nvPr/>
          </p:nvSpPr>
          <p:spPr>
            <a:xfrm>
              <a:off x="2673974" y="5827470"/>
              <a:ext cx="458616" cy="204834"/>
            </a:xfrm>
            <a:custGeom>
              <a:avLst/>
              <a:gdLst/>
              <a:ahLst/>
              <a:cxnLst/>
              <a:rect l="l" t="t" r="r" b="b"/>
              <a:pathLst>
                <a:path w="7205" h="3218" extrusionOk="0">
                  <a:moveTo>
                    <a:pt x="6931" y="0"/>
                  </a:moveTo>
                  <a:cubicBezTo>
                    <a:pt x="6931" y="0"/>
                    <a:pt x="5667" y="591"/>
                    <a:pt x="3828" y="591"/>
                  </a:cubicBezTo>
                  <a:cubicBezTo>
                    <a:pt x="3164" y="591"/>
                    <a:pt x="2424" y="514"/>
                    <a:pt x="1642" y="304"/>
                  </a:cubicBezTo>
                  <a:cubicBezTo>
                    <a:pt x="1642" y="304"/>
                    <a:pt x="852" y="487"/>
                    <a:pt x="1" y="791"/>
                  </a:cubicBezTo>
                  <a:cubicBezTo>
                    <a:pt x="608" y="1520"/>
                    <a:pt x="1004" y="2311"/>
                    <a:pt x="1247" y="3192"/>
                  </a:cubicBezTo>
                  <a:cubicBezTo>
                    <a:pt x="1603" y="3209"/>
                    <a:pt x="1973" y="3217"/>
                    <a:pt x="2348" y="3217"/>
                  </a:cubicBezTo>
                  <a:cubicBezTo>
                    <a:pt x="4018" y="3217"/>
                    <a:pt x="5789" y="3048"/>
                    <a:pt x="6931" y="2675"/>
                  </a:cubicBezTo>
                  <a:cubicBezTo>
                    <a:pt x="6931" y="2675"/>
                    <a:pt x="7204" y="1125"/>
                    <a:pt x="6931" y="0"/>
                  </a:cubicBezTo>
                  <a:close/>
                </a:path>
              </a:pathLst>
            </a:custGeom>
            <a:solidFill>
              <a:srgbClr val="73D8EF"/>
            </a:solidFill>
            <a:ln>
              <a:noFill/>
            </a:ln>
          </p:spPr>
          <p:txBody>
            <a:bodyPr spcFirstLastPara="1" wrap="square" lIns="91425" tIns="91425" rIns="91425" bIns="91425" anchor="ctr" anchorCtr="0">
              <a:noAutofit/>
            </a:bodyPr>
            <a:lstStyle/>
            <a:p>
              <a:endParaRPr/>
            </a:p>
          </p:txBody>
        </p:sp>
        <p:sp>
          <p:nvSpPr>
            <p:cNvPr id="72" name="Google Shape;1652;p70"/>
            <p:cNvSpPr/>
            <p:nvPr/>
          </p:nvSpPr>
          <p:spPr>
            <a:xfrm>
              <a:off x="2653987" y="5750070"/>
              <a:ext cx="118585" cy="127305"/>
            </a:xfrm>
            <a:custGeom>
              <a:avLst/>
              <a:gdLst/>
              <a:ahLst/>
              <a:cxnLst/>
              <a:rect l="l" t="t" r="r" b="b"/>
              <a:pathLst>
                <a:path w="1863" h="2000" extrusionOk="0">
                  <a:moveTo>
                    <a:pt x="1156" y="184"/>
                  </a:moveTo>
                  <a:cubicBezTo>
                    <a:pt x="1183" y="184"/>
                    <a:pt x="1216" y="193"/>
                    <a:pt x="1257" y="213"/>
                  </a:cubicBezTo>
                  <a:cubicBezTo>
                    <a:pt x="1500" y="335"/>
                    <a:pt x="1470" y="882"/>
                    <a:pt x="1500" y="1095"/>
                  </a:cubicBezTo>
                  <a:cubicBezTo>
                    <a:pt x="1500" y="1229"/>
                    <a:pt x="1500" y="1357"/>
                    <a:pt x="1496" y="1484"/>
                  </a:cubicBezTo>
                  <a:lnTo>
                    <a:pt x="1496" y="1484"/>
                  </a:lnTo>
                  <a:cubicBezTo>
                    <a:pt x="1421" y="1362"/>
                    <a:pt x="1350" y="1237"/>
                    <a:pt x="1287" y="1095"/>
                  </a:cubicBezTo>
                  <a:cubicBezTo>
                    <a:pt x="1232" y="1012"/>
                    <a:pt x="904" y="184"/>
                    <a:pt x="1156" y="184"/>
                  </a:cubicBezTo>
                  <a:close/>
                  <a:moveTo>
                    <a:pt x="611" y="961"/>
                  </a:moveTo>
                  <a:cubicBezTo>
                    <a:pt x="632" y="961"/>
                    <a:pt x="655" y="965"/>
                    <a:pt x="679" y="973"/>
                  </a:cubicBezTo>
                  <a:cubicBezTo>
                    <a:pt x="801" y="1004"/>
                    <a:pt x="922" y="1156"/>
                    <a:pt x="1014" y="1247"/>
                  </a:cubicBezTo>
                  <a:cubicBezTo>
                    <a:pt x="1098" y="1320"/>
                    <a:pt x="1174" y="1407"/>
                    <a:pt x="1243" y="1501"/>
                  </a:cubicBezTo>
                  <a:lnTo>
                    <a:pt x="1243" y="1501"/>
                  </a:lnTo>
                  <a:cubicBezTo>
                    <a:pt x="1299" y="1602"/>
                    <a:pt x="1352" y="1694"/>
                    <a:pt x="1397" y="1770"/>
                  </a:cubicBezTo>
                  <a:lnTo>
                    <a:pt x="1397" y="1770"/>
                  </a:lnTo>
                  <a:cubicBezTo>
                    <a:pt x="1057" y="1680"/>
                    <a:pt x="701" y="1545"/>
                    <a:pt x="527" y="1247"/>
                  </a:cubicBezTo>
                  <a:cubicBezTo>
                    <a:pt x="422" y="1115"/>
                    <a:pt x="476" y="961"/>
                    <a:pt x="611" y="961"/>
                  </a:cubicBezTo>
                  <a:close/>
                  <a:moveTo>
                    <a:pt x="1187" y="0"/>
                  </a:moveTo>
                  <a:cubicBezTo>
                    <a:pt x="1180" y="0"/>
                    <a:pt x="1173" y="0"/>
                    <a:pt x="1166" y="1"/>
                  </a:cubicBezTo>
                  <a:cubicBezTo>
                    <a:pt x="718" y="16"/>
                    <a:pt x="772" y="447"/>
                    <a:pt x="953" y="903"/>
                  </a:cubicBezTo>
                  <a:lnTo>
                    <a:pt x="953" y="903"/>
                  </a:lnTo>
                  <a:cubicBezTo>
                    <a:pt x="914" y="873"/>
                    <a:pt x="873" y="846"/>
                    <a:pt x="831" y="821"/>
                  </a:cubicBezTo>
                  <a:cubicBezTo>
                    <a:pt x="749" y="780"/>
                    <a:pt x="643" y="752"/>
                    <a:pt x="543" y="752"/>
                  </a:cubicBezTo>
                  <a:cubicBezTo>
                    <a:pt x="419" y="752"/>
                    <a:pt x="304" y="795"/>
                    <a:pt x="254" y="913"/>
                  </a:cubicBezTo>
                  <a:cubicBezTo>
                    <a:pt x="0" y="1561"/>
                    <a:pt x="975" y="1869"/>
                    <a:pt x="1481" y="1935"/>
                  </a:cubicBezTo>
                  <a:lnTo>
                    <a:pt x="1481" y="1935"/>
                  </a:lnTo>
                  <a:cubicBezTo>
                    <a:pt x="1504" y="1978"/>
                    <a:pt x="1555" y="1999"/>
                    <a:pt x="1606" y="1999"/>
                  </a:cubicBezTo>
                  <a:cubicBezTo>
                    <a:pt x="1675" y="1999"/>
                    <a:pt x="1743" y="1961"/>
                    <a:pt x="1743" y="1885"/>
                  </a:cubicBezTo>
                  <a:cubicBezTo>
                    <a:pt x="1743" y="1464"/>
                    <a:pt x="1862" y="0"/>
                    <a:pt x="1187" y="0"/>
                  </a:cubicBezTo>
                  <a:close/>
                </a:path>
              </a:pathLst>
            </a:custGeom>
            <a:solidFill>
              <a:srgbClr val="3A308F"/>
            </a:solidFill>
            <a:ln>
              <a:noFill/>
            </a:ln>
          </p:spPr>
          <p:txBody>
            <a:bodyPr spcFirstLastPara="1" wrap="square" lIns="91425" tIns="91425" rIns="91425" bIns="91425" anchor="ctr" anchorCtr="0">
              <a:noAutofit/>
            </a:bodyPr>
            <a:lstStyle/>
            <a:p>
              <a:endParaRPr/>
            </a:p>
          </p:txBody>
        </p:sp>
        <p:sp>
          <p:nvSpPr>
            <p:cNvPr id="73" name="Google Shape;1653;p70"/>
            <p:cNvSpPr/>
            <p:nvPr/>
          </p:nvSpPr>
          <p:spPr>
            <a:xfrm>
              <a:off x="3325957" y="4991661"/>
              <a:ext cx="406358" cy="242452"/>
            </a:xfrm>
            <a:custGeom>
              <a:avLst/>
              <a:gdLst/>
              <a:ahLst/>
              <a:cxnLst/>
              <a:rect l="l" t="t" r="r" b="b"/>
              <a:pathLst>
                <a:path w="6384" h="3809" extrusionOk="0">
                  <a:moveTo>
                    <a:pt x="5898" y="1"/>
                  </a:moveTo>
                  <a:cubicBezTo>
                    <a:pt x="4165" y="1338"/>
                    <a:pt x="2129" y="2432"/>
                    <a:pt x="1" y="3131"/>
                  </a:cubicBezTo>
                  <a:lnTo>
                    <a:pt x="122" y="3709"/>
                  </a:lnTo>
                  <a:cubicBezTo>
                    <a:pt x="807" y="3777"/>
                    <a:pt x="1489" y="3808"/>
                    <a:pt x="2167" y="3808"/>
                  </a:cubicBezTo>
                  <a:cubicBezTo>
                    <a:pt x="3594" y="3808"/>
                    <a:pt x="5003" y="3672"/>
                    <a:pt x="6384" y="3466"/>
                  </a:cubicBezTo>
                  <a:cubicBezTo>
                    <a:pt x="6384" y="3405"/>
                    <a:pt x="6354" y="3375"/>
                    <a:pt x="6354" y="3314"/>
                  </a:cubicBezTo>
                  <a:cubicBezTo>
                    <a:pt x="6171" y="2037"/>
                    <a:pt x="6019" y="882"/>
                    <a:pt x="5898" y="1"/>
                  </a:cubicBezTo>
                  <a:close/>
                </a:path>
              </a:pathLst>
            </a:custGeom>
            <a:solidFill>
              <a:srgbClr val="8E5349"/>
            </a:solidFill>
            <a:ln>
              <a:noFill/>
            </a:ln>
          </p:spPr>
          <p:txBody>
            <a:bodyPr spcFirstLastPara="1" wrap="square" lIns="91425" tIns="91425" rIns="91425" bIns="91425" anchor="ctr" anchorCtr="0">
              <a:noAutofit/>
            </a:bodyPr>
            <a:lstStyle/>
            <a:p>
              <a:endParaRPr/>
            </a:p>
          </p:txBody>
        </p:sp>
        <p:sp>
          <p:nvSpPr>
            <p:cNvPr id="74" name="Google Shape;1654;p70"/>
            <p:cNvSpPr/>
            <p:nvPr/>
          </p:nvSpPr>
          <p:spPr>
            <a:xfrm>
              <a:off x="3256322" y="4863976"/>
              <a:ext cx="445058" cy="327047"/>
            </a:xfrm>
            <a:custGeom>
              <a:avLst/>
              <a:gdLst/>
              <a:ahLst/>
              <a:cxnLst/>
              <a:rect l="l" t="t" r="r" b="b"/>
              <a:pathLst>
                <a:path w="6992" h="5138" extrusionOk="0">
                  <a:moveTo>
                    <a:pt x="1" y="0"/>
                  </a:moveTo>
                  <a:lnTo>
                    <a:pt x="669" y="3162"/>
                  </a:lnTo>
                  <a:lnTo>
                    <a:pt x="1095" y="5137"/>
                  </a:lnTo>
                  <a:cubicBezTo>
                    <a:pt x="3223" y="4438"/>
                    <a:pt x="5259" y="3344"/>
                    <a:pt x="6992" y="2007"/>
                  </a:cubicBezTo>
                  <a:cubicBezTo>
                    <a:pt x="6840" y="852"/>
                    <a:pt x="6718" y="122"/>
                    <a:pt x="6718" y="122"/>
                  </a:cubicBezTo>
                  <a:lnTo>
                    <a:pt x="1" y="0"/>
                  </a:lnTo>
                  <a:close/>
                </a:path>
              </a:pathLst>
            </a:custGeom>
            <a:solidFill>
              <a:srgbClr val="723A33"/>
            </a:solidFill>
            <a:ln>
              <a:noFill/>
            </a:ln>
          </p:spPr>
          <p:txBody>
            <a:bodyPr spcFirstLastPara="1" wrap="square" lIns="91425" tIns="91425" rIns="91425" bIns="91425" anchor="ctr" anchorCtr="0">
              <a:noAutofit/>
            </a:bodyPr>
            <a:lstStyle/>
            <a:p>
              <a:endParaRPr/>
            </a:p>
          </p:txBody>
        </p:sp>
        <p:sp>
          <p:nvSpPr>
            <p:cNvPr id="75" name="Google Shape;1655;p70"/>
            <p:cNvSpPr/>
            <p:nvPr/>
          </p:nvSpPr>
          <p:spPr>
            <a:xfrm>
              <a:off x="3331813" y="5208331"/>
              <a:ext cx="477903" cy="654921"/>
            </a:xfrm>
            <a:custGeom>
              <a:avLst/>
              <a:gdLst/>
              <a:ahLst/>
              <a:cxnLst/>
              <a:rect l="l" t="t" r="r" b="b"/>
              <a:pathLst>
                <a:path w="7508" h="10289" extrusionOk="0">
                  <a:moveTo>
                    <a:pt x="6292" y="1"/>
                  </a:moveTo>
                  <a:cubicBezTo>
                    <a:pt x="4828" y="219"/>
                    <a:pt x="3316" y="391"/>
                    <a:pt x="1792" y="391"/>
                  </a:cubicBezTo>
                  <a:cubicBezTo>
                    <a:pt x="1196" y="391"/>
                    <a:pt x="598" y="365"/>
                    <a:pt x="0" y="305"/>
                  </a:cubicBezTo>
                  <a:lnTo>
                    <a:pt x="0" y="305"/>
                  </a:lnTo>
                  <a:lnTo>
                    <a:pt x="2006" y="9667"/>
                  </a:lnTo>
                  <a:cubicBezTo>
                    <a:pt x="2972" y="10143"/>
                    <a:pt x="4012" y="10288"/>
                    <a:pt x="4920" y="10288"/>
                  </a:cubicBezTo>
                  <a:cubicBezTo>
                    <a:pt x="6327" y="10288"/>
                    <a:pt x="7417" y="9940"/>
                    <a:pt x="7417" y="9940"/>
                  </a:cubicBezTo>
                  <a:cubicBezTo>
                    <a:pt x="7508" y="9515"/>
                    <a:pt x="6870" y="4226"/>
                    <a:pt x="6292" y="1"/>
                  </a:cubicBezTo>
                  <a:close/>
                </a:path>
              </a:pathLst>
            </a:custGeom>
            <a:solidFill>
              <a:srgbClr val="EBE9F4"/>
            </a:solidFill>
            <a:ln>
              <a:noFill/>
            </a:ln>
          </p:spPr>
          <p:txBody>
            <a:bodyPr spcFirstLastPara="1" wrap="square" lIns="91425" tIns="91425" rIns="91425" bIns="91425" anchor="ctr" anchorCtr="0">
              <a:noAutofit/>
            </a:bodyPr>
            <a:lstStyle/>
            <a:p>
              <a:endParaRPr/>
            </a:p>
          </p:txBody>
        </p:sp>
        <p:sp>
          <p:nvSpPr>
            <p:cNvPr id="76" name="Google Shape;1656;p70"/>
            <p:cNvSpPr/>
            <p:nvPr/>
          </p:nvSpPr>
          <p:spPr>
            <a:xfrm>
              <a:off x="3347789" y="5289614"/>
              <a:ext cx="392290" cy="41883"/>
            </a:xfrm>
            <a:custGeom>
              <a:avLst/>
              <a:gdLst/>
              <a:ahLst/>
              <a:cxnLst/>
              <a:rect l="l" t="t" r="r" b="b"/>
              <a:pathLst>
                <a:path w="6163" h="658" extrusionOk="0">
                  <a:moveTo>
                    <a:pt x="6071" y="1"/>
                  </a:moveTo>
                  <a:cubicBezTo>
                    <a:pt x="5068" y="289"/>
                    <a:pt x="4088" y="411"/>
                    <a:pt x="3104" y="411"/>
                  </a:cubicBezTo>
                  <a:cubicBezTo>
                    <a:pt x="2120" y="411"/>
                    <a:pt x="1132" y="289"/>
                    <a:pt x="114" y="92"/>
                  </a:cubicBezTo>
                  <a:cubicBezTo>
                    <a:pt x="106" y="89"/>
                    <a:pt x="98" y="88"/>
                    <a:pt x="91" y="88"/>
                  </a:cubicBezTo>
                  <a:cubicBezTo>
                    <a:pt x="18" y="88"/>
                    <a:pt x="0" y="216"/>
                    <a:pt x="83" y="244"/>
                  </a:cubicBezTo>
                  <a:cubicBezTo>
                    <a:pt x="1000" y="499"/>
                    <a:pt x="2042" y="658"/>
                    <a:pt x="3079" y="658"/>
                  </a:cubicBezTo>
                  <a:cubicBezTo>
                    <a:pt x="4140" y="658"/>
                    <a:pt x="5195" y="491"/>
                    <a:pt x="6102" y="92"/>
                  </a:cubicBezTo>
                  <a:cubicBezTo>
                    <a:pt x="6163" y="61"/>
                    <a:pt x="6132" y="1"/>
                    <a:pt x="6071" y="1"/>
                  </a:cubicBezTo>
                  <a:close/>
                </a:path>
              </a:pathLst>
            </a:custGeom>
            <a:solidFill>
              <a:srgbClr val="635BA8"/>
            </a:solidFill>
            <a:ln>
              <a:noFill/>
            </a:ln>
          </p:spPr>
          <p:txBody>
            <a:bodyPr spcFirstLastPara="1" wrap="square" lIns="91425" tIns="91425" rIns="91425" bIns="91425" anchor="ctr" anchorCtr="0">
              <a:noAutofit/>
            </a:bodyPr>
            <a:lstStyle/>
            <a:p>
              <a:endParaRPr/>
            </a:p>
          </p:txBody>
        </p:sp>
        <p:sp>
          <p:nvSpPr>
            <p:cNvPr id="77" name="Google Shape;1657;p70"/>
            <p:cNvSpPr/>
            <p:nvPr/>
          </p:nvSpPr>
          <p:spPr>
            <a:xfrm>
              <a:off x="3701310" y="5214187"/>
              <a:ext cx="23297" cy="81793"/>
            </a:xfrm>
            <a:custGeom>
              <a:avLst/>
              <a:gdLst/>
              <a:ahLst/>
              <a:cxnLst/>
              <a:rect l="l" t="t" r="r" b="b"/>
              <a:pathLst>
                <a:path w="366" h="1285" extrusionOk="0">
                  <a:moveTo>
                    <a:pt x="92" y="0"/>
                  </a:moveTo>
                  <a:cubicBezTo>
                    <a:pt x="61" y="0"/>
                    <a:pt x="31" y="0"/>
                    <a:pt x="31" y="30"/>
                  </a:cubicBezTo>
                  <a:cubicBezTo>
                    <a:pt x="1" y="152"/>
                    <a:pt x="31" y="304"/>
                    <a:pt x="61" y="456"/>
                  </a:cubicBezTo>
                  <a:cubicBezTo>
                    <a:pt x="92" y="699"/>
                    <a:pt x="92" y="1003"/>
                    <a:pt x="183" y="1216"/>
                  </a:cubicBezTo>
                  <a:cubicBezTo>
                    <a:pt x="198" y="1262"/>
                    <a:pt x="236" y="1284"/>
                    <a:pt x="270" y="1284"/>
                  </a:cubicBezTo>
                  <a:cubicBezTo>
                    <a:pt x="305" y="1284"/>
                    <a:pt x="335" y="1262"/>
                    <a:pt x="335" y="1216"/>
                  </a:cubicBezTo>
                  <a:cubicBezTo>
                    <a:pt x="365" y="973"/>
                    <a:pt x="274" y="699"/>
                    <a:pt x="213" y="456"/>
                  </a:cubicBezTo>
                  <a:cubicBezTo>
                    <a:pt x="183" y="334"/>
                    <a:pt x="183" y="152"/>
                    <a:pt x="92" y="0"/>
                  </a:cubicBezTo>
                  <a:close/>
                </a:path>
              </a:pathLst>
            </a:custGeom>
            <a:solidFill>
              <a:srgbClr val="635BA8"/>
            </a:solidFill>
            <a:ln>
              <a:noFill/>
            </a:ln>
          </p:spPr>
          <p:txBody>
            <a:bodyPr spcFirstLastPara="1" wrap="square" lIns="91425" tIns="91425" rIns="91425" bIns="91425" anchor="ctr" anchorCtr="0">
              <a:noAutofit/>
            </a:bodyPr>
            <a:lstStyle/>
            <a:p>
              <a:endParaRPr/>
            </a:p>
          </p:txBody>
        </p:sp>
        <p:sp>
          <p:nvSpPr>
            <p:cNvPr id="78" name="Google Shape;1658;p70"/>
            <p:cNvSpPr/>
            <p:nvPr/>
          </p:nvSpPr>
          <p:spPr>
            <a:xfrm>
              <a:off x="3640141" y="5223480"/>
              <a:ext cx="27562" cy="89050"/>
            </a:xfrm>
            <a:custGeom>
              <a:avLst/>
              <a:gdLst/>
              <a:ahLst/>
              <a:cxnLst/>
              <a:rect l="l" t="t" r="r" b="b"/>
              <a:pathLst>
                <a:path w="433" h="1399" extrusionOk="0">
                  <a:moveTo>
                    <a:pt x="134" y="1"/>
                  </a:moveTo>
                  <a:cubicBezTo>
                    <a:pt x="75" y="1"/>
                    <a:pt x="1" y="53"/>
                    <a:pt x="19" y="128"/>
                  </a:cubicBezTo>
                  <a:cubicBezTo>
                    <a:pt x="141" y="523"/>
                    <a:pt x="171" y="948"/>
                    <a:pt x="293" y="1343"/>
                  </a:cubicBezTo>
                  <a:cubicBezTo>
                    <a:pt x="306" y="1382"/>
                    <a:pt x="334" y="1399"/>
                    <a:pt x="361" y="1399"/>
                  </a:cubicBezTo>
                  <a:cubicBezTo>
                    <a:pt x="399" y="1399"/>
                    <a:pt x="432" y="1366"/>
                    <a:pt x="415" y="1313"/>
                  </a:cubicBezTo>
                  <a:cubicBezTo>
                    <a:pt x="354" y="918"/>
                    <a:pt x="293" y="492"/>
                    <a:pt x="202" y="67"/>
                  </a:cubicBezTo>
                  <a:cubicBezTo>
                    <a:pt x="202" y="20"/>
                    <a:pt x="171" y="1"/>
                    <a:pt x="134" y="1"/>
                  </a:cubicBezTo>
                  <a:close/>
                </a:path>
              </a:pathLst>
            </a:custGeom>
            <a:solidFill>
              <a:srgbClr val="635BA8"/>
            </a:solidFill>
            <a:ln>
              <a:noFill/>
            </a:ln>
          </p:spPr>
          <p:txBody>
            <a:bodyPr spcFirstLastPara="1" wrap="square" lIns="91425" tIns="91425" rIns="91425" bIns="91425" anchor="ctr" anchorCtr="0">
              <a:noAutofit/>
            </a:bodyPr>
            <a:lstStyle/>
            <a:p>
              <a:endParaRPr/>
            </a:p>
          </p:txBody>
        </p:sp>
        <p:sp>
          <p:nvSpPr>
            <p:cNvPr id="79" name="Google Shape;1659;p70"/>
            <p:cNvSpPr/>
            <p:nvPr/>
          </p:nvSpPr>
          <p:spPr>
            <a:xfrm>
              <a:off x="3581391" y="5228891"/>
              <a:ext cx="24315" cy="90578"/>
            </a:xfrm>
            <a:custGeom>
              <a:avLst/>
              <a:gdLst/>
              <a:ahLst/>
              <a:cxnLst/>
              <a:rect l="l" t="t" r="r" b="b"/>
              <a:pathLst>
                <a:path w="382" h="1423" extrusionOk="0">
                  <a:moveTo>
                    <a:pt x="75" y="0"/>
                  </a:moveTo>
                  <a:cubicBezTo>
                    <a:pt x="37" y="0"/>
                    <a:pt x="0" y="23"/>
                    <a:pt x="0" y="73"/>
                  </a:cubicBezTo>
                  <a:cubicBezTo>
                    <a:pt x="31" y="499"/>
                    <a:pt x="152" y="955"/>
                    <a:pt x="243" y="1380"/>
                  </a:cubicBezTo>
                  <a:cubicBezTo>
                    <a:pt x="257" y="1407"/>
                    <a:pt x="289" y="1422"/>
                    <a:pt x="317" y="1422"/>
                  </a:cubicBezTo>
                  <a:cubicBezTo>
                    <a:pt x="352" y="1422"/>
                    <a:pt x="382" y="1400"/>
                    <a:pt x="365" y="1350"/>
                  </a:cubicBezTo>
                  <a:cubicBezTo>
                    <a:pt x="334" y="924"/>
                    <a:pt x="274" y="468"/>
                    <a:pt x="152" y="43"/>
                  </a:cubicBezTo>
                  <a:cubicBezTo>
                    <a:pt x="138" y="15"/>
                    <a:pt x="106" y="0"/>
                    <a:pt x="75" y="0"/>
                  </a:cubicBezTo>
                  <a:close/>
                </a:path>
              </a:pathLst>
            </a:custGeom>
            <a:solidFill>
              <a:srgbClr val="635BA8"/>
            </a:solidFill>
            <a:ln>
              <a:noFill/>
            </a:ln>
          </p:spPr>
          <p:txBody>
            <a:bodyPr spcFirstLastPara="1" wrap="square" lIns="91425" tIns="91425" rIns="91425" bIns="91425" anchor="ctr" anchorCtr="0">
              <a:noAutofit/>
            </a:bodyPr>
            <a:lstStyle/>
            <a:p>
              <a:endParaRPr/>
            </a:p>
          </p:txBody>
        </p:sp>
        <p:sp>
          <p:nvSpPr>
            <p:cNvPr id="80" name="Google Shape;1660;p70"/>
            <p:cNvSpPr/>
            <p:nvPr/>
          </p:nvSpPr>
          <p:spPr>
            <a:xfrm>
              <a:off x="3511692" y="5231246"/>
              <a:ext cx="29089" cy="92614"/>
            </a:xfrm>
            <a:custGeom>
              <a:avLst/>
              <a:gdLst/>
              <a:ahLst/>
              <a:cxnLst/>
              <a:rect l="l" t="t" r="r" b="b"/>
              <a:pathLst>
                <a:path w="457" h="1455" extrusionOk="0">
                  <a:moveTo>
                    <a:pt x="131" y="0"/>
                  </a:moveTo>
                  <a:cubicBezTo>
                    <a:pt x="71" y="0"/>
                    <a:pt x="1" y="52"/>
                    <a:pt x="1" y="127"/>
                  </a:cubicBezTo>
                  <a:cubicBezTo>
                    <a:pt x="92" y="553"/>
                    <a:pt x="153" y="1069"/>
                    <a:pt x="396" y="1434"/>
                  </a:cubicBezTo>
                  <a:cubicBezTo>
                    <a:pt x="396" y="1447"/>
                    <a:pt x="406" y="1454"/>
                    <a:pt x="419" y="1454"/>
                  </a:cubicBezTo>
                  <a:cubicBezTo>
                    <a:pt x="436" y="1454"/>
                    <a:pt x="457" y="1439"/>
                    <a:pt x="457" y="1404"/>
                  </a:cubicBezTo>
                  <a:cubicBezTo>
                    <a:pt x="457" y="978"/>
                    <a:pt x="274" y="522"/>
                    <a:pt x="214" y="66"/>
                  </a:cubicBezTo>
                  <a:cubicBezTo>
                    <a:pt x="202" y="20"/>
                    <a:pt x="168" y="0"/>
                    <a:pt x="131" y="0"/>
                  </a:cubicBezTo>
                  <a:close/>
                </a:path>
              </a:pathLst>
            </a:custGeom>
            <a:solidFill>
              <a:srgbClr val="635BA8"/>
            </a:solidFill>
            <a:ln>
              <a:noFill/>
            </a:ln>
          </p:spPr>
          <p:txBody>
            <a:bodyPr spcFirstLastPara="1" wrap="square" lIns="91425" tIns="91425" rIns="91425" bIns="91425" anchor="ctr" anchorCtr="0">
              <a:noAutofit/>
            </a:bodyPr>
            <a:lstStyle/>
            <a:p>
              <a:endParaRPr/>
            </a:p>
          </p:txBody>
        </p:sp>
        <p:sp>
          <p:nvSpPr>
            <p:cNvPr id="81" name="Google Shape;1661;p70"/>
            <p:cNvSpPr/>
            <p:nvPr/>
          </p:nvSpPr>
          <p:spPr>
            <a:xfrm>
              <a:off x="3445940" y="5235956"/>
              <a:ext cx="21324" cy="83703"/>
            </a:xfrm>
            <a:custGeom>
              <a:avLst/>
              <a:gdLst/>
              <a:ahLst/>
              <a:cxnLst/>
              <a:rect l="l" t="t" r="r" b="b"/>
              <a:pathLst>
                <a:path w="335" h="1315" extrusionOk="0">
                  <a:moveTo>
                    <a:pt x="107" y="0"/>
                  </a:moveTo>
                  <a:cubicBezTo>
                    <a:pt x="56" y="0"/>
                    <a:pt x="0" y="40"/>
                    <a:pt x="0" y="114"/>
                  </a:cubicBezTo>
                  <a:cubicBezTo>
                    <a:pt x="61" y="509"/>
                    <a:pt x="92" y="904"/>
                    <a:pt x="213" y="1269"/>
                  </a:cubicBezTo>
                  <a:cubicBezTo>
                    <a:pt x="228" y="1299"/>
                    <a:pt x="259" y="1315"/>
                    <a:pt x="285" y="1315"/>
                  </a:cubicBezTo>
                  <a:cubicBezTo>
                    <a:pt x="312" y="1315"/>
                    <a:pt x="335" y="1299"/>
                    <a:pt x="335" y="1269"/>
                  </a:cubicBezTo>
                  <a:cubicBezTo>
                    <a:pt x="304" y="874"/>
                    <a:pt x="274" y="448"/>
                    <a:pt x="183" y="53"/>
                  </a:cubicBezTo>
                  <a:cubicBezTo>
                    <a:pt x="171" y="17"/>
                    <a:pt x="140" y="0"/>
                    <a:pt x="107" y="0"/>
                  </a:cubicBezTo>
                  <a:close/>
                </a:path>
              </a:pathLst>
            </a:custGeom>
            <a:solidFill>
              <a:srgbClr val="635BA8"/>
            </a:solidFill>
            <a:ln>
              <a:noFill/>
            </a:ln>
          </p:spPr>
          <p:txBody>
            <a:bodyPr spcFirstLastPara="1" wrap="square" lIns="91425" tIns="91425" rIns="91425" bIns="91425" anchor="ctr" anchorCtr="0">
              <a:noAutofit/>
            </a:bodyPr>
            <a:lstStyle/>
            <a:p>
              <a:endParaRPr/>
            </a:p>
          </p:txBody>
        </p:sp>
        <p:sp>
          <p:nvSpPr>
            <p:cNvPr id="82" name="Google Shape;1662;p70"/>
            <p:cNvSpPr/>
            <p:nvPr/>
          </p:nvSpPr>
          <p:spPr>
            <a:xfrm>
              <a:off x="3380697" y="5233028"/>
              <a:ext cx="26607" cy="76192"/>
            </a:xfrm>
            <a:custGeom>
              <a:avLst/>
              <a:gdLst/>
              <a:ahLst/>
              <a:cxnLst/>
              <a:rect l="l" t="t" r="r" b="b"/>
              <a:pathLst>
                <a:path w="418" h="1197" extrusionOk="0">
                  <a:moveTo>
                    <a:pt x="121" y="1"/>
                  </a:moveTo>
                  <a:cubicBezTo>
                    <a:pt x="55" y="1"/>
                    <a:pt x="1" y="65"/>
                    <a:pt x="22" y="130"/>
                  </a:cubicBezTo>
                  <a:cubicBezTo>
                    <a:pt x="174" y="464"/>
                    <a:pt x="144" y="829"/>
                    <a:pt x="296" y="1163"/>
                  </a:cubicBezTo>
                  <a:cubicBezTo>
                    <a:pt x="308" y="1186"/>
                    <a:pt x="324" y="1196"/>
                    <a:pt x="339" y="1196"/>
                  </a:cubicBezTo>
                  <a:cubicBezTo>
                    <a:pt x="364" y="1196"/>
                    <a:pt x="387" y="1170"/>
                    <a:pt x="387" y="1133"/>
                  </a:cubicBezTo>
                  <a:cubicBezTo>
                    <a:pt x="296" y="798"/>
                    <a:pt x="418" y="342"/>
                    <a:pt x="205" y="38"/>
                  </a:cubicBezTo>
                  <a:cubicBezTo>
                    <a:pt x="178" y="12"/>
                    <a:pt x="149" y="1"/>
                    <a:pt x="121" y="1"/>
                  </a:cubicBezTo>
                  <a:close/>
                </a:path>
              </a:pathLst>
            </a:custGeom>
            <a:solidFill>
              <a:srgbClr val="635BA8"/>
            </a:solidFill>
            <a:ln>
              <a:noFill/>
            </a:ln>
          </p:spPr>
          <p:txBody>
            <a:bodyPr spcFirstLastPara="1" wrap="square" lIns="91425" tIns="91425" rIns="91425" bIns="91425" anchor="ctr" anchorCtr="0">
              <a:noAutofit/>
            </a:bodyPr>
            <a:lstStyle/>
            <a:p>
              <a:endParaRPr/>
            </a:p>
          </p:txBody>
        </p:sp>
        <p:sp>
          <p:nvSpPr>
            <p:cNvPr id="83" name="Google Shape;1663;p70"/>
            <p:cNvSpPr/>
            <p:nvPr/>
          </p:nvSpPr>
          <p:spPr>
            <a:xfrm>
              <a:off x="3326021" y="5202539"/>
              <a:ext cx="410177" cy="39337"/>
            </a:xfrm>
            <a:custGeom>
              <a:avLst/>
              <a:gdLst/>
              <a:ahLst/>
              <a:cxnLst/>
              <a:rect l="l" t="t" r="r" b="b"/>
              <a:pathLst>
                <a:path w="6444" h="618" extrusionOk="0">
                  <a:moveTo>
                    <a:pt x="6322" y="1"/>
                  </a:moveTo>
                  <a:cubicBezTo>
                    <a:pt x="4975" y="278"/>
                    <a:pt x="3641" y="375"/>
                    <a:pt x="2295" y="375"/>
                  </a:cubicBezTo>
                  <a:cubicBezTo>
                    <a:pt x="1575" y="375"/>
                    <a:pt x="852" y="347"/>
                    <a:pt x="121" y="305"/>
                  </a:cubicBezTo>
                  <a:cubicBezTo>
                    <a:pt x="113" y="303"/>
                    <a:pt x="106" y="302"/>
                    <a:pt x="99" y="302"/>
                  </a:cubicBezTo>
                  <a:cubicBezTo>
                    <a:pt x="0" y="302"/>
                    <a:pt x="8" y="487"/>
                    <a:pt x="121" y="487"/>
                  </a:cubicBezTo>
                  <a:cubicBezTo>
                    <a:pt x="1011" y="552"/>
                    <a:pt x="1923" y="618"/>
                    <a:pt x="2831" y="618"/>
                  </a:cubicBezTo>
                  <a:cubicBezTo>
                    <a:pt x="4033" y="618"/>
                    <a:pt x="5227" y="503"/>
                    <a:pt x="6353" y="122"/>
                  </a:cubicBezTo>
                  <a:cubicBezTo>
                    <a:pt x="6444" y="92"/>
                    <a:pt x="6413" y="1"/>
                    <a:pt x="6322" y="1"/>
                  </a:cubicBezTo>
                  <a:close/>
                </a:path>
              </a:pathLst>
            </a:custGeom>
            <a:solidFill>
              <a:srgbClr val="635BA8"/>
            </a:solidFill>
            <a:ln>
              <a:noFill/>
            </a:ln>
          </p:spPr>
          <p:txBody>
            <a:bodyPr spcFirstLastPara="1" wrap="square" lIns="91425" tIns="91425" rIns="91425" bIns="91425" anchor="ctr" anchorCtr="0">
              <a:noAutofit/>
            </a:bodyPr>
            <a:lstStyle/>
            <a:p>
              <a:endParaRPr/>
            </a:p>
          </p:txBody>
        </p:sp>
        <p:sp>
          <p:nvSpPr>
            <p:cNvPr id="84" name="Google Shape;1664;p70"/>
            <p:cNvSpPr/>
            <p:nvPr/>
          </p:nvSpPr>
          <p:spPr>
            <a:xfrm>
              <a:off x="3481394" y="5945289"/>
              <a:ext cx="601134" cy="101398"/>
            </a:xfrm>
            <a:custGeom>
              <a:avLst/>
              <a:gdLst/>
              <a:ahLst/>
              <a:cxnLst/>
              <a:rect l="l" t="t" r="r" b="b"/>
              <a:pathLst>
                <a:path w="9444" h="1593" extrusionOk="0">
                  <a:moveTo>
                    <a:pt x="2364" y="0"/>
                  </a:moveTo>
                  <a:cubicBezTo>
                    <a:pt x="1004" y="0"/>
                    <a:pt x="1" y="54"/>
                    <a:pt x="51" y="216"/>
                  </a:cubicBezTo>
                  <a:cubicBezTo>
                    <a:pt x="173" y="733"/>
                    <a:pt x="325" y="1067"/>
                    <a:pt x="325" y="1067"/>
                  </a:cubicBezTo>
                  <a:cubicBezTo>
                    <a:pt x="325" y="1067"/>
                    <a:pt x="1206" y="1250"/>
                    <a:pt x="3091" y="1493"/>
                  </a:cubicBezTo>
                  <a:cubicBezTo>
                    <a:pt x="3645" y="1563"/>
                    <a:pt x="4221" y="1593"/>
                    <a:pt x="4789" y="1593"/>
                  </a:cubicBezTo>
                  <a:cubicBezTo>
                    <a:pt x="6183" y="1593"/>
                    <a:pt x="7520" y="1414"/>
                    <a:pt x="8319" y="1219"/>
                  </a:cubicBezTo>
                  <a:cubicBezTo>
                    <a:pt x="9444" y="946"/>
                    <a:pt x="9231" y="216"/>
                    <a:pt x="9231" y="216"/>
                  </a:cubicBezTo>
                  <a:cubicBezTo>
                    <a:pt x="9231" y="216"/>
                    <a:pt x="5084" y="0"/>
                    <a:pt x="2364" y="0"/>
                  </a:cubicBezTo>
                  <a:close/>
                </a:path>
              </a:pathLst>
            </a:custGeom>
            <a:solidFill>
              <a:srgbClr val="3A308F"/>
            </a:solidFill>
            <a:ln>
              <a:noFill/>
            </a:ln>
          </p:spPr>
          <p:txBody>
            <a:bodyPr spcFirstLastPara="1" wrap="square" lIns="91425" tIns="91425" rIns="91425" bIns="91425" anchor="ctr" anchorCtr="0">
              <a:noAutofit/>
            </a:bodyPr>
            <a:lstStyle/>
            <a:p>
              <a:endParaRPr/>
            </a:p>
          </p:txBody>
        </p:sp>
        <p:sp>
          <p:nvSpPr>
            <p:cNvPr id="85" name="Google Shape;1665;p70"/>
            <p:cNvSpPr/>
            <p:nvPr/>
          </p:nvSpPr>
          <p:spPr>
            <a:xfrm>
              <a:off x="3865786" y="5870053"/>
              <a:ext cx="216737" cy="150984"/>
            </a:xfrm>
            <a:custGeom>
              <a:avLst/>
              <a:gdLst/>
              <a:ahLst/>
              <a:cxnLst/>
              <a:rect l="l" t="t" r="r" b="b"/>
              <a:pathLst>
                <a:path w="3405" h="2372" extrusionOk="0">
                  <a:moveTo>
                    <a:pt x="851" y="0"/>
                  </a:moveTo>
                  <a:cubicBezTo>
                    <a:pt x="365" y="730"/>
                    <a:pt x="91" y="1520"/>
                    <a:pt x="0" y="2371"/>
                  </a:cubicBezTo>
                  <a:cubicBezTo>
                    <a:pt x="1915" y="2280"/>
                    <a:pt x="3405" y="1946"/>
                    <a:pt x="3192" y="1398"/>
                  </a:cubicBezTo>
                  <a:cubicBezTo>
                    <a:pt x="2949" y="821"/>
                    <a:pt x="1854" y="335"/>
                    <a:pt x="851" y="0"/>
                  </a:cubicBezTo>
                  <a:close/>
                </a:path>
              </a:pathLst>
            </a:custGeom>
            <a:solidFill>
              <a:srgbClr val="3A308F"/>
            </a:solidFill>
            <a:ln>
              <a:noFill/>
            </a:ln>
          </p:spPr>
          <p:txBody>
            <a:bodyPr spcFirstLastPara="1" wrap="square" lIns="91425" tIns="91425" rIns="91425" bIns="91425" anchor="ctr" anchorCtr="0">
              <a:noAutofit/>
            </a:bodyPr>
            <a:lstStyle/>
            <a:p>
              <a:endParaRPr/>
            </a:p>
          </p:txBody>
        </p:sp>
        <p:sp>
          <p:nvSpPr>
            <p:cNvPr id="86" name="Google Shape;1666;p70"/>
            <p:cNvSpPr/>
            <p:nvPr/>
          </p:nvSpPr>
          <p:spPr>
            <a:xfrm>
              <a:off x="3457525" y="5823587"/>
              <a:ext cx="462499" cy="199041"/>
            </a:xfrm>
            <a:custGeom>
              <a:avLst/>
              <a:gdLst/>
              <a:ahLst/>
              <a:cxnLst/>
              <a:rect l="l" t="t" r="r" b="b"/>
              <a:pathLst>
                <a:path w="7266" h="3127" extrusionOk="0">
                  <a:moveTo>
                    <a:pt x="92" y="1"/>
                  </a:moveTo>
                  <a:lnTo>
                    <a:pt x="92" y="1"/>
                  </a:lnTo>
                  <a:cubicBezTo>
                    <a:pt x="1" y="1095"/>
                    <a:pt x="578" y="2615"/>
                    <a:pt x="578" y="2615"/>
                  </a:cubicBezTo>
                  <a:cubicBezTo>
                    <a:pt x="1792" y="2961"/>
                    <a:pt x="3610" y="3126"/>
                    <a:pt x="5294" y="3126"/>
                  </a:cubicBezTo>
                  <a:cubicBezTo>
                    <a:pt x="5677" y="3126"/>
                    <a:pt x="6054" y="3118"/>
                    <a:pt x="6414" y="3101"/>
                  </a:cubicBezTo>
                  <a:cubicBezTo>
                    <a:pt x="6505" y="2250"/>
                    <a:pt x="6779" y="1460"/>
                    <a:pt x="7265" y="730"/>
                  </a:cubicBezTo>
                  <a:cubicBezTo>
                    <a:pt x="6323" y="426"/>
                    <a:pt x="5472" y="244"/>
                    <a:pt x="5472" y="244"/>
                  </a:cubicBezTo>
                  <a:cubicBezTo>
                    <a:pt x="4699" y="462"/>
                    <a:pt x="3941" y="542"/>
                    <a:pt x="3251" y="542"/>
                  </a:cubicBezTo>
                  <a:cubicBezTo>
                    <a:pt x="1444" y="542"/>
                    <a:pt x="92" y="1"/>
                    <a:pt x="92" y="1"/>
                  </a:cubicBezTo>
                  <a:close/>
                </a:path>
              </a:pathLst>
            </a:custGeom>
            <a:solidFill>
              <a:srgbClr val="73D8EF"/>
            </a:solidFill>
            <a:ln>
              <a:noFill/>
            </a:ln>
          </p:spPr>
          <p:txBody>
            <a:bodyPr spcFirstLastPara="1" wrap="square" lIns="91425" tIns="91425" rIns="91425" bIns="91425" anchor="ctr" anchorCtr="0">
              <a:noAutofit/>
            </a:bodyPr>
            <a:lstStyle/>
            <a:p>
              <a:endParaRPr/>
            </a:p>
          </p:txBody>
        </p:sp>
        <p:sp>
          <p:nvSpPr>
            <p:cNvPr id="87" name="Google Shape;1667;p70"/>
            <p:cNvSpPr/>
            <p:nvPr/>
          </p:nvSpPr>
          <p:spPr>
            <a:xfrm>
              <a:off x="3794687" y="5744277"/>
              <a:ext cx="138571" cy="127241"/>
            </a:xfrm>
            <a:custGeom>
              <a:avLst/>
              <a:gdLst/>
              <a:ahLst/>
              <a:cxnLst/>
              <a:rect l="l" t="t" r="r" b="b"/>
              <a:pathLst>
                <a:path w="2177" h="1999" extrusionOk="0">
                  <a:moveTo>
                    <a:pt x="769" y="206"/>
                  </a:moveTo>
                  <a:cubicBezTo>
                    <a:pt x="1013" y="206"/>
                    <a:pt x="840" y="1013"/>
                    <a:pt x="813" y="1095"/>
                  </a:cubicBezTo>
                  <a:cubicBezTo>
                    <a:pt x="765" y="1224"/>
                    <a:pt x="717" y="1353"/>
                    <a:pt x="664" y="1482"/>
                  </a:cubicBezTo>
                  <a:lnTo>
                    <a:pt x="664" y="1482"/>
                  </a:lnTo>
                  <a:cubicBezTo>
                    <a:pt x="638" y="1355"/>
                    <a:pt x="615" y="1229"/>
                    <a:pt x="601" y="1095"/>
                  </a:cubicBezTo>
                  <a:cubicBezTo>
                    <a:pt x="570" y="882"/>
                    <a:pt x="449" y="365"/>
                    <a:pt x="661" y="244"/>
                  </a:cubicBezTo>
                  <a:cubicBezTo>
                    <a:pt x="704" y="217"/>
                    <a:pt x="739" y="206"/>
                    <a:pt x="769" y="206"/>
                  </a:cubicBezTo>
                  <a:close/>
                  <a:moveTo>
                    <a:pt x="1461" y="961"/>
                  </a:moveTo>
                  <a:cubicBezTo>
                    <a:pt x="1602" y="961"/>
                    <a:pt x="1682" y="1115"/>
                    <a:pt x="1604" y="1247"/>
                  </a:cubicBezTo>
                  <a:cubicBezTo>
                    <a:pt x="1478" y="1549"/>
                    <a:pt x="1122" y="1684"/>
                    <a:pt x="796" y="1774"/>
                  </a:cubicBezTo>
                  <a:lnTo>
                    <a:pt x="796" y="1774"/>
                  </a:lnTo>
                  <a:cubicBezTo>
                    <a:pt x="885" y="1591"/>
                    <a:pt x="967" y="1391"/>
                    <a:pt x="1087" y="1247"/>
                  </a:cubicBezTo>
                  <a:cubicBezTo>
                    <a:pt x="1178" y="1156"/>
                    <a:pt x="1269" y="1004"/>
                    <a:pt x="1391" y="973"/>
                  </a:cubicBezTo>
                  <a:cubicBezTo>
                    <a:pt x="1416" y="965"/>
                    <a:pt x="1439" y="961"/>
                    <a:pt x="1461" y="961"/>
                  </a:cubicBezTo>
                  <a:close/>
                  <a:moveTo>
                    <a:pt x="700" y="0"/>
                  </a:moveTo>
                  <a:cubicBezTo>
                    <a:pt x="1" y="0"/>
                    <a:pt x="389" y="1464"/>
                    <a:pt x="479" y="1885"/>
                  </a:cubicBezTo>
                  <a:cubicBezTo>
                    <a:pt x="509" y="1961"/>
                    <a:pt x="585" y="1999"/>
                    <a:pt x="650" y="1999"/>
                  </a:cubicBezTo>
                  <a:cubicBezTo>
                    <a:pt x="707" y="1999"/>
                    <a:pt x="756" y="1969"/>
                    <a:pt x="755" y="1909"/>
                  </a:cubicBezTo>
                  <a:lnTo>
                    <a:pt x="755" y="1909"/>
                  </a:lnTo>
                  <a:cubicBezTo>
                    <a:pt x="1261" y="1863"/>
                    <a:pt x="2177" y="1554"/>
                    <a:pt x="1786" y="912"/>
                  </a:cubicBezTo>
                  <a:cubicBezTo>
                    <a:pt x="1719" y="795"/>
                    <a:pt x="1596" y="752"/>
                    <a:pt x="1474" y="752"/>
                  </a:cubicBezTo>
                  <a:cubicBezTo>
                    <a:pt x="1375" y="752"/>
                    <a:pt x="1277" y="780"/>
                    <a:pt x="1208" y="821"/>
                  </a:cubicBezTo>
                  <a:cubicBezTo>
                    <a:pt x="1172" y="848"/>
                    <a:pt x="1137" y="876"/>
                    <a:pt x="1103" y="906"/>
                  </a:cubicBezTo>
                  <a:lnTo>
                    <a:pt x="1103" y="906"/>
                  </a:lnTo>
                  <a:cubicBezTo>
                    <a:pt x="1210" y="459"/>
                    <a:pt x="1188" y="32"/>
                    <a:pt x="722" y="0"/>
                  </a:cubicBezTo>
                  <a:cubicBezTo>
                    <a:pt x="715" y="0"/>
                    <a:pt x="708" y="0"/>
                    <a:pt x="700" y="0"/>
                  </a:cubicBezTo>
                  <a:close/>
                </a:path>
              </a:pathLst>
            </a:custGeom>
            <a:solidFill>
              <a:srgbClr val="3A308F"/>
            </a:solidFill>
            <a:ln>
              <a:noFill/>
            </a:ln>
          </p:spPr>
          <p:txBody>
            <a:bodyPr spcFirstLastPara="1" wrap="square" lIns="91425" tIns="91425" rIns="91425" bIns="91425" anchor="ctr" anchorCtr="0">
              <a:noAutofit/>
            </a:bodyPr>
            <a:lstStyle/>
            <a:p>
              <a:endParaRPr/>
            </a:p>
          </p:txBody>
        </p:sp>
        <p:sp>
          <p:nvSpPr>
            <p:cNvPr id="88" name="Google Shape;1668;p70"/>
            <p:cNvSpPr/>
            <p:nvPr/>
          </p:nvSpPr>
          <p:spPr>
            <a:xfrm>
              <a:off x="2639157" y="3087907"/>
              <a:ext cx="1062233" cy="1801302"/>
            </a:xfrm>
            <a:custGeom>
              <a:avLst/>
              <a:gdLst/>
              <a:ahLst/>
              <a:cxnLst/>
              <a:rect l="l" t="t" r="r" b="b"/>
              <a:pathLst>
                <a:path w="16688" h="28299" extrusionOk="0">
                  <a:moveTo>
                    <a:pt x="9697" y="0"/>
                  </a:moveTo>
                  <a:lnTo>
                    <a:pt x="9697" y="5593"/>
                  </a:lnTo>
                  <a:lnTo>
                    <a:pt x="5137" y="5532"/>
                  </a:lnTo>
                  <a:lnTo>
                    <a:pt x="4347" y="821"/>
                  </a:lnTo>
                  <a:lnTo>
                    <a:pt x="2675" y="699"/>
                  </a:lnTo>
                  <a:lnTo>
                    <a:pt x="2675" y="699"/>
                  </a:lnTo>
                  <a:cubicBezTo>
                    <a:pt x="2675" y="700"/>
                    <a:pt x="4043" y="9514"/>
                    <a:pt x="274" y="11946"/>
                  </a:cubicBezTo>
                  <a:cubicBezTo>
                    <a:pt x="274" y="11946"/>
                    <a:pt x="152" y="14165"/>
                    <a:pt x="0" y="16961"/>
                  </a:cubicBezTo>
                  <a:cubicBezTo>
                    <a:pt x="4256" y="21156"/>
                    <a:pt x="8937" y="25107"/>
                    <a:pt x="13982" y="28299"/>
                  </a:cubicBezTo>
                  <a:cubicBezTo>
                    <a:pt x="14773" y="28177"/>
                    <a:pt x="15563" y="28025"/>
                    <a:pt x="16323" y="27843"/>
                  </a:cubicBezTo>
                  <a:cubicBezTo>
                    <a:pt x="16444" y="27812"/>
                    <a:pt x="16566" y="27782"/>
                    <a:pt x="16688" y="27752"/>
                  </a:cubicBezTo>
                  <a:cubicBezTo>
                    <a:pt x="15016" y="16779"/>
                    <a:pt x="14560" y="15137"/>
                    <a:pt x="14134" y="11581"/>
                  </a:cubicBezTo>
                  <a:cubicBezTo>
                    <a:pt x="14134" y="11581"/>
                    <a:pt x="12037" y="8724"/>
                    <a:pt x="11764" y="5897"/>
                  </a:cubicBezTo>
                  <a:cubicBezTo>
                    <a:pt x="11490" y="3070"/>
                    <a:pt x="11490" y="0"/>
                    <a:pt x="11490" y="0"/>
                  </a:cubicBezTo>
                  <a:close/>
                </a:path>
              </a:pathLst>
            </a:custGeom>
            <a:solidFill>
              <a:schemeClr val="tx2">
                <a:lumMod val="20000"/>
                <a:lumOff val="80000"/>
              </a:schemeClr>
            </a:solidFill>
            <a:ln>
              <a:noFill/>
            </a:ln>
          </p:spPr>
          <p:txBody>
            <a:bodyPr spcFirstLastPara="1" wrap="square" lIns="91425" tIns="91425" rIns="91425" bIns="91425" anchor="ctr" anchorCtr="0">
              <a:noAutofit/>
            </a:bodyPr>
            <a:lstStyle/>
            <a:p>
              <a:endParaRPr/>
            </a:p>
          </p:txBody>
        </p:sp>
        <p:sp>
          <p:nvSpPr>
            <p:cNvPr id="89" name="Google Shape;1669;p70"/>
            <p:cNvSpPr/>
            <p:nvPr/>
          </p:nvSpPr>
          <p:spPr>
            <a:xfrm>
              <a:off x="2608222" y="4167501"/>
              <a:ext cx="920988" cy="747217"/>
            </a:xfrm>
            <a:custGeom>
              <a:avLst/>
              <a:gdLst/>
              <a:ahLst/>
              <a:cxnLst/>
              <a:rect l="l" t="t" r="r" b="b"/>
              <a:pathLst>
                <a:path w="14469" h="11739" extrusionOk="0">
                  <a:moveTo>
                    <a:pt x="486" y="0"/>
                  </a:moveTo>
                  <a:cubicBezTo>
                    <a:pt x="274" y="4225"/>
                    <a:pt x="0" y="9757"/>
                    <a:pt x="182" y="10942"/>
                  </a:cubicBezTo>
                  <a:cubicBezTo>
                    <a:pt x="182" y="10942"/>
                    <a:pt x="4227" y="11738"/>
                    <a:pt x="9109" y="11738"/>
                  </a:cubicBezTo>
                  <a:cubicBezTo>
                    <a:pt x="10838" y="11738"/>
                    <a:pt x="12672" y="11638"/>
                    <a:pt x="14468" y="11368"/>
                  </a:cubicBezTo>
                  <a:cubicBezTo>
                    <a:pt x="9423" y="8146"/>
                    <a:pt x="4742" y="4195"/>
                    <a:pt x="486" y="0"/>
                  </a:cubicBezTo>
                  <a:close/>
                </a:path>
              </a:pathLst>
            </a:custGeom>
            <a:solidFill>
              <a:schemeClr val="tx2">
                <a:lumMod val="75000"/>
              </a:schemeClr>
            </a:solidFill>
            <a:ln>
              <a:noFill/>
            </a:ln>
          </p:spPr>
          <p:txBody>
            <a:bodyPr spcFirstLastPara="1" wrap="square" lIns="91425" tIns="91425" rIns="91425" bIns="91425" anchor="ctr" anchorCtr="0">
              <a:noAutofit/>
            </a:bodyPr>
            <a:lstStyle/>
            <a:p>
              <a:endParaRPr/>
            </a:p>
          </p:txBody>
        </p:sp>
        <p:sp>
          <p:nvSpPr>
            <p:cNvPr id="90" name="Google Shape;1670;p70"/>
            <p:cNvSpPr/>
            <p:nvPr/>
          </p:nvSpPr>
          <p:spPr>
            <a:xfrm>
              <a:off x="2952577" y="3571595"/>
              <a:ext cx="338631" cy="317435"/>
            </a:xfrm>
            <a:custGeom>
              <a:avLst/>
              <a:gdLst/>
              <a:ahLst/>
              <a:cxnLst/>
              <a:rect l="l" t="t" r="r" b="b"/>
              <a:pathLst>
                <a:path w="5320" h="4987" extrusionOk="0">
                  <a:moveTo>
                    <a:pt x="1" y="0"/>
                  </a:moveTo>
                  <a:lnTo>
                    <a:pt x="1" y="3009"/>
                  </a:lnTo>
                  <a:cubicBezTo>
                    <a:pt x="1" y="3009"/>
                    <a:pt x="2214" y="4986"/>
                    <a:pt x="3151" y="4986"/>
                  </a:cubicBezTo>
                  <a:cubicBezTo>
                    <a:pt x="3165" y="4986"/>
                    <a:pt x="3179" y="4986"/>
                    <a:pt x="3192" y="4985"/>
                  </a:cubicBezTo>
                  <a:cubicBezTo>
                    <a:pt x="3922" y="4924"/>
                    <a:pt x="5320" y="3101"/>
                    <a:pt x="5320" y="3101"/>
                  </a:cubicBezTo>
                  <a:lnTo>
                    <a:pt x="5320"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91" name="Google Shape;1671;p70"/>
            <p:cNvSpPr/>
            <p:nvPr/>
          </p:nvSpPr>
          <p:spPr>
            <a:xfrm>
              <a:off x="2344270" y="1816785"/>
              <a:ext cx="319281" cy="600752"/>
            </a:xfrm>
            <a:custGeom>
              <a:avLst/>
              <a:gdLst/>
              <a:ahLst/>
              <a:cxnLst/>
              <a:rect l="l" t="t" r="r" b="b"/>
              <a:pathLst>
                <a:path w="5016" h="9438" extrusionOk="0">
                  <a:moveTo>
                    <a:pt x="5016" y="0"/>
                  </a:moveTo>
                  <a:cubicBezTo>
                    <a:pt x="3101" y="700"/>
                    <a:pt x="1551" y="2128"/>
                    <a:pt x="973" y="3557"/>
                  </a:cubicBezTo>
                  <a:cubicBezTo>
                    <a:pt x="1" y="6049"/>
                    <a:pt x="365" y="8937"/>
                    <a:pt x="365" y="8937"/>
                  </a:cubicBezTo>
                  <a:cubicBezTo>
                    <a:pt x="669" y="8998"/>
                    <a:pt x="1612" y="9332"/>
                    <a:pt x="1764" y="9423"/>
                  </a:cubicBezTo>
                  <a:cubicBezTo>
                    <a:pt x="1779" y="9433"/>
                    <a:pt x="1792" y="9437"/>
                    <a:pt x="1802" y="9437"/>
                  </a:cubicBezTo>
                  <a:cubicBezTo>
                    <a:pt x="1952" y="9437"/>
                    <a:pt x="1570" y="8445"/>
                    <a:pt x="1855" y="8359"/>
                  </a:cubicBezTo>
                  <a:cubicBezTo>
                    <a:pt x="2432" y="8207"/>
                    <a:pt x="3040" y="8055"/>
                    <a:pt x="3648" y="7964"/>
                  </a:cubicBezTo>
                  <a:cubicBezTo>
                    <a:pt x="3435" y="5654"/>
                    <a:pt x="3831" y="3374"/>
                    <a:pt x="4621" y="1277"/>
                  </a:cubicBezTo>
                  <a:cubicBezTo>
                    <a:pt x="4742" y="852"/>
                    <a:pt x="4894" y="426"/>
                    <a:pt x="5016" y="0"/>
                  </a:cubicBezTo>
                  <a:close/>
                </a:path>
              </a:pathLst>
            </a:custGeom>
            <a:solidFill>
              <a:srgbClr val="3D1926"/>
            </a:solidFill>
            <a:ln>
              <a:noFill/>
            </a:ln>
          </p:spPr>
          <p:txBody>
            <a:bodyPr spcFirstLastPara="1" wrap="square" lIns="91425" tIns="91425" rIns="91425" bIns="91425" anchor="ctr" anchorCtr="0">
              <a:noAutofit/>
            </a:bodyPr>
            <a:lstStyle/>
            <a:p>
              <a:endParaRPr/>
            </a:p>
          </p:txBody>
        </p:sp>
        <p:sp>
          <p:nvSpPr>
            <p:cNvPr id="92" name="Google Shape;1672;p70"/>
            <p:cNvSpPr/>
            <p:nvPr/>
          </p:nvSpPr>
          <p:spPr>
            <a:xfrm>
              <a:off x="2559438" y="1793552"/>
              <a:ext cx="191594" cy="530225"/>
            </a:xfrm>
            <a:custGeom>
              <a:avLst/>
              <a:gdLst/>
              <a:ahLst/>
              <a:cxnLst/>
              <a:rect l="l" t="t" r="r" b="b"/>
              <a:pathLst>
                <a:path w="3010" h="8330" extrusionOk="0">
                  <a:moveTo>
                    <a:pt x="3010" y="1"/>
                  </a:moveTo>
                  <a:lnTo>
                    <a:pt x="3010" y="1"/>
                  </a:lnTo>
                  <a:cubicBezTo>
                    <a:pt x="2523" y="62"/>
                    <a:pt x="2037" y="183"/>
                    <a:pt x="1581" y="365"/>
                  </a:cubicBezTo>
                  <a:cubicBezTo>
                    <a:pt x="1459" y="791"/>
                    <a:pt x="1307" y="1217"/>
                    <a:pt x="1186" y="1642"/>
                  </a:cubicBezTo>
                  <a:cubicBezTo>
                    <a:pt x="396" y="3739"/>
                    <a:pt x="0" y="6019"/>
                    <a:pt x="213" y="8329"/>
                  </a:cubicBezTo>
                  <a:cubicBezTo>
                    <a:pt x="1064" y="8177"/>
                    <a:pt x="1946" y="8086"/>
                    <a:pt x="2766" y="8025"/>
                  </a:cubicBezTo>
                  <a:cubicBezTo>
                    <a:pt x="2310" y="5350"/>
                    <a:pt x="2432" y="2645"/>
                    <a:pt x="3010" y="1"/>
                  </a:cubicBezTo>
                  <a:close/>
                </a:path>
              </a:pathLst>
            </a:custGeom>
            <a:solidFill>
              <a:srgbClr val="582938"/>
            </a:solidFill>
            <a:ln>
              <a:noFill/>
            </a:ln>
          </p:spPr>
          <p:txBody>
            <a:bodyPr spcFirstLastPara="1" wrap="square" lIns="91425" tIns="91425" rIns="91425" bIns="91425" anchor="ctr" anchorCtr="0">
              <a:noAutofit/>
            </a:bodyPr>
            <a:lstStyle/>
            <a:p>
              <a:endParaRPr/>
            </a:p>
          </p:txBody>
        </p:sp>
        <p:sp>
          <p:nvSpPr>
            <p:cNvPr id="93" name="Google Shape;1673;p70"/>
            <p:cNvSpPr/>
            <p:nvPr/>
          </p:nvSpPr>
          <p:spPr>
            <a:xfrm>
              <a:off x="2702999" y="1669750"/>
              <a:ext cx="760393" cy="679172"/>
            </a:xfrm>
            <a:custGeom>
              <a:avLst/>
              <a:gdLst/>
              <a:ahLst/>
              <a:cxnLst/>
              <a:rect l="l" t="t" r="r" b="b"/>
              <a:pathLst>
                <a:path w="11946" h="10670" extrusionOk="0">
                  <a:moveTo>
                    <a:pt x="6140" y="0"/>
                  </a:moveTo>
                  <a:cubicBezTo>
                    <a:pt x="5289" y="0"/>
                    <a:pt x="4833" y="2189"/>
                    <a:pt x="4833" y="2189"/>
                  </a:cubicBezTo>
                  <a:cubicBezTo>
                    <a:pt x="4833" y="2189"/>
                    <a:pt x="4570" y="611"/>
                    <a:pt x="3800" y="611"/>
                  </a:cubicBezTo>
                  <a:cubicBezTo>
                    <a:pt x="3742" y="611"/>
                    <a:pt x="3681" y="620"/>
                    <a:pt x="3618" y="639"/>
                  </a:cubicBezTo>
                  <a:cubicBezTo>
                    <a:pt x="2675" y="943"/>
                    <a:pt x="3922" y="2219"/>
                    <a:pt x="3922" y="2219"/>
                  </a:cubicBezTo>
                  <a:cubicBezTo>
                    <a:pt x="3232" y="1963"/>
                    <a:pt x="2530" y="1847"/>
                    <a:pt x="1831" y="1847"/>
                  </a:cubicBezTo>
                  <a:cubicBezTo>
                    <a:pt x="1452" y="1847"/>
                    <a:pt x="1074" y="1882"/>
                    <a:pt x="700" y="1946"/>
                  </a:cubicBezTo>
                  <a:cubicBezTo>
                    <a:pt x="122" y="4590"/>
                    <a:pt x="0" y="7295"/>
                    <a:pt x="456" y="9970"/>
                  </a:cubicBezTo>
                  <a:cubicBezTo>
                    <a:pt x="1193" y="9928"/>
                    <a:pt x="1905" y="9912"/>
                    <a:pt x="2565" y="9912"/>
                  </a:cubicBezTo>
                  <a:cubicBezTo>
                    <a:pt x="4765" y="9912"/>
                    <a:pt x="6384" y="10092"/>
                    <a:pt x="6384" y="10092"/>
                  </a:cubicBezTo>
                  <a:cubicBezTo>
                    <a:pt x="6384" y="10092"/>
                    <a:pt x="6309" y="7499"/>
                    <a:pt x="6562" y="7499"/>
                  </a:cubicBezTo>
                  <a:cubicBezTo>
                    <a:pt x="6590" y="7499"/>
                    <a:pt x="6621" y="7530"/>
                    <a:pt x="6657" y="7599"/>
                  </a:cubicBezTo>
                  <a:cubicBezTo>
                    <a:pt x="7022" y="8298"/>
                    <a:pt x="7174" y="10183"/>
                    <a:pt x="7174" y="10183"/>
                  </a:cubicBezTo>
                  <a:lnTo>
                    <a:pt x="9666" y="10244"/>
                  </a:lnTo>
                  <a:cubicBezTo>
                    <a:pt x="9818" y="9666"/>
                    <a:pt x="9666" y="6809"/>
                    <a:pt x="9666" y="6809"/>
                  </a:cubicBezTo>
                  <a:lnTo>
                    <a:pt x="9666" y="6809"/>
                  </a:lnTo>
                  <a:cubicBezTo>
                    <a:pt x="10244" y="7751"/>
                    <a:pt x="10730" y="10426"/>
                    <a:pt x="10730" y="10426"/>
                  </a:cubicBezTo>
                  <a:cubicBezTo>
                    <a:pt x="11065" y="10487"/>
                    <a:pt x="11490" y="10578"/>
                    <a:pt x="11946" y="10669"/>
                  </a:cubicBezTo>
                  <a:cubicBezTo>
                    <a:pt x="11429" y="7660"/>
                    <a:pt x="10001" y="4651"/>
                    <a:pt x="8450" y="1885"/>
                  </a:cubicBezTo>
                  <a:cubicBezTo>
                    <a:pt x="6840" y="1885"/>
                    <a:pt x="5532" y="2189"/>
                    <a:pt x="5532" y="2189"/>
                  </a:cubicBezTo>
                  <a:cubicBezTo>
                    <a:pt x="5532" y="2189"/>
                    <a:pt x="6991" y="0"/>
                    <a:pt x="6140" y="0"/>
                  </a:cubicBezTo>
                  <a:close/>
                </a:path>
              </a:pathLst>
            </a:custGeom>
            <a:solidFill>
              <a:srgbClr val="3D1926"/>
            </a:solidFill>
            <a:ln>
              <a:noFill/>
            </a:ln>
          </p:spPr>
          <p:txBody>
            <a:bodyPr spcFirstLastPara="1" wrap="square" lIns="91425" tIns="91425" rIns="91425" bIns="91425" anchor="ctr" anchorCtr="0">
              <a:noAutofit/>
            </a:bodyPr>
            <a:lstStyle/>
            <a:p>
              <a:endParaRPr/>
            </a:p>
          </p:txBody>
        </p:sp>
        <p:sp>
          <p:nvSpPr>
            <p:cNvPr id="94" name="Google Shape;1674;p70"/>
            <p:cNvSpPr/>
            <p:nvPr/>
          </p:nvSpPr>
          <p:spPr>
            <a:xfrm>
              <a:off x="3216698" y="1789665"/>
              <a:ext cx="407176" cy="586303"/>
            </a:xfrm>
            <a:custGeom>
              <a:avLst/>
              <a:gdLst/>
              <a:ahLst/>
              <a:cxnLst/>
              <a:rect l="l" t="t" r="r" b="b"/>
              <a:pathLst>
                <a:path w="5746" h="9211" extrusionOk="0">
                  <a:moveTo>
                    <a:pt x="0" y="1"/>
                  </a:moveTo>
                  <a:cubicBezTo>
                    <a:pt x="1551" y="2767"/>
                    <a:pt x="3010" y="5776"/>
                    <a:pt x="3496" y="8785"/>
                  </a:cubicBezTo>
                  <a:cubicBezTo>
                    <a:pt x="4256" y="8937"/>
                    <a:pt x="5077" y="9089"/>
                    <a:pt x="5745" y="9211"/>
                  </a:cubicBezTo>
                  <a:cubicBezTo>
                    <a:pt x="5563" y="6050"/>
                    <a:pt x="4469" y="2889"/>
                    <a:pt x="2615" y="305"/>
                  </a:cubicBezTo>
                  <a:cubicBezTo>
                    <a:pt x="1733" y="92"/>
                    <a:pt x="821" y="1"/>
                    <a:pt x="0" y="1"/>
                  </a:cubicBezTo>
                  <a:close/>
                </a:path>
              </a:pathLst>
            </a:custGeom>
            <a:solidFill>
              <a:srgbClr val="582938"/>
            </a:solidFill>
            <a:ln>
              <a:noFill/>
            </a:ln>
          </p:spPr>
          <p:txBody>
            <a:bodyPr spcFirstLastPara="1" wrap="square" lIns="91425" tIns="91425" rIns="91425" bIns="91425" anchor="ctr" anchorCtr="0">
              <a:noAutofit/>
            </a:bodyPr>
            <a:lstStyle/>
            <a:p>
              <a:endParaRPr/>
            </a:p>
          </p:txBody>
        </p:sp>
        <p:sp>
          <p:nvSpPr>
            <p:cNvPr id="95" name="Google Shape;1675;p70"/>
            <p:cNvSpPr/>
            <p:nvPr/>
          </p:nvSpPr>
          <p:spPr>
            <a:xfrm>
              <a:off x="3385994" y="1809013"/>
              <a:ext cx="319277" cy="598079"/>
            </a:xfrm>
            <a:custGeom>
              <a:avLst/>
              <a:gdLst/>
              <a:ahLst/>
              <a:cxnLst/>
              <a:rect l="l" t="t" r="r" b="b"/>
              <a:pathLst>
                <a:path w="4682" h="9396" extrusionOk="0">
                  <a:moveTo>
                    <a:pt x="1" y="1"/>
                  </a:moveTo>
                  <a:cubicBezTo>
                    <a:pt x="1855" y="2585"/>
                    <a:pt x="2949" y="5746"/>
                    <a:pt x="3131" y="8907"/>
                  </a:cubicBezTo>
                  <a:cubicBezTo>
                    <a:pt x="3314" y="8937"/>
                    <a:pt x="3466" y="8937"/>
                    <a:pt x="3618" y="8968"/>
                  </a:cubicBezTo>
                  <a:cubicBezTo>
                    <a:pt x="4043" y="9028"/>
                    <a:pt x="3526" y="9332"/>
                    <a:pt x="3739" y="9393"/>
                  </a:cubicBezTo>
                  <a:cubicBezTo>
                    <a:pt x="3749" y="9395"/>
                    <a:pt x="3760" y="9395"/>
                    <a:pt x="3772" y="9395"/>
                  </a:cubicBezTo>
                  <a:cubicBezTo>
                    <a:pt x="4006" y="9395"/>
                    <a:pt x="4529" y="9120"/>
                    <a:pt x="4529" y="9120"/>
                  </a:cubicBezTo>
                  <a:cubicBezTo>
                    <a:pt x="4529" y="9120"/>
                    <a:pt x="4681" y="6901"/>
                    <a:pt x="3192" y="2676"/>
                  </a:cubicBezTo>
                  <a:cubicBezTo>
                    <a:pt x="2675" y="1156"/>
                    <a:pt x="1399" y="366"/>
                    <a:pt x="1" y="1"/>
                  </a:cubicBezTo>
                  <a:close/>
                </a:path>
              </a:pathLst>
            </a:custGeom>
            <a:solidFill>
              <a:srgbClr val="3D1926"/>
            </a:solidFill>
            <a:ln>
              <a:noFill/>
            </a:ln>
          </p:spPr>
          <p:txBody>
            <a:bodyPr spcFirstLastPara="1" wrap="square" lIns="91425" tIns="91425" rIns="91425" bIns="91425" anchor="ctr" anchorCtr="0">
              <a:noAutofit/>
            </a:bodyPr>
            <a:lstStyle/>
            <a:p>
              <a:endParaRPr/>
            </a:p>
          </p:txBody>
        </p:sp>
        <p:sp>
          <p:nvSpPr>
            <p:cNvPr id="96" name="Google Shape;1676;p70"/>
            <p:cNvSpPr/>
            <p:nvPr/>
          </p:nvSpPr>
          <p:spPr>
            <a:xfrm>
              <a:off x="3678077" y="4412559"/>
              <a:ext cx="418006" cy="145764"/>
            </a:xfrm>
            <a:custGeom>
              <a:avLst/>
              <a:gdLst/>
              <a:ahLst/>
              <a:cxnLst/>
              <a:rect l="l" t="t" r="r" b="b"/>
              <a:pathLst>
                <a:path w="6567" h="2290" extrusionOk="0">
                  <a:moveTo>
                    <a:pt x="3323" y="0"/>
                  </a:moveTo>
                  <a:cubicBezTo>
                    <a:pt x="3221" y="0"/>
                    <a:pt x="3117" y="3"/>
                    <a:pt x="3010" y="10"/>
                  </a:cubicBezTo>
                  <a:cubicBezTo>
                    <a:pt x="609" y="193"/>
                    <a:pt x="1" y="2290"/>
                    <a:pt x="1" y="2290"/>
                  </a:cubicBezTo>
                  <a:lnTo>
                    <a:pt x="670" y="2138"/>
                  </a:lnTo>
                  <a:cubicBezTo>
                    <a:pt x="670" y="2138"/>
                    <a:pt x="1186" y="1135"/>
                    <a:pt x="2858" y="922"/>
                  </a:cubicBezTo>
                  <a:cubicBezTo>
                    <a:pt x="3109" y="890"/>
                    <a:pt x="3338" y="876"/>
                    <a:pt x="3547" y="876"/>
                  </a:cubicBezTo>
                  <a:cubicBezTo>
                    <a:pt x="4902" y="876"/>
                    <a:pt x="5381" y="1469"/>
                    <a:pt x="5381" y="1469"/>
                  </a:cubicBezTo>
                  <a:lnTo>
                    <a:pt x="6566" y="1469"/>
                  </a:lnTo>
                  <a:cubicBezTo>
                    <a:pt x="6566" y="1469"/>
                    <a:pt x="5485" y="0"/>
                    <a:pt x="3323" y="0"/>
                  </a:cubicBezTo>
                  <a:close/>
                </a:path>
              </a:pathLst>
            </a:custGeom>
            <a:solidFill>
              <a:srgbClr val="F26952"/>
            </a:solidFill>
            <a:ln>
              <a:noFill/>
            </a:ln>
          </p:spPr>
          <p:txBody>
            <a:bodyPr spcFirstLastPara="1" wrap="square" lIns="91425" tIns="91425" rIns="91425" bIns="91425" anchor="ctr" anchorCtr="0">
              <a:noAutofit/>
            </a:bodyPr>
            <a:lstStyle/>
            <a:p>
              <a:endParaRPr/>
            </a:p>
          </p:txBody>
        </p:sp>
        <p:sp>
          <p:nvSpPr>
            <p:cNvPr id="97" name="Google Shape;1677;p70"/>
            <p:cNvSpPr/>
            <p:nvPr/>
          </p:nvSpPr>
          <p:spPr>
            <a:xfrm>
              <a:off x="3465290" y="3513545"/>
              <a:ext cx="524369" cy="1124167"/>
            </a:xfrm>
            <a:custGeom>
              <a:avLst/>
              <a:gdLst/>
              <a:ahLst/>
              <a:cxnLst/>
              <a:rect l="l" t="t" r="r" b="b"/>
              <a:pathLst>
                <a:path w="8238" h="17661" extrusionOk="0">
                  <a:moveTo>
                    <a:pt x="4317" y="0"/>
                  </a:moveTo>
                  <a:cubicBezTo>
                    <a:pt x="2979" y="1155"/>
                    <a:pt x="1733" y="1186"/>
                    <a:pt x="0" y="2402"/>
                  </a:cubicBezTo>
                  <a:cubicBezTo>
                    <a:pt x="882" y="4317"/>
                    <a:pt x="2493" y="7782"/>
                    <a:pt x="2493" y="7782"/>
                  </a:cubicBezTo>
                  <a:lnTo>
                    <a:pt x="4317" y="13952"/>
                  </a:lnTo>
                  <a:cubicBezTo>
                    <a:pt x="4317" y="13952"/>
                    <a:pt x="3222" y="15472"/>
                    <a:pt x="3739" y="15654"/>
                  </a:cubicBezTo>
                  <a:cubicBezTo>
                    <a:pt x="3817" y="15677"/>
                    <a:pt x="3898" y="15687"/>
                    <a:pt x="3978" y="15687"/>
                  </a:cubicBezTo>
                  <a:cubicBezTo>
                    <a:pt x="4426" y="15687"/>
                    <a:pt x="4864" y="15381"/>
                    <a:pt x="4864" y="15381"/>
                  </a:cubicBezTo>
                  <a:cubicBezTo>
                    <a:pt x="4864" y="15381"/>
                    <a:pt x="4864" y="17447"/>
                    <a:pt x="5441" y="17630"/>
                  </a:cubicBezTo>
                  <a:cubicBezTo>
                    <a:pt x="5466" y="17636"/>
                    <a:pt x="5489" y="17639"/>
                    <a:pt x="5512" y="17639"/>
                  </a:cubicBezTo>
                  <a:cubicBezTo>
                    <a:pt x="6011" y="17639"/>
                    <a:pt x="5928" y="16080"/>
                    <a:pt x="5928" y="16080"/>
                  </a:cubicBezTo>
                  <a:lnTo>
                    <a:pt x="5928" y="16080"/>
                  </a:lnTo>
                  <a:cubicBezTo>
                    <a:pt x="5928" y="16080"/>
                    <a:pt x="6107" y="17661"/>
                    <a:pt x="6583" y="17661"/>
                  </a:cubicBezTo>
                  <a:cubicBezTo>
                    <a:pt x="6587" y="17661"/>
                    <a:pt x="6592" y="17660"/>
                    <a:pt x="6596" y="17660"/>
                  </a:cubicBezTo>
                  <a:cubicBezTo>
                    <a:pt x="7083" y="17630"/>
                    <a:pt x="6900" y="15958"/>
                    <a:pt x="6900" y="15958"/>
                  </a:cubicBezTo>
                  <a:lnTo>
                    <a:pt x="6900" y="15958"/>
                  </a:lnTo>
                  <a:cubicBezTo>
                    <a:pt x="6900" y="15958"/>
                    <a:pt x="7330" y="17273"/>
                    <a:pt x="7729" y="17273"/>
                  </a:cubicBezTo>
                  <a:cubicBezTo>
                    <a:pt x="7767" y="17273"/>
                    <a:pt x="7805" y="17261"/>
                    <a:pt x="7842" y="17235"/>
                  </a:cubicBezTo>
                  <a:cubicBezTo>
                    <a:pt x="8238" y="16961"/>
                    <a:pt x="7721" y="15016"/>
                    <a:pt x="7721" y="15016"/>
                  </a:cubicBezTo>
                  <a:cubicBezTo>
                    <a:pt x="7721" y="15016"/>
                    <a:pt x="5228" y="3222"/>
                    <a:pt x="5228" y="3192"/>
                  </a:cubicBezTo>
                  <a:cubicBezTo>
                    <a:pt x="4955" y="1976"/>
                    <a:pt x="4651" y="943"/>
                    <a:pt x="4317" y="0"/>
                  </a:cubicBezTo>
                  <a:close/>
                </a:path>
              </a:pathLst>
            </a:custGeom>
            <a:solidFill>
              <a:srgbClr val="8E5349"/>
            </a:solidFill>
            <a:ln>
              <a:noFill/>
            </a:ln>
          </p:spPr>
          <p:txBody>
            <a:bodyPr spcFirstLastPara="1" wrap="square" lIns="91425" tIns="91425" rIns="91425" bIns="91425" anchor="ctr" anchorCtr="0">
              <a:noAutofit/>
            </a:bodyPr>
            <a:lstStyle/>
            <a:p>
              <a:endParaRPr/>
            </a:p>
          </p:txBody>
        </p:sp>
        <p:sp>
          <p:nvSpPr>
            <p:cNvPr id="98" name="Google Shape;1678;p70"/>
            <p:cNvSpPr/>
            <p:nvPr/>
          </p:nvSpPr>
          <p:spPr>
            <a:xfrm>
              <a:off x="3471083" y="4465136"/>
              <a:ext cx="1040973" cy="1299657"/>
            </a:xfrm>
            <a:custGeom>
              <a:avLst/>
              <a:gdLst/>
              <a:ahLst/>
              <a:cxnLst/>
              <a:rect l="l" t="t" r="r" b="b"/>
              <a:pathLst>
                <a:path w="16354" h="20418" extrusionOk="0">
                  <a:moveTo>
                    <a:pt x="9271" y="1"/>
                  </a:moveTo>
                  <a:cubicBezTo>
                    <a:pt x="8416" y="1"/>
                    <a:pt x="7344" y="114"/>
                    <a:pt x="5989" y="370"/>
                  </a:cubicBezTo>
                  <a:cubicBezTo>
                    <a:pt x="5989" y="370"/>
                    <a:pt x="1" y="1464"/>
                    <a:pt x="639" y="5081"/>
                  </a:cubicBezTo>
                  <a:cubicBezTo>
                    <a:pt x="1277" y="8698"/>
                    <a:pt x="1612" y="17027"/>
                    <a:pt x="3800" y="19914"/>
                  </a:cubicBezTo>
                  <a:cubicBezTo>
                    <a:pt x="4069" y="20273"/>
                    <a:pt x="4835" y="20418"/>
                    <a:pt x="5844" y="20418"/>
                  </a:cubicBezTo>
                  <a:cubicBezTo>
                    <a:pt x="8253" y="20418"/>
                    <a:pt x="12053" y="19596"/>
                    <a:pt x="13831" y="18911"/>
                  </a:cubicBezTo>
                  <a:cubicBezTo>
                    <a:pt x="16353" y="17938"/>
                    <a:pt x="16232" y="15507"/>
                    <a:pt x="15776" y="13045"/>
                  </a:cubicBezTo>
                  <a:cubicBezTo>
                    <a:pt x="15290" y="10583"/>
                    <a:pt x="14013" y="4777"/>
                    <a:pt x="12949" y="2193"/>
                  </a:cubicBezTo>
                  <a:cubicBezTo>
                    <a:pt x="12428" y="970"/>
                    <a:pt x="11772" y="1"/>
                    <a:pt x="9271" y="1"/>
                  </a:cubicBezTo>
                  <a:close/>
                </a:path>
              </a:pathLst>
            </a:custGeom>
            <a:solidFill>
              <a:srgbClr val="F1583A"/>
            </a:solidFill>
            <a:ln>
              <a:noFill/>
            </a:ln>
          </p:spPr>
          <p:txBody>
            <a:bodyPr spcFirstLastPara="1" wrap="square" lIns="91425" tIns="91425" rIns="91425" bIns="91425" anchor="ctr" anchorCtr="0">
              <a:noAutofit/>
            </a:bodyPr>
            <a:lstStyle/>
            <a:p>
              <a:endParaRPr/>
            </a:p>
          </p:txBody>
        </p:sp>
        <p:sp>
          <p:nvSpPr>
            <p:cNvPr id="99" name="Google Shape;1679;p70"/>
            <p:cNvSpPr/>
            <p:nvPr/>
          </p:nvSpPr>
          <p:spPr>
            <a:xfrm>
              <a:off x="3513665" y="4460107"/>
              <a:ext cx="1040973" cy="1299211"/>
            </a:xfrm>
            <a:custGeom>
              <a:avLst/>
              <a:gdLst/>
              <a:ahLst/>
              <a:cxnLst/>
              <a:rect l="l" t="t" r="r" b="b"/>
              <a:pathLst>
                <a:path w="16354" h="20411" extrusionOk="0">
                  <a:moveTo>
                    <a:pt x="9314" y="1"/>
                  </a:moveTo>
                  <a:cubicBezTo>
                    <a:pt x="8453" y="1"/>
                    <a:pt x="7369" y="120"/>
                    <a:pt x="5988" y="388"/>
                  </a:cubicBezTo>
                  <a:cubicBezTo>
                    <a:pt x="5988" y="388"/>
                    <a:pt x="0" y="1452"/>
                    <a:pt x="639" y="5069"/>
                  </a:cubicBezTo>
                  <a:cubicBezTo>
                    <a:pt x="1277" y="8686"/>
                    <a:pt x="1611" y="17014"/>
                    <a:pt x="3800" y="19902"/>
                  </a:cubicBezTo>
                  <a:cubicBezTo>
                    <a:pt x="4072" y="20265"/>
                    <a:pt x="4847" y="20411"/>
                    <a:pt x="5870" y="20411"/>
                  </a:cubicBezTo>
                  <a:cubicBezTo>
                    <a:pt x="8273" y="20411"/>
                    <a:pt x="12039" y="19603"/>
                    <a:pt x="13830" y="18899"/>
                  </a:cubicBezTo>
                  <a:cubicBezTo>
                    <a:pt x="16353" y="17926"/>
                    <a:pt x="16232" y="15495"/>
                    <a:pt x="15745" y="13033"/>
                  </a:cubicBezTo>
                  <a:cubicBezTo>
                    <a:pt x="15259" y="10570"/>
                    <a:pt x="14013" y="4765"/>
                    <a:pt x="12918" y="2181"/>
                  </a:cubicBezTo>
                  <a:cubicBezTo>
                    <a:pt x="12401" y="966"/>
                    <a:pt x="11767" y="1"/>
                    <a:pt x="9314" y="1"/>
                  </a:cubicBezTo>
                  <a:close/>
                </a:path>
              </a:pathLst>
            </a:custGeom>
            <a:solidFill>
              <a:srgbClr val="F26952"/>
            </a:solidFill>
            <a:ln>
              <a:noFill/>
            </a:ln>
          </p:spPr>
          <p:txBody>
            <a:bodyPr spcFirstLastPara="1" wrap="square" lIns="91425" tIns="91425" rIns="91425" bIns="91425" anchor="ctr" anchorCtr="0">
              <a:noAutofit/>
            </a:bodyPr>
            <a:lstStyle/>
            <a:p>
              <a:endParaRPr/>
            </a:p>
          </p:txBody>
        </p:sp>
        <p:sp>
          <p:nvSpPr>
            <p:cNvPr id="100" name="Google Shape;1680;p70"/>
            <p:cNvSpPr/>
            <p:nvPr/>
          </p:nvSpPr>
          <p:spPr>
            <a:xfrm>
              <a:off x="3668402" y="5074154"/>
              <a:ext cx="812715" cy="235196"/>
            </a:xfrm>
            <a:custGeom>
              <a:avLst/>
              <a:gdLst/>
              <a:ahLst/>
              <a:cxnLst/>
              <a:rect l="l" t="t" r="r" b="b"/>
              <a:pathLst>
                <a:path w="12768" h="3695" extrusionOk="0">
                  <a:moveTo>
                    <a:pt x="9729" y="1"/>
                  </a:moveTo>
                  <a:cubicBezTo>
                    <a:pt x="8689" y="1"/>
                    <a:pt x="7199" y="151"/>
                    <a:pt x="5016" y="498"/>
                  </a:cubicBezTo>
                  <a:cubicBezTo>
                    <a:pt x="5016" y="498"/>
                    <a:pt x="487" y="1531"/>
                    <a:pt x="1" y="3325"/>
                  </a:cubicBezTo>
                  <a:cubicBezTo>
                    <a:pt x="1327" y="3577"/>
                    <a:pt x="2660" y="3694"/>
                    <a:pt x="3987" y="3694"/>
                  </a:cubicBezTo>
                  <a:cubicBezTo>
                    <a:pt x="6979" y="3694"/>
                    <a:pt x="9946" y="3098"/>
                    <a:pt x="12767" y="2109"/>
                  </a:cubicBezTo>
                  <a:cubicBezTo>
                    <a:pt x="12585" y="1592"/>
                    <a:pt x="12372" y="1136"/>
                    <a:pt x="12159" y="802"/>
                  </a:cubicBezTo>
                  <a:cubicBezTo>
                    <a:pt x="11799" y="316"/>
                    <a:pt x="11237" y="1"/>
                    <a:pt x="9729" y="1"/>
                  </a:cubicBezTo>
                  <a:close/>
                </a:path>
              </a:pathLst>
            </a:custGeom>
            <a:solidFill>
              <a:srgbClr val="FFCC72"/>
            </a:solidFill>
            <a:ln>
              <a:noFill/>
            </a:ln>
          </p:spPr>
          <p:txBody>
            <a:bodyPr spcFirstLastPara="1" wrap="square" lIns="91425" tIns="91425" rIns="91425" bIns="91425" anchor="ctr" anchorCtr="0">
              <a:noAutofit/>
            </a:bodyPr>
            <a:lstStyle/>
            <a:p>
              <a:endParaRPr/>
            </a:p>
          </p:txBody>
        </p:sp>
        <p:sp>
          <p:nvSpPr>
            <p:cNvPr id="101" name="Google Shape;1681;p70"/>
            <p:cNvSpPr/>
            <p:nvPr/>
          </p:nvSpPr>
          <p:spPr>
            <a:xfrm>
              <a:off x="3662610" y="5208331"/>
              <a:ext cx="833975" cy="181601"/>
            </a:xfrm>
            <a:custGeom>
              <a:avLst/>
              <a:gdLst/>
              <a:ahLst/>
              <a:cxnLst/>
              <a:rect l="l" t="t" r="r" b="b"/>
              <a:pathLst>
                <a:path w="13102" h="2853" extrusionOk="0">
                  <a:moveTo>
                    <a:pt x="12858" y="1"/>
                  </a:moveTo>
                  <a:cubicBezTo>
                    <a:pt x="10037" y="990"/>
                    <a:pt x="7070" y="1586"/>
                    <a:pt x="4078" y="1586"/>
                  </a:cubicBezTo>
                  <a:cubicBezTo>
                    <a:pt x="2751" y="1586"/>
                    <a:pt x="1418" y="1469"/>
                    <a:pt x="92" y="1217"/>
                  </a:cubicBezTo>
                  <a:cubicBezTo>
                    <a:pt x="62" y="1308"/>
                    <a:pt x="62" y="1399"/>
                    <a:pt x="62" y="1460"/>
                  </a:cubicBezTo>
                  <a:cubicBezTo>
                    <a:pt x="31" y="1825"/>
                    <a:pt x="1" y="2281"/>
                    <a:pt x="1" y="2767"/>
                  </a:cubicBezTo>
                  <a:cubicBezTo>
                    <a:pt x="731" y="2823"/>
                    <a:pt x="1471" y="2852"/>
                    <a:pt x="2216" y="2852"/>
                  </a:cubicBezTo>
                  <a:cubicBezTo>
                    <a:pt x="5876" y="2852"/>
                    <a:pt x="9667" y="2160"/>
                    <a:pt x="13101" y="670"/>
                  </a:cubicBezTo>
                  <a:cubicBezTo>
                    <a:pt x="13010" y="426"/>
                    <a:pt x="12949" y="214"/>
                    <a:pt x="12858" y="1"/>
                  </a:cubicBezTo>
                  <a:close/>
                </a:path>
              </a:pathLst>
            </a:custGeom>
            <a:solidFill>
              <a:srgbClr val="FCB31D"/>
            </a:solidFill>
            <a:ln>
              <a:noFill/>
            </a:ln>
          </p:spPr>
          <p:txBody>
            <a:bodyPr spcFirstLastPara="1" wrap="square" lIns="91425" tIns="91425" rIns="91425" bIns="91425" anchor="ctr" anchorCtr="0">
              <a:noAutofit/>
            </a:bodyPr>
            <a:lstStyle/>
            <a:p>
              <a:endParaRPr/>
            </a:p>
          </p:txBody>
        </p:sp>
        <p:sp>
          <p:nvSpPr>
            <p:cNvPr id="102" name="Google Shape;1682;p70"/>
            <p:cNvSpPr/>
            <p:nvPr/>
          </p:nvSpPr>
          <p:spPr>
            <a:xfrm>
              <a:off x="3662610" y="5250914"/>
              <a:ext cx="909403" cy="380833"/>
            </a:xfrm>
            <a:custGeom>
              <a:avLst/>
              <a:gdLst/>
              <a:ahLst/>
              <a:cxnLst/>
              <a:rect l="l" t="t" r="r" b="b"/>
              <a:pathLst>
                <a:path w="14287" h="5983" extrusionOk="0">
                  <a:moveTo>
                    <a:pt x="13101" y="1"/>
                  </a:moveTo>
                  <a:cubicBezTo>
                    <a:pt x="9667" y="1491"/>
                    <a:pt x="5876" y="2183"/>
                    <a:pt x="2216" y="2183"/>
                  </a:cubicBezTo>
                  <a:cubicBezTo>
                    <a:pt x="1471" y="2183"/>
                    <a:pt x="731" y="2154"/>
                    <a:pt x="1" y="2098"/>
                  </a:cubicBezTo>
                  <a:cubicBezTo>
                    <a:pt x="1" y="2280"/>
                    <a:pt x="1" y="2493"/>
                    <a:pt x="1" y="2675"/>
                  </a:cubicBezTo>
                  <a:cubicBezTo>
                    <a:pt x="3056" y="5081"/>
                    <a:pt x="6931" y="5983"/>
                    <a:pt x="10810" y="5983"/>
                  </a:cubicBezTo>
                  <a:cubicBezTo>
                    <a:pt x="11832" y="5983"/>
                    <a:pt x="12854" y="5920"/>
                    <a:pt x="13861" y="5806"/>
                  </a:cubicBezTo>
                  <a:cubicBezTo>
                    <a:pt x="14287" y="5198"/>
                    <a:pt x="14226" y="4499"/>
                    <a:pt x="14044" y="3770"/>
                  </a:cubicBezTo>
                  <a:cubicBezTo>
                    <a:pt x="13831" y="2979"/>
                    <a:pt x="13527" y="1368"/>
                    <a:pt x="13101"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03" name="Google Shape;1683;p70"/>
            <p:cNvSpPr/>
            <p:nvPr/>
          </p:nvSpPr>
          <p:spPr>
            <a:xfrm>
              <a:off x="3662610" y="5423092"/>
              <a:ext cx="880378" cy="355054"/>
            </a:xfrm>
            <a:custGeom>
              <a:avLst/>
              <a:gdLst/>
              <a:ahLst/>
              <a:cxnLst/>
              <a:rect l="l" t="t" r="r" b="b"/>
              <a:pathLst>
                <a:path w="13831" h="5578" extrusionOk="0">
                  <a:moveTo>
                    <a:pt x="1" y="1"/>
                  </a:moveTo>
                  <a:cubicBezTo>
                    <a:pt x="1" y="1977"/>
                    <a:pt x="274" y="4408"/>
                    <a:pt x="1764" y="5411"/>
                  </a:cubicBezTo>
                  <a:cubicBezTo>
                    <a:pt x="1929" y="5527"/>
                    <a:pt x="2327" y="5577"/>
                    <a:pt x="2879" y="5577"/>
                  </a:cubicBezTo>
                  <a:cubicBezTo>
                    <a:pt x="5074" y="5577"/>
                    <a:pt x="9700" y="4790"/>
                    <a:pt x="11764" y="4256"/>
                  </a:cubicBezTo>
                  <a:cubicBezTo>
                    <a:pt x="12858" y="3983"/>
                    <a:pt x="13496" y="3587"/>
                    <a:pt x="13831" y="3101"/>
                  </a:cubicBezTo>
                  <a:lnTo>
                    <a:pt x="13831" y="3101"/>
                  </a:lnTo>
                  <a:cubicBezTo>
                    <a:pt x="12813" y="3217"/>
                    <a:pt x="11778" y="3281"/>
                    <a:pt x="10743" y="3281"/>
                  </a:cubicBezTo>
                  <a:cubicBezTo>
                    <a:pt x="6896" y="3281"/>
                    <a:pt x="3043" y="2396"/>
                    <a:pt x="1"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04" name="Google Shape;1684;p70"/>
            <p:cNvSpPr/>
            <p:nvPr/>
          </p:nvSpPr>
          <p:spPr>
            <a:xfrm>
              <a:off x="3858020" y="4693645"/>
              <a:ext cx="238060" cy="233732"/>
            </a:xfrm>
            <a:custGeom>
              <a:avLst/>
              <a:gdLst/>
              <a:ahLst/>
              <a:cxnLst/>
              <a:rect l="l" t="t" r="r" b="b"/>
              <a:pathLst>
                <a:path w="3740" h="3672" extrusionOk="0">
                  <a:moveTo>
                    <a:pt x="2201" y="1003"/>
                  </a:moveTo>
                  <a:cubicBezTo>
                    <a:pt x="2293" y="1003"/>
                    <a:pt x="2435" y="1327"/>
                    <a:pt x="2493" y="1734"/>
                  </a:cubicBezTo>
                  <a:cubicBezTo>
                    <a:pt x="2554" y="2160"/>
                    <a:pt x="2493" y="2525"/>
                    <a:pt x="2372" y="2555"/>
                  </a:cubicBezTo>
                  <a:cubicBezTo>
                    <a:pt x="2280" y="2555"/>
                    <a:pt x="2128" y="2221"/>
                    <a:pt x="2068" y="1795"/>
                  </a:cubicBezTo>
                  <a:cubicBezTo>
                    <a:pt x="2037" y="1369"/>
                    <a:pt x="2068" y="1005"/>
                    <a:pt x="2189" y="1005"/>
                  </a:cubicBezTo>
                  <a:cubicBezTo>
                    <a:pt x="2193" y="1003"/>
                    <a:pt x="2197" y="1003"/>
                    <a:pt x="2201" y="1003"/>
                  </a:cubicBezTo>
                  <a:close/>
                  <a:moveTo>
                    <a:pt x="1277" y="1248"/>
                  </a:moveTo>
                  <a:cubicBezTo>
                    <a:pt x="1369" y="1248"/>
                    <a:pt x="1520" y="1582"/>
                    <a:pt x="1581" y="2008"/>
                  </a:cubicBezTo>
                  <a:cubicBezTo>
                    <a:pt x="1642" y="2433"/>
                    <a:pt x="1581" y="2798"/>
                    <a:pt x="1460" y="2798"/>
                  </a:cubicBezTo>
                  <a:cubicBezTo>
                    <a:pt x="1455" y="2799"/>
                    <a:pt x="1449" y="2800"/>
                    <a:pt x="1444" y="2800"/>
                  </a:cubicBezTo>
                  <a:cubicBezTo>
                    <a:pt x="1328" y="2800"/>
                    <a:pt x="1214" y="2476"/>
                    <a:pt x="1156" y="2069"/>
                  </a:cubicBezTo>
                  <a:cubicBezTo>
                    <a:pt x="1095" y="1643"/>
                    <a:pt x="1156" y="1278"/>
                    <a:pt x="1277" y="1248"/>
                  </a:cubicBezTo>
                  <a:close/>
                  <a:moveTo>
                    <a:pt x="1588" y="0"/>
                  </a:moveTo>
                  <a:cubicBezTo>
                    <a:pt x="1512" y="0"/>
                    <a:pt x="1427" y="34"/>
                    <a:pt x="1369" y="93"/>
                  </a:cubicBezTo>
                  <a:lnTo>
                    <a:pt x="61" y="2008"/>
                  </a:lnTo>
                  <a:cubicBezTo>
                    <a:pt x="1" y="2129"/>
                    <a:pt x="31" y="2251"/>
                    <a:pt x="122" y="2342"/>
                  </a:cubicBezTo>
                  <a:lnTo>
                    <a:pt x="2037" y="3619"/>
                  </a:lnTo>
                  <a:cubicBezTo>
                    <a:pt x="2073" y="3655"/>
                    <a:pt x="2119" y="3672"/>
                    <a:pt x="2164" y="3672"/>
                  </a:cubicBezTo>
                  <a:cubicBezTo>
                    <a:pt x="2234" y="3672"/>
                    <a:pt x="2304" y="3632"/>
                    <a:pt x="2341" y="3558"/>
                  </a:cubicBezTo>
                  <a:lnTo>
                    <a:pt x="3648" y="1643"/>
                  </a:lnTo>
                  <a:cubicBezTo>
                    <a:pt x="3739" y="1552"/>
                    <a:pt x="3709" y="1400"/>
                    <a:pt x="3587" y="1309"/>
                  </a:cubicBezTo>
                  <a:lnTo>
                    <a:pt x="1703" y="32"/>
                  </a:lnTo>
                  <a:cubicBezTo>
                    <a:pt x="1671" y="11"/>
                    <a:pt x="1631" y="0"/>
                    <a:pt x="1588" y="0"/>
                  </a:cubicBezTo>
                  <a:close/>
                </a:path>
              </a:pathLst>
            </a:custGeom>
            <a:solidFill>
              <a:srgbClr val="F1583A"/>
            </a:solidFill>
            <a:ln>
              <a:noFill/>
            </a:ln>
          </p:spPr>
          <p:txBody>
            <a:bodyPr spcFirstLastPara="1" wrap="square" lIns="91425" tIns="91425" rIns="91425" bIns="91425" anchor="ctr" anchorCtr="0">
              <a:noAutofit/>
            </a:bodyPr>
            <a:lstStyle/>
            <a:p>
              <a:endParaRPr/>
            </a:p>
          </p:txBody>
        </p:sp>
        <p:sp>
          <p:nvSpPr>
            <p:cNvPr id="105" name="Google Shape;1685;p70"/>
            <p:cNvSpPr/>
            <p:nvPr/>
          </p:nvSpPr>
          <p:spPr>
            <a:xfrm>
              <a:off x="3863813" y="4683970"/>
              <a:ext cx="238060" cy="233732"/>
            </a:xfrm>
            <a:custGeom>
              <a:avLst/>
              <a:gdLst/>
              <a:ahLst/>
              <a:cxnLst/>
              <a:rect l="l" t="t" r="r" b="b"/>
              <a:pathLst>
                <a:path w="3740" h="3672" extrusionOk="0">
                  <a:moveTo>
                    <a:pt x="2205" y="1003"/>
                  </a:moveTo>
                  <a:cubicBezTo>
                    <a:pt x="2321" y="1003"/>
                    <a:pt x="2435" y="1327"/>
                    <a:pt x="2493" y="1734"/>
                  </a:cubicBezTo>
                  <a:cubicBezTo>
                    <a:pt x="2554" y="2190"/>
                    <a:pt x="2493" y="2525"/>
                    <a:pt x="2372" y="2555"/>
                  </a:cubicBezTo>
                  <a:cubicBezTo>
                    <a:pt x="2281" y="2555"/>
                    <a:pt x="2129" y="2221"/>
                    <a:pt x="2068" y="1795"/>
                  </a:cubicBezTo>
                  <a:cubicBezTo>
                    <a:pt x="2037" y="1370"/>
                    <a:pt x="2068" y="1005"/>
                    <a:pt x="2189" y="1005"/>
                  </a:cubicBezTo>
                  <a:cubicBezTo>
                    <a:pt x="2195" y="1003"/>
                    <a:pt x="2200" y="1003"/>
                    <a:pt x="2205" y="1003"/>
                  </a:cubicBezTo>
                  <a:close/>
                  <a:moveTo>
                    <a:pt x="1293" y="1276"/>
                  </a:moveTo>
                  <a:cubicBezTo>
                    <a:pt x="1409" y="1276"/>
                    <a:pt x="1523" y="1600"/>
                    <a:pt x="1581" y="2008"/>
                  </a:cubicBezTo>
                  <a:cubicBezTo>
                    <a:pt x="1642" y="2433"/>
                    <a:pt x="1581" y="2798"/>
                    <a:pt x="1490" y="2828"/>
                  </a:cubicBezTo>
                  <a:cubicBezTo>
                    <a:pt x="1369" y="2828"/>
                    <a:pt x="1217" y="2494"/>
                    <a:pt x="1186" y="2069"/>
                  </a:cubicBezTo>
                  <a:cubicBezTo>
                    <a:pt x="1126" y="1643"/>
                    <a:pt x="1156" y="1278"/>
                    <a:pt x="1278" y="1278"/>
                  </a:cubicBezTo>
                  <a:cubicBezTo>
                    <a:pt x="1283" y="1277"/>
                    <a:pt x="1288" y="1276"/>
                    <a:pt x="1293" y="1276"/>
                  </a:cubicBezTo>
                  <a:close/>
                  <a:moveTo>
                    <a:pt x="1590" y="0"/>
                  </a:moveTo>
                  <a:cubicBezTo>
                    <a:pt x="1516" y="0"/>
                    <a:pt x="1438" y="34"/>
                    <a:pt x="1399" y="93"/>
                  </a:cubicBezTo>
                  <a:lnTo>
                    <a:pt x="62" y="2008"/>
                  </a:lnTo>
                  <a:cubicBezTo>
                    <a:pt x="1" y="2129"/>
                    <a:pt x="31" y="2251"/>
                    <a:pt x="153" y="2342"/>
                  </a:cubicBezTo>
                  <a:lnTo>
                    <a:pt x="2037" y="3619"/>
                  </a:lnTo>
                  <a:cubicBezTo>
                    <a:pt x="2073" y="3655"/>
                    <a:pt x="2119" y="3672"/>
                    <a:pt x="2164" y="3672"/>
                  </a:cubicBezTo>
                  <a:cubicBezTo>
                    <a:pt x="2234" y="3672"/>
                    <a:pt x="2305" y="3632"/>
                    <a:pt x="2341" y="3558"/>
                  </a:cubicBezTo>
                  <a:lnTo>
                    <a:pt x="3648" y="1643"/>
                  </a:lnTo>
                  <a:cubicBezTo>
                    <a:pt x="3740" y="1552"/>
                    <a:pt x="3709" y="1400"/>
                    <a:pt x="3588" y="1309"/>
                  </a:cubicBezTo>
                  <a:lnTo>
                    <a:pt x="1703" y="32"/>
                  </a:lnTo>
                  <a:cubicBezTo>
                    <a:pt x="1671" y="11"/>
                    <a:pt x="1631" y="0"/>
                    <a:pt x="1590" y="0"/>
                  </a:cubicBezTo>
                  <a:close/>
                </a:path>
              </a:pathLst>
            </a:custGeom>
            <a:solidFill>
              <a:srgbClr val="FFCC72"/>
            </a:solidFill>
            <a:ln>
              <a:noFill/>
            </a:ln>
          </p:spPr>
          <p:txBody>
            <a:bodyPr spcFirstLastPara="1" wrap="square" lIns="91425" tIns="91425" rIns="91425" bIns="91425" anchor="ctr" anchorCtr="0">
              <a:noAutofit/>
            </a:bodyPr>
            <a:lstStyle/>
            <a:p>
              <a:endParaRPr/>
            </a:p>
          </p:txBody>
        </p:sp>
        <p:sp>
          <p:nvSpPr>
            <p:cNvPr id="106" name="Google Shape;1686;p70"/>
            <p:cNvSpPr/>
            <p:nvPr/>
          </p:nvSpPr>
          <p:spPr>
            <a:xfrm>
              <a:off x="2956460" y="3608004"/>
              <a:ext cx="332839" cy="25525"/>
            </a:xfrm>
            <a:custGeom>
              <a:avLst/>
              <a:gdLst/>
              <a:ahLst/>
              <a:cxnLst/>
              <a:rect l="l" t="t" r="r" b="b"/>
              <a:pathLst>
                <a:path w="5229" h="401" extrusionOk="0">
                  <a:moveTo>
                    <a:pt x="1428" y="0"/>
                  </a:moveTo>
                  <a:cubicBezTo>
                    <a:pt x="978" y="0"/>
                    <a:pt x="531" y="12"/>
                    <a:pt x="91" y="36"/>
                  </a:cubicBezTo>
                  <a:cubicBezTo>
                    <a:pt x="0" y="36"/>
                    <a:pt x="0" y="158"/>
                    <a:pt x="61" y="158"/>
                  </a:cubicBezTo>
                  <a:cubicBezTo>
                    <a:pt x="1763" y="158"/>
                    <a:pt x="3435" y="310"/>
                    <a:pt x="5107" y="401"/>
                  </a:cubicBezTo>
                  <a:cubicBezTo>
                    <a:pt x="5198" y="401"/>
                    <a:pt x="5228" y="219"/>
                    <a:pt x="5137" y="219"/>
                  </a:cubicBezTo>
                  <a:cubicBezTo>
                    <a:pt x="3913" y="85"/>
                    <a:pt x="2657" y="0"/>
                    <a:pt x="1428"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07" name="Google Shape;1687;p70"/>
            <p:cNvSpPr/>
            <p:nvPr/>
          </p:nvSpPr>
          <p:spPr>
            <a:xfrm>
              <a:off x="2817126" y="3440027"/>
              <a:ext cx="149074" cy="7702"/>
            </a:xfrm>
            <a:custGeom>
              <a:avLst/>
              <a:gdLst/>
              <a:ahLst/>
              <a:cxnLst/>
              <a:rect l="l" t="t" r="r" b="b"/>
              <a:pathLst>
                <a:path w="2342" h="121" extrusionOk="0">
                  <a:moveTo>
                    <a:pt x="2341" y="0"/>
                  </a:moveTo>
                  <a:lnTo>
                    <a:pt x="1" y="61"/>
                  </a:lnTo>
                  <a:cubicBezTo>
                    <a:pt x="106" y="105"/>
                    <a:pt x="311" y="121"/>
                    <a:pt x="559" y="121"/>
                  </a:cubicBezTo>
                  <a:cubicBezTo>
                    <a:pt x="1176" y="121"/>
                    <a:pt x="2060" y="22"/>
                    <a:pt x="2341"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08" name="Google Shape;1688;p70"/>
            <p:cNvSpPr/>
            <p:nvPr/>
          </p:nvSpPr>
          <p:spPr>
            <a:xfrm>
              <a:off x="2811334" y="3432325"/>
              <a:ext cx="158749" cy="24188"/>
            </a:xfrm>
            <a:custGeom>
              <a:avLst/>
              <a:gdLst/>
              <a:ahLst/>
              <a:cxnLst/>
              <a:rect l="l" t="t" r="r" b="b"/>
              <a:pathLst>
                <a:path w="2494" h="380" extrusionOk="0">
                  <a:moveTo>
                    <a:pt x="2164" y="0"/>
                  </a:moveTo>
                  <a:cubicBezTo>
                    <a:pt x="1891" y="0"/>
                    <a:pt x="1562" y="91"/>
                    <a:pt x="1368" y="91"/>
                  </a:cubicBezTo>
                  <a:cubicBezTo>
                    <a:pt x="1068" y="112"/>
                    <a:pt x="767" y="134"/>
                    <a:pt x="466" y="134"/>
                  </a:cubicBezTo>
                  <a:cubicBezTo>
                    <a:pt x="341" y="134"/>
                    <a:pt x="216" y="130"/>
                    <a:pt x="92" y="121"/>
                  </a:cubicBezTo>
                  <a:cubicBezTo>
                    <a:pt x="31" y="121"/>
                    <a:pt x="1" y="213"/>
                    <a:pt x="61" y="243"/>
                  </a:cubicBezTo>
                  <a:cubicBezTo>
                    <a:pt x="213" y="349"/>
                    <a:pt x="426" y="380"/>
                    <a:pt x="643" y="380"/>
                  </a:cubicBezTo>
                  <a:cubicBezTo>
                    <a:pt x="859" y="380"/>
                    <a:pt x="1080" y="349"/>
                    <a:pt x="1247" y="334"/>
                  </a:cubicBezTo>
                  <a:cubicBezTo>
                    <a:pt x="1551" y="304"/>
                    <a:pt x="2189" y="365"/>
                    <a:pt x="2463" y="182"/>
                  </a:cubicBezTo>
                  <a:cubicBezTo>
                    <a:pt x="2493" y="152"/>
                    <a:pt x="2493" y="91"/>
                    <a:pt x="2463" y="61"/>
                  </a:cubicBezTo>
                  <a:cubicBezTo>
                    <a:pt x="2382" y="16"/>
                    <a:pt x="2278" y="0"/>
                    <a:pt x="2164"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09" name="Google Shape;1689;p70"/>
            <p:cNvSpPr/>
            <p:nvPr/>
          </p:nvSpPr>
          <p:spPr>
            <a:xfrm>
              <a:off x="3244738" y="3440027"/>
              <a:ext cx="149011" cy="7702"/>
            </a:xfrm>
            <a:custGeom>
              <a:avLst/>
              <a:gdLst/>
              <a:ahLst/>
              <a:cxnLst/>
              <a:rect l="l" t="t" r="r" b="b"/>
              <a:pathLst>
                <a:path w="2341" h="121" extrusionOk="0">
                  <a:moveTo>
                    <a:pt x="2341" y="0"/>
                  </a:moveTo>
                  <a:lnTo>
                    <a:pt x="0" y="61"/>
                  </a:lnTo>
                  <a:cubicBezTo>
                    <a:pt x="105" y="105"/>
                    <a:pt x="310" y="121"/>
                    <a:pt x="559" y="121"/>
                  </a:cubicBezTo>
                  <a:cubicBezTo>
                    <a:pt x="1175" y="121"/>
                    <a:pt x="2059" y="22"/>
                    <a:pt x="2341"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10" name="Google Shape;1690;p70"/>
            <p:cNvSpPr/>
            <p:nvPr/>
          </p:nvSpPr>
          <p:spPr>
            <a:xfrm>
              <a:off x="3240855" y="3432325"/>
              <a:ext cx="158686" cy="24188"/>
            </a:xfrm>
            <a:custGeom>
              <a:avLst/>
              <a:gdLst/>
              <a:ahLst/>
              <a:cxnLst/>
              <a:rect l="l" t="t" r="r" b="b"/>
              <a:pathLst>
                <a:path w="2493" h="380" extrusionOk="0">
                  <a:moveTo>
                    <a:pt x="2139" y="0"/>
                  </a:moveTo>
                  <a:cubicBezTo>
                    <a:pt x="1873" y="0"/>
                    <a:pt x="1552" y="91"/>
                    <a:pt x="1338" y="91"/>
                  </a:cubicBezTo>
                  <a:cubicBezTo>
                    <a:pt x="1037" y="112"/>
                    <a:pt x="736" y="134"/>
                    <a:pt x="435" y="134"/>
                  </a:cubicBezTo>
                  <a:cubicBezTo>
                    <a:pt x="311" y="134"/>
                    <a:pt x="186" y="130"/>
                    <a:pt x="61" y="121"/>
                  </a:cubicBezTo>
                  <a:cubicBezTo>
                    <a:pt x="0" y="121"/>
                    <a:pt x="0" y="213"/>
                    <a:pt x="31" y="243"/>
                  </a:cubicBezTo>
                  <a:cubicBezTo>
                    <a:pt x="183" y="349"/>
                    <a:pt x="396" y="380"/>
                    <a:pt x="612" y="380"/>
                  </a:cubicBezTo>
                  <a:cubicBezTo>
                    <a:pt x="829" y="380"/>
                    <a:pt x="1049" y="349"/>
                    <a:pt x="1216" y="334"/>
                  </a:cubicBezTo>
                  <a:cubicBezTo>
                    <a:pt x="1551" y="304"/>
                    <a:pt x="2189" y="365"/>
                    <a:pt x="2432" y="182"/>
                  </a:cubicBezTo>
                  <a:cubicBezTo>
                    <a:pt x="2493" y="152"/>
                    <a:pt x="2493" y="91"/>
                    <a:pt x="2432" y="61"/>
                  </a:cubicBezTo>
                  <a:cubicBezTo>
                    <a:pt x="2352" y="16"/>
                    <a:pt x="2250" y="0"/>
                    <a:pt x="2139"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11" name="Google Shape;1691;p70"/>
            <p:cNvSpPr/>
            <p:nvPr/>
          </p:nvSpPr>
          <p:spPr>
            <a:xfrm>
              <a:off x="2851944" y="3476754"/>
              <a:ext cx="81348" cy="77465"/>
            </a:xfrm>
            <a:custGeom>
              <a:avLst/>
              <a:gdLst/>
              <a:ahLst/>
              <a:cxnLst/>
              <a:rect l="l" t="t" r="r" b="b"/>
              <a:pathLst>
                <a:path w="1278" h="1217" extrusionOk="0">
                  <a:moveTo>
                    <a:pt x="639" y="1"/>
                  </a:moveTo>
                  <a:cubicBezTo>
                    <a:pt x="274" y="1"/>
                    <a:pt x="1" y="274"/>
                    <a:pt x="1" y="609"/>
                  </a:cubicBezTo>
                  <a:cubicBezTo>
                    <a:pt x="1" y="943"/>
                    <a:pt x="274" y="1217"/>
                    <a:pt x="639" y="1217"/>
                  </a:cubicBezTo>
                  <a:cubicBezTo>
                    <a:pt x="974" y="1217"/>
                    <a:pt x="1278" y="943"/>
                    <a:pt x="1278" y="609"/>
                  </a:cubicBezTo>
                  <a:cubicBezTo>
                    <a:pt x="1278" y="274"/>
                    <a:pt x="974" y="1"/>
                    <a:pt x="639"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12" name="Google Shape;1692;p70"/>
            <p:cNvSpPr/>
            <p:nvPr/>
          </p:nvSpPr>
          <p:spPr>
            <a:xfrm>
              <a:off x="3279555" y="3476754"/>
              <a:ext cx="81284" cy="77465"/>
            </a:xfrm>
            <a:custGeom>
              <a:avLst/>
              <a:gdLst/>
              <a:ahLst/>
              <a:cxnLst/>
              <a:rect l="l" t="t" r="r" b="b"/>
              <a:pathLst>
                <a:path w="1277" h="1217" extrusionOk="0">
                  <a:moveTo>
                    <a:pt x="639" y="1"/>
                  </a:moveTo>
                  <a:cubicBezTo>
                    <a:pt x="274" y="1"/>
                    <a:pt x="0" y="274"/>
                    <a:pt x="0" y="609"/>
                  </a:cubicBezTo>
                  <a:cubicBezTo>
                    <a:pt x="0" y="943"/>
                    <a:pt x="274" y="1217"/>
                    <a:pt x="639" y="1217"/>
                  </a:cubicBezTo>
                  <a:cubicBezTo>
                    <a:pt x="973" y="1217"/>
                    <a:pt x="1277" y="943"/>
                    <a:pt x="1277" y="609"/>
                  </a:cubicBezTo>
                  <a:cubicBezTo>
                    <a:pt x="1277" y="274"/>
                    <a:pt x="973" y="1"/>
                    <a:pt x="639"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grpSp>
      <p:sp>
        <p:nvSpPr>
          <p:cNvPr id="113" name="Google Shape;1607;p70"/>
          <p:cNvSpPr/>
          <p:nvPr/>
        </p:nvSpPr>
        <p:spPr>
          <a:xfrm>
            <a:off x="7788746" y="1156422"/>
            <a:ext cx="1268709" cy="1012700"/>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grpSp>
        <p:nvGrpSpPr>
          <p:cNvPr id="3" name="Group 2"/>
          <p:cNvGrpSpPr/>
          <p:nvPr/>
        </p:nvGrpSpPr>
        <p:grpSpPr>
          <a:xfrm>
            <a:off x="7548953" y="3410918"/>
            <a:ext cx="1494395" cy="1559794"/>
            <a:chOff x="7548953" y="3410918"/>
            <a:chExt cx="1494395" cy="1559794"/>
          </a:xfrm>
        </p:grpSpPr>
        <p:grpSp>
          <p:nvGrpSpPr>
            <p:cNvPr id="114" name="Google Shape;738;p56"/>
            <p:cNvGrpSpPr/>
            <p:nvPr/>
          </p:nvGrpSpPr>
          <p:grpSpPr>
            <a:xfrm>
              <a:off x="7548953" y="3534237"/>
              <a:ext cx="1230754" cy="1436475"/>
              <a:chOff x="4786571" y="768401"/>
              <a:chExt cx="921774" cy="1075851"/>
            </a:xfrm>
          </p:grpSpPr>
          <p:sp>
            <p:nvSpPr>
              <p:cNvPr id="115" name="Google Shape;739;p56"/>
              <p:cNvSpPr/>
              <p:nvPr/>
            </p:nvSpPr>
            <p:spPr>
              <a:xfrm>
                <a:off x="4786571" y="768401"/>
                <a:ext cx="921774" cy="1075851"/>
              </a:xfrm>
              <a:custGeom>
                <a:avLst/>
                <a:gdLst/>
                <a:ahLst/>
                <a:cxnLst/>
                <a:rect l="l" t="t" r="r" b="b"/>
                <a:pathLst>
                  <a:path w="36871" h="43034" extrusionOk="0">
                    <a:moveTo>
                      <a:pt x="7113" y="0"/>
                    </a:moveTo>
                    <a:cubicBezTo>
                      <a:pt x="6019" y="790"/>
                      <a:pt x="5502" y="4438"/>
                      <a:pt x="5502" y="4438"/>
                    </a:cubicBezTo>
                    <a:lnTo>
                      <a:pt x="92" y="34560"/>
                    </a:lnTo>
                    <a:cubicBezTo>
                      <a:pt x="1" y="35077"/>
                      <a:pt x="183" y="37691"/>
                      <a:pt x="2949" y="38207"/>
                    </a:cubicBezTo>
                    <a:lnTo>
                      <a:pt x="29819" y="43010"/>
                    </a:lnTo>
                    <a:cubicBezTo>
                      <a:pt x="29890" y="43026"/>
                      <a:pt x="29961" y="43033"/>
                      <a:pt x="30030" y="43033"/>
                    </a:cubicBezTo>
                    <a:cubicBezTo>
                      <a:pt x="30486" y="43033"/>
                      <a:pt x="30864" y="42699"/>
                      <a:pt x="30943" y="42250"/>
                    </a:cubicBezTo>
                    <a:lnTo>
                      <a:pt x="36871" y="9301"/>
                    </a:lnTo>
                    <a:lnTo>
                      <a:pt x="71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740;p56"/>
              <p:cNvSpPr/>
              <p:nvPr/>
            </p:nvSpPr>
            <p:spPr>
              <a:xfrm>
                <a:off x="4812421" y="842101"/>
                <a:ext cx="869324" cy="973027"/>
              </a:xfrm>
              <a:custGeom>
                <a:avLst/>
                <a:gdLst/>
                <a:ahLst/>
                <a:cxnLst/>
                <a:rect l="l" t="t" r="r" b="b"/>
                <a:pathLst>
                  <a:path w="34773" h="38921" extrusionOk="0">
                    <a:moveTo>
                      <a:pt x="5988" y="1"/>
                    </a:moveTo>
                    <a:lnTo>
                      <a:pt x="91" y="32949"/>
                    </a:lnTo>
                    <a:cubicBezTo>
                      <a:pt x="0" y="33466"/>
                      <a:pt x="334" y="33983"/>
                      <a:pt x="882" y="34074"/>
                    </a:cubicBezTo>
                    <a:lnTo>
                      <a:pt x="27751" y="38907"/>
                    </a:lnTo>
                    <a:cubicBezTo>
                      <a:pt x="27805" y="38916"/>
                      <a:pt x="27858" y="38921"/>
                      <a:pt x="27911" y="38921"/>
                    </a:cubicBezTo>
                    <a:cubicBezTo>
                      <a:pt x="28371" y="38921"/>
                      <a:pt x="28794" y="38580"/>
                      <a:pt x="28876" y="38117"/>
                    </a:cubicBezTo>
                    <a:lnTo>
                      <a:pt x="34773" y="5168"/>
                    </a:lnTo>
                    <a:lnTo>
                      <a:pt x="5988" y="1"/>
                    </a:lnTo>
                    <a:close/>
                  </a:path>
                </a:pathLst>
              </a:custGeom>
              <a:solidFill>
                <a:srgbClr val="E6E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741;p56"/>
              <p:cNvSpPr/>
              <p:nvPr/>
            </p:nvSpPr>
            <p:spPr>
              <a:xfrm>
                <a:off x="4805573" y="820826"/>
                <a:ext cx="869349" cy="972276"/>
              </a:xfrm>
              <a:custGeom>
                <a:avLst/>
                <a:gdLst/>
                <a:ahLst/>
                <a:cxnLst/>
                <a:rect l="l" t="t" r="r" b="b"/>
                <a:pathLst>
                  <a:path w="34774" h="38891" extrusionOk="0">
                    <a:moveTo>
                      <a:pt x="5988" y="0"/>
                    </a:moveTo>
                    <a:lnTo>
                      <a:pt x="92" y="32919"/>
                    </a:lnTo>
                    <a:cubicBezTo>
                      <a:pt x="1" y="33436"/>
                      <a:pt x="335" y="33952"/>
                      <a:pt x="852" y="34044"/>
                    </a:cubicBezTo>
                    <a:lnTo>
                      <a:pt x="27721" y="38876"/>
                    </a:lnTo>
                    <a:cubicBezTo>
                      <a:pt x="27778" y="38886"/>
                      <a:pt x="27834" y="38890"/>
                      <a:pt x="27889" y="38890"/>
                    </a:cubicBezTo>
                    <a:cubicBezTo>
                      <a:pt x="28365" y="38890"/>
                      <a:pt x="28767" y="38549"/>
                      <a:pt x="28876" y="38086"/>
                    </a:cubicBezTo>
                    <a:lnTo>
                      <a:pt x="34773" y="5168"/>
                    </a:lnTo>
                    <a:lnTo>
                      <a:pt x="59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743;p56"/>
              <p:cNvSpPr/>
              <p:nvPr/>
            </p:nvSpPr>
            <p:spPr>
              <a:xfrm>
                <a:off x="5063175" y="985375"/>
                <a:ext cx="364775" cy="252250"/>
              </a:xfrm>
              <a:custGeom>
                <a:avLst/>
                <a:gdLst/>
                <a:ahLst/>
                <a:cxnLst/>
                <a:rect l="l" t="t" r="r" b="b"/>
                <a:pathLst>
                  <a:path w="14591" h="10090" extrusionOk="0">
                    <a:moveTo>
                      <a:pt x="2143" y="0"/>
                    </a:moveTo>
                    <a:cubicBezTo>
                      <a:pt x="1667" y="0"/>
                      <a:pt x="1268" y="341"/>
                      <a:pt x="1186" y="805"/>
                    </a:cubicBezTo>
                    <a:lnTo>
                      <a:pt x="92" y="6884"/>
                    </a:lnTo>
                    <a:cubicBezTo>
                      <a:pt x="1" y="7431"/>
                      <a:pt x="335" y="7917"/>
                      <a:pt x="882" y="8008"/>
                    </a:cubicBezTo>
                    <a:lnTo>
                      <a:pt x="12281" y="10075"/>
                    </a:lnTo>
                    <a:cubicBezTo>
                      <a:pt x="12334" y="10085"/>
                      <a:pt x="12388" y="10089"/>
                      <a:pt x="12441" y="10089"/>
                    </a:cubicBezTo>
                    <a:cubicBezTo>
                      <a:pt x="12900" y="10089"/>
                      <a:pt x="13323" y="9748"/>
                      <a:pt x="13405" y="9285"/>
                    </a:cubicBezTo>
                    <a:lnTo>
                      <a:pt x="14499" y="3206"/>
                    </a:lnTo>
                    <a:cubicBezTo>
                      <a:pt x="14591" y="2689"/>
                      <a:pt x="14256" y="2172"/>
                      <a:pt x="13709" y="2081"/>
                    </a:cubicBezTo>
                    <a:lnTo>
                      <a:pt x="2311" y="14"/>
                    </a:lnTo>
                    <a:cubicBezTo>
                      <a:pt x="2254" y="5"/>
                      <a:pt x="2198" y="0"/>
                      <a:pt x="2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0" name="Google Shape;950;p58"/>
            <p:cNvSpPr/>
            <p:nvPr/>
          </p:nvSpPr>
          <p:spPr>
            <a:xfrm>
              <a:off x="8313985" y="3410918"/>
              <a:ext cx="729363" cy="458011"/>
            </a:xfrm>
            <a:custGeom>
              <a:avLst/>
              <a:gdLst/>
              <a:ahLst/>
              <a:cxnLst/>
              <a:rect l="l" t="t" r="r" b="b"/>
              <a:pathLst>
                <a:path w="11703" h="7349" extrusionOk="0">
                  <a:moveTo>
                    <a:pt x="10705" y="1"/>
                  </a:moveTo>
                  <a:cubicBezTo>
                    <a:pt x="9551" y="1"/>
                    <a:pt x="0" y="7015"/>
                    <a:pt x="0" y="7015"/>
                  </a:cubicBezTo>
                  <a:lnTo>
                    <a:pt x="851" y="7349"/>
                  </a:lnTo>
                  <a:cubicBezTo>
                    <a:pt x="851" y="7349"/>
                    <a:pt x="11702" y="723"/>
                    <a:pt x="10791" y="24"/>
                  </a:cubicBezTo>
                  <a:cubicBezTo>
                    <a:pt x="10771" y="8"/>
                    <a:pt x="10743" y="1"/>
                    <a:pt x="10705" y="1"/>
                  </a:cubicBezTo>
                  <a:close/>
                </a:path>
              </a:pathLst>
            </a:custGeom>
            <a:solidFill>
              <a:srgbClr val="3039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447858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41"/>
                                        </p:tgtEl>
                                        <p:attrNameLst>
                                          <p:attrName>style.visibility</p:attrName>
                                        </p:attrNameLst>
                                      </p:cBhvr>
                                      <p:to>
                                        <p:strVal val="visible"/>
                                      </p:to>
                                    </p:set>
                                    <p:animEffect transition="in" filter="barn(inVertical)">
                                      <p:cBhvr>
                                        <p:cTn id="7" dur="500"/>
                                        <p:tgtEl>
                                          <p:spTgt spid="94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1" grpId="0"/>
      <p:bldP spid="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Google Shape;941;p58"/>
          <p:cNvSpPr txBox="1">
            <a:spLocks noGrp="1"/>
          </p:cNvSpPr>
          <p:nvPr>
            <p:ph type="title"/>
          </p:nvPr>
        </p:nvSpPr>
        <p:spPr>
          <a:xfrm>
            <a:off x="720900" y="429949"/>
            <a:ext cx="7713600" cy="917665"/>
          </a:xfrm>
          <a:prstGeom prst="rect">
            <a:avLst/>
          </a:prstGeom>
        </p:spPr>
        <p:txBody>
          <a:bodyPr spcFirstLastPara="1" wrap="square" lIns="91425" tIns="91425" rIns="91425" bIns="91425" anchor="ctr" anchorCtr="0">
            <a:noAutofit/>
          </a:bodyPr>
          <a:lstStyle/>
          <a:p>
            <a:pPr lvl="0">
              <a:buNone/>
            </a:pPr>
            <a:r>
              <a:rPr lang="en" sz="5400" dirty="0">
                <a:solidFill>
                  <a:schemeClr val="bg1"/>
                </a:solidFill>
              </a:rPr>
              <a:t>DÒNG KINH QUÊ HƯƠNG</a:t>
            </a:r>
            <a:endParaRPr sz="5400" dirty="0">
              <a:solidFill>
                <a:schemeClr val="bg1"/>
              </a:solidFill>
            </a:endParaRPr>
          </a:p>
        </p:txBody>
      </p:sp>
      <p:sp>
        <p:nvSpPr>
          <p:cNvPr id="25" name="Google Shape;1587;p69"/>
          <p:cNvSpPr txBox="1">
            <a:spLocks noGrp="1"/>
          </p:cNvSpPr>
          <p:nvPr>
            <p:ph type="title" idx="4294967295"/>
          </p:nvPr>
        </p:nvSpPr>
        <p:spPr>
          <a:xfrm>
            <a:off x="179512" y="1275606"/>
            <a:ext cx="8784976" cy="3240360"/>
          </a:xfrm>
          <a:prstGeom prst="rect">
            <a:avLst/>
          </a:prstGeom>
        </p:spPr>
        <p:txBody>
          <a:bodyPr spcFirstLastPara="1" wrap="square" lIns="91425" tIns="91425" rIns="91425" bIns="91425" anchor="t" anchorCtr="0">
            <a:noAutofit/>
          </a:bodyPr>
          <a:lstStyle/>
          <a:p>
            <a:pPr algn="just" eaLnBrk="1" hangingPunct="1">
              <a:lnSpc>
                <a:spcPct val="150000"/>
              </a:lnSpc>
              <a:spcBef>
                <a:spcPct val="50000"/>
              </a:spcBef>
              <a:defRPr/>
            </a:pP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Cũng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như</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mọi</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màu</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xanh</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trên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khắp</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đất</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nước</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màu</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xanh</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của</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dòng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kinh</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quê</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hương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gợi</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lên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những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điều</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quen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thuộc</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Vẫn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như</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có</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một</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giọng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hò</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đang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ngân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lên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trong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không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gian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có</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mùi</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quả</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chín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một</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mái</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xuồng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vừa</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cập</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bến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có</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tiếng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trẻ</a:t>
            </a:r>
            <a:r>
              <a:rPr lang="en-US" altLang="vi-VN" sz="1800" dirty="0">
                <a:solidFill>
                  <a:schemeClr val="tx1">
                    <a:lumMod val="95000"/>
                    <a:lumOff val="5000"/>
                  </a:schemeClr>
                </a:solidFill>
                <a:latin typeface="Tahoma" pitchFamily="34" charset="0"/>
                <a:ea typeface="Tahoma" pitchFamily="34" charset="0"/>
                <a:cs typeface="Tahoma" pitchFamily="34" charset="0"/>
              </a:rPr>
              <a:t> reo </a:t>
            </a:r>
            <a:r>
              <a:rPr lang="en-US" altLang="vi-VN" sz="1800" dirty="0" err="1">
                <a:solidFill>
                  <a:schemeClr val="tx1">
                    <a:lumMod val="95000"/>
                    <a:lumOff val="5000"/>
                  </a:schemeClr>
                </a:solidFill>
                <a:latin typeface="Tahoma" pitchFamily="34" charset="0"/>
                <a:ea typeface="Tahoma" pitchFamily="34" charset="0"/>
                <a:cs typeface="Tahoma" pitchFamily="34" charset="0"/>
              </a:rPr>
              <a:t>mừng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và</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sau</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lưng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tôi</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tiếng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giã</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bàng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vừa</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ngưng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lại</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thì</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một</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giọng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đưa</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em</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bỗng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cất</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lên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Dễ</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thương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làm</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sao</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giọng</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đưa</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em</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lảnh</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lót</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của</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miền</a:t>
            </a:r>
            <a:r>
              <a:rPr lang="en-US" altLang="vi-VN" sz="1800" dirty="0">
                <a:solidFill>
                  <a:schemeClr val="tx1">
                    <a:lumMod val="95000"/>
                    <a:lumOff val="5000"/>
                  </a:schemeClr>
                </a:solidFill>
                <a:latin typeface="Tahoma" pitchFamily="34" charset="0"/>
                <a:ea typeface="Tahoma" pitchFamily="34" charset="0"/>
                <a:cs typeface="Tahoma" pitchFamily="34" charset="0"/>
              </a:rPr>
              <a:t> Nam </a:t>
            </a:r>
            <a:r>
              <a:rPr lang="en-US" altLang="vi-VN" sz="1800" dirty="0" err="1">
                <a:solidFill>
                  <a:schemeClr val="tx1">
                    <a:lumMod val="95000"/>
                    <a:lumOff val="5000"/>
                  </a:schemeClr>
                </a:solidFill>
                <a:latin typeface="Tahoma" pitchFamily="34" charset="0"/>
                <a:ea typeface="Tahoma" pitchFamily="34" charset="0"/>
                <a:cs typeface="Tahoma" pitchFamily="34" charset="0"/>
              </a:rPr>
              <a:t>vút</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lên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đưa</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trẻ</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thơ</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vào</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giấc</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ngủ</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đưa</a:t>
            </a:r>
            <a:r>
              <a:rPr lang="en-US" altLang="vi-VN" sz="1800" dirty="0">
                <a:solidFill>
                  <a:schemeClr val="tx1">
                    <a:lumMod val="95000"/>
                    <a:lumOff val="5000"/>
                  </a:schemeClr>
                </a:solidFill>
                <a:latin typeface="Tahoma" pitchFamily="34" charset="0"/>
                <a:ea typeface="Tahoma" pitchFamily="34" charset="0"/>
                <a:cs typeface="Tahoma" pitchFamily="34" charset="0"/>
              </a:rPr>
              <a:t> con </a:t>
            </a:r>
            <a:r>
              <a:rPr lang="en-US" altLang="vi-VN" sz="1800" dirty="0" err="1">
                <a:solidFill>
                  <a:schemeClr val="tx1">
                    <a:lumMod val="95000"/>
                    <a:lumOff val="5000"/>
                  </a:schemeClr>
                </a:solidFill>
                <a:latin typeface="Tahoma" pitchFamily="34" charset="0"/>
                <a:ea typeface="Tahoma" pitchFamily="34" charset="0"/>
                <a:cs typeface="Tahoma" pitchFamily="34" charset="0"/>
              </a:rPr>
              <a:t>người</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vào</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niềm</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vui</a:t>
            </a:r>
            <a:r>
              <a:rPr lang="en-US" altLang="vi-VN" sz="1800" dirty="0">
                <a:solidFill>
                  <a:schemeClr val="tx1">
                    <a:lumMod val="95000"/>
                    <a:lumOff val="5000"/>
                  </a:schemeClr>
                </a:solidFill>
                <a:latin typeface="Tahoma" pitchFamily="34" charset="0"/>
                <a:ea typeface="Tahoma" pitchFamily="34" charset="0"/>
                <a:cs typeface="Tahoma" pitchFamily="34" charset="0"/>
              </a:rPr>
              <a:t>. </a:t>
            </a:r>
            <a:br>
              <a:rPr lang="en-US" altLang="vi-VN" sz="1800" dirty="0">
                <a:solidFill>
                  <a:schemeClr val="tx1">
                    <a:lumMod val="95000"/>
                    <a:lumOff val="5000"/>
                  </a:schemeClr>
                </a:solidFill>
                <a:latin typeface="Tahoma" pitchFamily="34" charset="0"/>
                <a:ea typeface="Tahoma" pitchFamily="34" charset="0"/>
                <a:cs typeface="Tahoma" pitchFamily="34" charset="0"/>
              </a:rPr>
            </a:br>
            <a:r>
              <a:rPr lang="en-US" altLang="vi-VN" sz="1800" dirty="0">
                <a:solidFill>
                  <a:schemeClr val="tx1">
                    <a:lumMod val="95000"/>
                    <a:lumOff val="5000"/>
                  </a:schemeClr>
                </a:solidFill>
                <a:latin typeface="Tahoma" pitchFamily="34" charset="0"/>
                <a:ea typeface="Tahoma" pitchFamily="34" charset="0"/>
                <a:cs typeface="Tahoma" pitchFamily="34" charset="0"/>
              </a:rPr>
              <a:t>		                                                                       Theo </a:t>
            </a:r>
            <a:r>
              <a:rPr lang="en-US" altLang="vi-VN" sz="1800" dirty="0" err="1">
                <a:solidFill>
                  <a:schemeClr val="tx1">
                    <a:lumMod val="95000"/>
                    <a:lumOff val="5000"/>
                  </a:schemeClr>
                </a:solidFill>
                <a:latin typeface="Tahoma" pitchFamily="34" charset="0"/>
                <a:ea typeface="Tahoma" pitchFamily="34" charset="0"/>
                <a:cs typeface="Tahoma" pitchFamily="34" charset="0"/>
              </a:rPr>
              <a:t>Nguyễn</a:t>
            </a:r>
            <a:r>
              <a:rPr lang="en-US" altLang="vi-VN" sz="1800" dirty="0">
                <a:solidFill>
                  <a:schemeClr val="tx1">
                    <a:lumMod val="95000"/>
                    <a:lumOff val="5000"/>
                  </a:schemeClr>
                </a:solidFill>
                <a:latin typeface="Tahoma" pitchFamily="34" charset="0"/>
                <a:ea typeface="Tahoma" pitchFamily="34" charset="0"/>
                <a:cs typeface="Tahoma" pitchFamily="34" charset="0"/>
              </a:rPr>
              <a:t> </a:t>
            </a:r>
            <a:r>
              <a:rPr lang="en-US" altLang="vi-VN" sz="1800" dirty="0" err="1">
                <a:solidFill>
                  <a:schemeClr val="tx1">
                    <a:lumMod val="95000"/>
                    <a:lumOff val="5000"/>
                  </a:schemeClr>
                </a:solidFill>
                <a:latin typeface="Tahoma" pitchFamily="34" charset="0"/>
                <a:ea typeface="Tahoma" pitchFamily="34" charset="0"/>
                <a:cs typeface="Tahoma" pitchFamily="34" charset="0"/>
              </a:rPr>
              <a:t>Thi</a:t>
            </a:r>
            <a:endParaRPr sz="1800" dirty="0">
              <a:solidFill>
                <a:schemeClr val="tx1">
                  <a:lumMod val="95000"/>
                  <a:lumOff val="5000"/>
                </a:schemeClr>
              </a:solidFill>
              <a:latin typeface="Tahoma" pitchFamily="34" charset="0"/>
              <a:ea typeface="Tahoma" pitchFamily="34" charset="0"/>
              <a:cs typeface="Tahoma"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41"/>
                                        </p:tgtEl>
                                        <p:attrNameLst>
                                          <p:attrName>style.visibility</p:attrName>
                                        </p:attrNameLst>
                                      </p:cBhvr>
                                      <p:to>
                                        <p:strVal val="visible"/>
                                      </p:to>
                                    </p:set>
                                    <p:animEffect transition="in" filter="barn(inVertical)">
                                      <p:cBhvr>
                                        <p:cTn id="7" dur="500"/>
                                        <p:tgtEl>
                                          <p:spTgt spid="94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1" grpId="0"/>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Google Shape;826;p57"/>
          <p:cNvSpPr txBox="1">
            <a:spLocks noGrp="1"/>
          </p:cNvSpPr>
          <p:nvPr>
            <p:ph type="title"/>
          </p:nvPr>
        </p:nvSpPr>
        <p:spPr>
          <a:xfrm>
            <a:off x="2411760" y="123478"/>
            <a:ext cx="4571180" cy="841800"/>
          </a:xfrm>
          <a:prstGeom prst="rect">
            <a:avLst/>
          </a:prstGeom>
        </p:spPr>
        <p:txBody>
          <a:bodyPr spcFirstLastPara="1" wrap="square" lIns="91425" tIns="91425" rIns="91425" bIns="91425" anchor="ctr" anchorCtr="0">
            <a:noAutofit/>
          </a:bodyPr>
          <a:lstStyle/>
          <a:p>
            <a:pPr lvl="0"/>
            <a:r>
              <a:rPr lang="en" dirty="0"/>
              <a:t>GIẢI NGHĨA TỪ</a:t>
            </a:r>
            <a:endParaRPr dirty="0"/>
          </a:p>
        </p:txBody>
      </p:sp>
      <p:grpSp>
        <p:nvGrpSpPr>
          <p:cNvPr id="926" name="Google Shape;926;p57"/>
          <p:cNvGrpSpPr/>
          <p:nvPr/>
        </p:nvGrpSpPr>
        <p:grpSpPr>
          <a:xfrm>
            <a:off x="7089204" y="69114"/>
            <a:ext cx="568899" cy="794989"/>
            <a:chOff x="4786575" y="766525"/>
            <a:chExt cx="921775" cy="1077725"/>
          </a:xfrm>
        </p:grpSpPr>
        <p:sp>
          <p:nvSpPr>
            <p:cNvPr id="927" name="Google Shape;927;p57"/>
            <p:cNvSpPr/>
            <p:nvPr/>
          </p:nvSpPr>
          <p:spPr>
            <a:xfrm>
              <a:off x="4786575" y="768400"/>
              <a:ext cx="921775" cy="1075850"/>
            </a:xfrm>
            <a:custGeom>
              <a:avLst/>
              <a:gdLst/>
              <a:ahLst/>
              <a:cxnLst/>
              <a:rect l="l" t="t" r="r" b="b"/>
              <a:pathLst>
                <a:path w="36871" h="43034" extrusionOk="0">
                  <a:moveTo>
                    <a:pt x="7113" y="0"/>
                  </a:moveTo>
                  <a:cubicBezTo>
                    <a:pt x="6019" y="790"/>
                    <a:pt x="5502" y="4438"/>
                    <a:pt x="5502" y="4438"/>
                  </a:cubicBezTo>
                  <a:lnTo>
                    <a:pt x="92" y="34560"/>
                  </a:lnTo>
                  <a:cubicBezTo>
                    <a:pt x="1" y="35077"/>
                    <a:pt x="183" y="37691"/>
                    <a:pt x="2949" y="38207"/>
                  </a:cubicBezTo>
                  <a:lnTo>
                    <a:pt x="29819" y="43010"/>
                  </a:lnTo>
                  <a:cubicBezTo>
                    <a:pt x="29890" y="43026"/>
                    <a:pt x="29961" y="43033"/>
                    <a:pt x="30030" y="43033"/>
                  </a:cubicBezTo>
                  <a:cubicBezTo>
                    <a:pt x="30486" y="43033"/>
                    <a:pt x="30864" y="42699"/>
                    <a:pt x="30943" y="42250"/>
                  </a:cubicBezTo>
                  <a:lnTo>
                    <a:pt x="36871" y="9301"/>
                  </a:lnTo>
                  <a:lnTo>
                    <a:pt x="71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57"/>
            <p:cNvSpPr/>
            <p:nvPr/>
          </p:nvSpPr>
          <p:spPr>
            <a:xfrm>
              <a:off x="4812425" y="842100"/>
              <a:ext cx="869325" cy="973025"/>
            </a:xfrm>
            <a:custGeom>
              <a:avLst/>
              <a:gdLst/>
              <a:ahLst/>
              <a:cxnLst/>
              <a:rect l="l" t="t" r="r" b="b"/>
              <a:pathLst>
                <a:path w="34773" h="38921" extrusionOk="0">
                  <a:moveTo>
                    <a:pt x="5988" y="1"/>
                  </a:moveTo>
                  <a:lnTo>
                    <a:pt x="91" y="32949"/>
                  </a:lnTo>
                  <a:cubicBezTo>
                    <a:pt x="0" y="33466"/>
                    <a:pt x="334" y="33983"/>
                    <a:pt x="882" y="34074"/>
                  </a:cubicBezTo>
                  <a:lnTo>
                    <a:pt x="27751" y="38907"/>
                  </a:lnTo>
                  <a:cubicBezTo>
                    <a:pt x="27805" y="38916"/>
                    <a:pt x="27858" y="38921"/>
                    <a:pt x="27911" y="38921"/>
                  </a:cubicBezTo>
                  <a:cubicBezTo>
                    <a:pt x="28371" y="38921"/>
                    <a:pt x="28794" y="38580"/>
                    <a:pt x="28876" y="38117"/>
                  </a:cubicBezTo>
                  <a:lnTo>
                    <a:pt x="34773" y="5168"/>
                  </a:lnTo>
                  <a:lnTo>
                    <a:pt x="5988" y="1"/>
                  </a:lnTo>
                  <a:close/>
                </a:path>
              </a:pathLst>
            </a:custGeom>
            <a:solidFill>
              <a:srgbClr val="E6E4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57"/>
            <p:cNvSpPr/>
            <p:nvPr/>
          </p:nvSpPr>
          <p:spPr>
            <a:xfrm>
              <a:off x="4805575" y="820825"/>
              <a:ext cx="869350" cy="972275"/>
            </a:xfrm>
            <a:custGeom>
              <a:avLst/>
              <a:gdLst/>
              <a:ahLst/>
              <a:cxnLst/>
              <a:rect l="l" t="t" r="r" b="b"/>
              <a:pathLst>
                <a:path w="34774" h="38891" extrusionOk="0">
                  <a:moveTo>
                    <a:pt x="5988" y="0"/>
                  </a:moveTo>
                  <a:lnTo>
                    <a:pt x="92" y="32919"/>
                  </a:lnTo>
                  <a:cubicBezTo>
                    <a:pt x="1" y="33436"/>
                    <a:pt x="335" y="33952"/>
                    <a:pt x="852" y="34044"/>
                  </a:cubicBezTo>
                  <a:lnTo>
                    <a:pt x="27721" y="38876"/>
                  </a:lnTo>
                  <a:cubicBezTo>
                    <a:pt x="27778" y="38886"/>
                    <a:pt x="27834" y="38890"/>
                    <a:pt x="27889" y="38890"/>
                  </a:cubicBezTo>
                  <a:cubicBezTo>
                    <a:pt x="28365" y="38890"/>
                    <a:pt x="28767" y="38549"/>
                    <a:pt x="28876" y="38086"/>
                  </a:cubicBezTo>
                  <a:lnTo>
                    <a:pt x="34773" y="5168"/>
                  </a:lnTo>
                  <a:lnTo>
                    <a:pt x="598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57"/>
            <p:cNvSpPr/>
            <p:nvPr/>
          </p:nvSpPr>
          <p:spPr>
            <a:xfrm>
              <a:off x="4800250" y="766525"/>
              <a:ext cx="871625" cy="992400"/>
            </a:xfrm>
            <a:custGeom>
              <a:avLst/>
              <a:gdLst/>
              <a:ahLst/>
              <a:cxnLst/>
              <a:rect l="l" t="t" r="r" b="b"/>
              <a:pathLst>
                <a:path w="34865" h="39696" extrusionOk="0">
                  <a:moveTo>
                    <a:pt x="6976" y="0"/>
                  </a:moveTo>
                  <a:cubicBezTo>
                    <a:pt x="6500" y="0"/>
                    <a:pt x="6101" y="341"/>
                    <a:pt x="6019" y="805"/>
                  </a:cubicBezTo>
                  <a:lnTo>
                    <a:pt x="92" y="33723"/>
                  </a:lnTo>
                  <a:cubicBezTo>
                    <a:pt x="1" y="34270"/>
                    <a:pt x="366" y="34757"/>
                    <a:pt x="882" y="34848"/>
                  </a:cubicBezTo>
                  <a:lnTo>
                    <a:pt x="27752" y="39681"/>
                  </a:lnTo>
                  <a:cubicBezTo>
                    <a:pt x="27809" y="39691"/>
                    <a:pt x="27866" y="39696"/>
                    <a:pt x="27922" y="39696"/>
                  </a:cubicBezTo>
                  <a:cubicBezTo>
                    <a:pt x="28377" y="39696"/>
                    <a:pt x="28796" y="39377"/>
                    <a:pt x="28877" y="38890"/>
                  </a:cubicBezTo>
                  <a:lnTo>
                    <a:pt x="34773" y="5972"/>
                  </a:lnTo>
                  <a:cubicBezTo>
                    <a:pt x="34865" y="5455"/>
                    <a:pt x="34530" y="4938"/>
                    <a:pt x="33983" y="4847"/>
                  </a:cubicBezTo>
                  <a:lnTo>
                    <a:pt x="7144" y="14"/>
                  </a:lnTo>
                  <a:cubicBezTo>
                    <a:pt x="7087" y="5"/>
                    <a:pt x="7031" y="0"/>
                    <a:pt x="69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57"/>
            <p:cNvSpPr/>
            <p:nvPr/>
          </p:nvSpPr>
          <p:spPr>
            <a:xfrm>
              <a:off x="5063175" y="985375"/>
              <a:ext cx="364775" cy="252250"/>
            </a:xfrm>
            <a:custGeom>
              <a:avLst/>
              <a:gdLst/>
              <a:ahLst/>
              <a:cxnLst/>
              <a:rect l="l" t="t" r="r" b="b"/>
              <a:pathLst>
                <a:path w="14591" h="10090" extrusionOk="0">
                  <a:moveTo>
                    <a:pt x="2143" y="0"/>
                  </a:moveTo>
                  <a:cubicBezTo>
                    <a:pt x="1667" y="0"/>
                    <a:pt x="1268" y="341"/>
                    <a:pt x="1186" y="805"/>
                  </a:cubicBezTo>
                  <a:lnTo>
                    <a:pt x="92" y="6884"/>
                  </a:lnTo>
                  <a:cubicBezTo>
                    <a:pt x="1" y="7431"/>
                    <a:pt x="335" y="7917"/>
                    <a:pt x="882" y="8008"/>
                  </a:cubicBezTo>
                  <a:lnTo>
                    <a:pt x="12281" y="10075"/>
                  </a:lnTo>
                  <a:cubicBezTo>
                    <a:pt x="12334" y="10085"/>
                    <a:pt x="12388" y="10089"/>
                    <a:pt x="12441" y="10089"/>
                  </a:cubicBezTo>
                  <a:cubicBezTo>
                    <a:pt x="12900" y="10089"/>
                    <a:pt x="13323" y="9748"/>
                    <a:pt x="13405" y="9285"/>
                  </a:cubicBezTo>
                  <a:lnTo>
                    <a:pt x="14499" y="3206"/>
                  </a:lnTo>
                  <a:cubicBezTo>
                    <a:pt x="14591" y="2689"/>
                    <a:pt x="14256" y="2172"/>
                    <a:pt x="13709" y="2081"/>
                  </a:cubicBezTo>
                  <a:lnTo>
                    <a:pt x="2311" y="14"/>
                  </a:lnTo>
                  <a:cubicBezTo>
                    <a:pt x="2254" y="5"/>
                    <a:pt x="2198" y="0"/>
                    <a:pt x="2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235;p64"/>
          <p:cNvGrpSpPr/>
          <p:nvPr/>
        </p:nvGrpSpPr>
        <p:grpSpPr>
          <a:xfrm rot="20443486">
            <a:off x="1759155" y="26232"/>
            <a:ext cx="671593" cy="818370"/>
            <a:chOff x="6414475" y="2335775"/>
            <a:chExt cx="958950" cy="1331075"/>
          </a:xfrm>
        </p:grpSpPr>
        <p:sp>
          <p:nvSpPr>
            <p:cNvPr id="116" name="Google Shape;1236;p64"/>
            <p:cNvSpPr/>
            <p:nvPr/>
          </p:nvSpPr>
          <p:spPr>
            <a:xfrm>
              <a:off x="6690702" y="2728522"/>
              <a:ext cx="381465" cy="355023"/>
            </a:xfrm>
            <a:custGeom>
              <a:avLst/>
              <a:gdLst/>
              <a:ahLst/>
              <a:cxnLst/>
              <a:rect l="l" t="t" r="r" b="b"/>
              <a:pathLst>
                <a:path w="2164" h="2014" extrusionOk="0">
                  <a:moveTo>
                    <a:pt x="2164" y="1"/>
                  </a:moveTo>
                  <a:lnTo>
                    <a:pt x="109" y="677"/>
                  </a:lnTo>
                  <a:lnTo>
                    <a:pt x="0" y="1868"/>
                  </a:lnTo>
                  <a:lnTo>
                    <a:pt x="635" y="2006"/>
                  </a:lnTo>
                  <a:cubicBezTo>
                    <a:pt x="678" y="2011"/>
                    <a:pt x="721" y="2014"/>
                    <a:pt x="764" y="2014"/>
                  </a:cubicBezTo>
                  <a:cubicBezTo>
                    <a:pt x="1540" y="2014"/>
                    <a:pt x="2164" y="1120"/>
                    <a:pt x="2164" y="1120"/>
                  </a:cubicBezTo>
                  <a:lnTo>
                    <a:pt x="21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237;p64"/>
            <p:cNvSpPr/>
            <p:nvPr/>
          </p:nvSpPr>
          <p:spPr>
            <a:xfrm>
              <a:off x="6690702" y="3001048"/>
              <a:ext cx="390278" cy="369478"/>
            </a:xfrm>
            <a:custGeom>
              <a:avLst/>
              <a:gdLst/>
              <a:ahLst/>
              <a:cxnLst/>
              <a:rect l="l" t="t" r="r" b="b"/>
              <a:pathLst>
                <a:path w="2214" h="2096" extrusionOk="0">
                  <a:moveTo>
                    <a:pt x="2164" y="0"/>
                  </a:moveTo>
                  <a:lnTo>
                    <a:pt x="0" y="597"/>
                  </a:lnTo>
                  <a:lnTo>
                    <a:pt x="389" y="1980"/>
                  </a:lnTo>
                  <a:lnTo>
                    <a:pt x="639" y="2089"/>
                  </a:lnTo>
                  <a:cubicBezTo>
                    <a:pt x="675" y="2093"/>
                    <a:pt x="711" y="2095"/>
                    <a:pt x="747" y="2095"/>
                  </a:cubicBezTo>
                  <a:cubicBezTo>
                    <a:pt x="1541" y="2095"/>
                    <a:pt x="2214" y="986"/>
                    <a:pt x="2214" y="986"/>
                  </a:cubicBezTo>
                  <a:lnTo>
                    <a:pt x="216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238;p64"/>
            <p:cNvSpPr/>
            <p:nvPr/>
          </p:nvSpPr>
          <p:spPr>
            <a:xfrm>
              <a:off x="6812862" y="2335775"/>
              <a:ext cx="165877" cy="89373"/>
            </a:xfrm>
            <a:custGeom>
              <a:avLst/>
              <a:gdLst/>
              <a:ahLst/>
              <a:cxnLst/>
              <a:rect l="l" t="t" r="r" b="b"/>
              <a:pathLst>
                <a:path w="941" h="507" extrusionOk="0">
                  <a:moveTo>
                    <a:pt x="474" y="0"/>
                  </a:moveTo>
                  <a:cubicBezTo>
                    <a:pt x="288" y="0"/>
                    <a:pt x="116" y="252"/>
                    <a:pt x="1" y="478"/>
                  </a:cubicBezTo>
                  <a:cubicBezTo>
                    <a:pt x="115" y="497"/>
                    <a:pt x="231" y="506"/>
                    <a:pt x="348" y="506"/>
                  </a:cubicBezTo>
                  <a:cubicBezTo>
                    <a:pt x="546" y="506"/>
                    <a:pt x="746" y="479"/>
                    <a:pt x="940" y="424"/>
                  </a:cubicBezTo>
                  <a:cubicBezTo>
                    <a:pt x="832" y="236"/>
                    <a:pt x="686" y="48"/>
                    <a:pt x="523" y="6"/>
                  </a:cubicBezTo>
                  <a:cubicBezTo>
                    <a:pt x="506" y="2"/>
                    <a:pt x="490" y="0"/>
                    <a:pt x="474" y="0"/>
                  </a:cubicBezTo>
                  <a:close/>
                </a:path>
              </a:pathLst>
            </a:custGeom>
            <a:solidFill>
              <a:srgbClr val="2B2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239;p64"/>
            <p:cNvSpPr/>
            <p:nvPr/>
          </p:nvSpPr>
          <p:spPr>
            <a:xfrm>
              <a:off x="6785539" y="2411222"/>
              <a:ext cx="229337" cy="183505"/>
            </a:xfrm>
            <a:custGeom>
              <a:avLst/>
              <a:gdLst/>
              <a:ahLst/>
              <a:cxnLst/>
              <a:rect l="l" t="t" r="r" b="b"/>
              <a:pathLst>
                <a:path w="1301" h="1041" extrusionOk="0">
                  <a:moveTo>
                    <a:pt x="1095" y="0"/>
                  </a:moveTo>
                  <a:cubicBezTo>
                    <a:pt x="907" y="54"/>
                    <a:pt x="712" y="82"/>
                    <a:pt x="517" y="82"/>
                  </a:cubicBezTo>
                  <a:cubicBezTo>
                    <a:pt x="396" y="82"/>
                    <a:pt x="275" y="71"/>
                    <a:pt x="156" y="50"/>
                  </a:cubicBezTo>
                  <a:cubicBezTo>
                    <a:pt x="97" y="167"/>
                    <a:pt x="43" y="288"/>
                    <a:pt x="1" y="410"/>
                  </a:cubicBezTo>
                  <a:lnTo>
                    <a:pt x="302" y="1040"/>
                  </a:lnTo>
                  <a:lnTo>
                    <a:pt x="1158" y="852"/>
                  </a:lnTo>
                  <a:lnTo>
                    <a:pt x="1300" y="451"/>
                  </a:lnTo>
                  <a:cubicBezTo>
                    <a:pt x="1246" y="293"/>
                    <a:pt x="1175" y="142"/>
                    <a:pt x="1095" y="0"/>
                  </a:cubicBezTo>
                  <a:close/>
                </a:path>
              </a:pathLst>
            </a:custGeom>
            <a:solidFill>
              <a:srgbClr val="FB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40;p64"/>
            <p:cNvSpPr/>
            <p:nvPr/>
          </p:nvSpPr>
          <p:spPr>
            <a:xfrm>
              <a:off x="6786421" y="3547334"/>
              <a:ext cx="216645" cy="119516"/>
            </a:xfrm>
            <a:custGeom>
              <a:avLst/>
              <a:gdLst/>
              <a:ahLst/>
              <a:cxnLst/>
              <a:rect l="l" t="t" r="r" b="b"/>
              <a:pathLst>
                <a:path w="1229" h="678" extrusionOk="0">
                  <a:moveTo>
                    <a:pt x="823" y="0"/>
                  </a:moveTo>
                  <a:cubicBezTo>
                    <a:pt x="531" y="163"/>
                    <a:pt x="251" y="360"/>
                    <a:pt x="0" y="585"/>
                  </a:cubicBezTo>
                  <a:cubicBezTo>
                    <a:pt x="29" y="606"/>
                    <a:pt x="67" y="627"/>
                    <a:pt x="109" y="639"/>
                  </a:cubicBezTo>
                  <a:cubicBezTo>
                    <a:pt x="180" y="667"/>
                    <a:pt x="312" y="677"/>
                    <a:pt x="464" y="677"/>
                  </a:cubicBezTo>
                  <a:cubicBezTo>
                    <a:pt x="615" y="677"/>
                    <a:pt x="785" y="667"/>
                    <a:pt x="932" y="652"/>
                  </a:cubicBezTo>
                  <a:cubicBezTo>
                    <a:pt x="1228" y="619"/>
                    <a:pt x="1174" y="385"/>
                    <a:pt x="1174" y="385"/>
                  </a:cubicBezTo>
                  <a:lnTo>
                    <a:pt x="1145" y="9"/>
                  </a:lnTo>
                  <a:lnTo>
                    <a:pt x="8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41;p64"/>
            <p:cNvSpPr/>
            <p:nvPr/>
          </p:nvSpPr>
          <p:spPr>
            <a:xfrm>
              <a:off x="6762799" y="3541340"/>
              <a:ext cx="169579" cy="109292"/>
            </a:xfrm>
            <a:custGeom>
              <a:avLst/>
              <a:gdLst/>
              <a:ahLst/>
              <a:cxnLst/>
              <a:rect l="l" t="t" r="r" b="b"/>
              <a:pathLst>
                <a:path w="962" h="620" extrusionOk="0">
                  <a:moveTo>
                    <a:pt x="1" y="1"/>
                  </a:moveTo>
                  <a:cubicBezTo>
                    <a:pt x="1" y="1"/>
                    <a:pt x="9" y="231"/>
                    <a:pt x="17" y="381"/>
                  </a:cubicBezTo>
                  <a:cubicBezTo>
                    <a:pt x="17" y="473"/>
                    <a:pt x="59" y="561"/>
                    <a:pt x="134" y="619"/>
                  </a:cubicBezTo>
                  <a:cubicBezTo>
                    <a:pt x="385" y="394"/>
                    <a:pt x="665" y="197"/>
                    <a:pt x="961" y="34"/>
                  </a:cubicBez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42;p64"/>
            <p:cNvSpPr/>
            <p:nvPr/>
          </p:nvSpPr>
          <p:spPr>
            <a:xfrm>
              <a:off x="6748345" y="3472768"/>
              <a:ext cx="263535" cy="77738"/>
            </a:xfrm>
            <a:custGeom>
              <a:avLst/>
              <a:gdLst/>
              <a:ahLst/>
              <a:cxnLst/>
              <a:rect l="l" t="t" r="r" b="b"/>
              <a:pathLst>
                <a:path w="1495" h="441" extrusionOk="0">
                  <a:moveTo>
                    <a:pt x="130" y="1"/>
                  </a:moveTo>
                  <a:cubicBezTo>
                    <a:pt x="27" y="1"/>
                    <a:pt x="1" y="353"/>
                    <a:pt x="83" y="390"/>
                  </a:cubicBezTo>
                  <a:cubicBezTo>
                    <a:pt x="171" y="429"/>
                    <a:pt x="595" y="441"/>
                    <a:pt x="932" y="441"/>
                  </a:cubicBezTo>
                  <a:cubicBezTo>
                    <a:pt x="1135" y="441"/>
                    <a:pt x="1306" y="436"/>
                    <a:pt x="1357" y="432"/>
                  </a:cubicBezTo>
                  <a:cubicBezTo>
                    <a:pt x="1494" y="423"/>
                    <a:pt x="1461" y="340"/>
                    <a:pt x="1461" y="206"/>
                  </a:cubicBezTo>
                  <a:cubicBezTo>
                    <a:pt x="1465" y="77"/>
                    <a:pt x="1327" y="60"/>
                    <a:pt x="1327" y="60"/>
                  </a:cubicBezTo>
                  <a:cubicBezTo>
                    <a:pt x="1218" y="67"/>
                    <a:pt x="1108" y="70"/>
                    <a:pt x="998" y="70"/>
                  </a:cubicBezTo>
                  <a:cubicBezTo>
                    <a:pt x="710" y="70"/>
                    <a:pt x="421" y="47"/>
                    <a:pt x="137" y="1"/>
                  </a:cubicBezTo>
                  <a:cubicBezTo>
                    <a:pt x="134" y="1"/>
                    <a:pt x="132" y="1"/>
                    <a:pt x="130" y="1"/>
                  </a:cubicBezTo>
                  <a:close/>
                </a:path>
              </a:pathLst>
            </a:custGeom>
            <a:solidFill>
              <a:srgbClr val="FB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43;p64"/>
            <p:cNvSpPr/>
            <p:nvPr/>
          </p:nvSpPr>
          <p:spPr>
            <a:xfrm>
              <a:off x="6772318" y="2481909"/>
              <a:ext cx="56938" cy="999317"/>
            </a:xfrm>
            <a:custGeom>
              <a:avLst/>
              <a:gdLst/>
              <a:ahLst/>
              <a:cxnLst/>
              <a:rect l="l" t="t" r="r" b="b"/>
              <a:pathLst>
                <a:path w="323" h="5669" extrusionOk="0">
                  <a:moveTo>
                    <a:pt x="91" y="1"/>
                  </a:moveTo>
                  <a:cubicBezTo>
                    <a:pt x="79" y="1"/>
                    <a:pt x="72" y="9"/>
                    <a:pt x="72" y="9"/>
                  </a:cubicBezTo>
                  <a:lnTo>
                    <a:pt x="1" y="5622"/>
                  </a:lnTo>
                  <a:cubicBezTo>
                    <a:pt x="84" y="5648"/>
                    <a:pt x="172" y="5660"/>
                    <a:pt x="260" y="5668"/>
                  </a:cubicBezTo>
                  <a:lnTo>
                    <a:pt x="322" y="322"/>
                  </a:lnTo>
                  <a:cubicBezTo>
                    <a:pt x="214" y="314"/>
                    <a:pt x="185" y="113"/>
                    <a:pt x="143" y="46"/>
                  </a:cubicBezTo>
                  <a:cubicBezTo>
                    <a:pt x="121" y="10"/>
                    <a:pt x="103" y="1"/>
                    <a:pt x="91" y="1"/>
                  </a:cubicBezTo>
                  <a:close/>
                </a:path>
              </a:pathLst>
            </a:custGeom>
            <a:solidFill>
              <a:srgbClr val="FFC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4;p64"/>
            <p:cNvSpPr/>
            <p:nvPr/>
          </p:nvSpPr>
          <p:spPr>
            <a:xfrm>
              <a:off x="6944013" y="2485082"/>
              <a:ext cx="70864" cy="999846"/>
            </a:xfrm>
            <a:custGeom>
              <a:avLst/>
              <a:gdLst/>
              <a:ahLst/>
              <a:cxnLst/>
              <a:rect l="l" t="t" r="r" b="b"/>
              <a:pathLst>
                <a:path w="402" h="5672" extrusionOk="0">
                  <a:moveTo>
                    <a:pt x="351" y="1"/>
                  </a:moveTo>
                  <a:cubicBezTo>
                    <a:pt x="338" y="1"/>
                    <a:pt x="321" y="4"/>
                    <a:pt x="301" y="11"/>
                  </a:cubicBezTo>
                  <a:cubicBezTo>
                    <a:pt x="217" y="45"/>
                    <a:pt x="167" y="266"/>
                    <a:pt x="63" y="283"/>
                  </a:cubicBezTo>
                  <a:lnTo>
                    <a:pt x="0" y="5671"/>
                  </a:lnTo>
                  <a:cubicBezTo>
                    <a:pt x="130" y="5667"/>
                    <a:pt x="217" y="5663"/>
                    <a:pt x="217" y="5663"/>
                  </a:cubicBezTo>
                  <a:lnTo>
                    <a:pt x="401" y="32"/>
                  </a:lnTo>
                  <a:cubicBezTo>
                    <a:pt x="401" y="32"/>
                    <a:pt x="394" y="1"/>
                    <a:pt x="351" y="1"/>
                  </a:cubicBez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45;p64"/>
            <p:cNvSpPr/>
            <p:nvPr/>
          </p:nvSpPr>
          <p:spPr>
            <a:xfrm>
              <a:off x="6817974" y="2481909"/>
              <a:ext cx="137144" cy="1003548"/>
            </a:xfrm>
            <a:custGeom>
              <a:avLst/>
              <a:gdLst/>
              <a:ahLst/>
              <a:cxnLst/>
              <a:rect l="l" t="t" r="r" b="b"/>
              <a:pathLst>
                <a:path w="778" h="5693" extrusionOk="0">
                  <a:moveTo>
                    <a:pt x="391" y="0"/>
                  </a:moveTo>
                  <a:cubicBezTo>
                    <a:pt x="245" y="0"/>
                    <a:pt x="84" y="322"/>
                    <a:pt x="84" y="322"/>
                  </a:cubicBezTo>
                  <a:lnTo>
                    <a:pt x="63" y="322"/>
                  </a:lnTo>
                  <a:lnTo>
                    <a:pt x="1" y="5668"/>
                  </a:lnTo>
                  <a:cubicBezTo>
                    <a:pt x="177" y="5684"/>
                    <a:pt x="354" y="5693"/>
                    <a:pt x="531" y="5693"/>
                  </a:cubicBezTo>
                  <a:cubicBezTo>
                    <a:pt x="592" y="5693"/>
                    <a:pt x="654" y="5691"/>
                    <a:pt x="715" y="5689"/>
                  </a:cubicBezTo>
                  <a:lnTo>
                    <a:pt x="778" y="301"/>
                  </a:lnTo>
                  <a:lnTo>
                    <a:pt x="753" y="301"/>
                  </a:lnTo>
                  <a:cubicBezTo>
                    <a:pt x="627" y="276"/>
                    <a:pt x="544" y="4"/>
                    <a:pt x="393" y="0"/>
                  </a:cubicBezTo>
                  <a:cubicBezTo>
                    <a:pt x="392" y="0"/>
                    <a:pt x="392" y="0"/>
                    <a:pt x="391" y="0"/>
                  </a:cubicBez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46;p64"/>
            <p:cNvSpPr/>
            <p:nvPr/>
          </p:nvSpPr>
          <p:spPr>
            <a:xfrm>
              <a:off x="6588285" y="2556299"/>
              <a:ext cx="496397" cy="344623"/>
            </a:xfrm>
            <a:custGeom>
              <a:avLst/>
              <a:gdLst/>
              <a:ahLst/>
              <a:cxnLst/>
              <a:rect l="l" t="t" r="r" b="b"/>
              <a:pathLst>
                <a:path w="2816" h="1955" extrusionOk="0">
                  <a:moveTo>
                    <a:pt x="602" y="0"/>
                  </a:moveTo>
                  <a:lnTo>
                    <a:pt x="602" y="0"/>
                  </a:lnTo>
                  <a:cubicBezTo>
                    <a:pt x="602" y="0"/>
                    <a:pt x="594" y="472"/>
                    <a:pt x="631" y="618"/>
                  </a:cubicBezTo>
                  <a:lnTo>
                    <a:pt x="1" y="748"/>
                  </a:lnTo>
                  <a:cubicBezTo>
                    <a:pt x="1" y="748"/>
                    <a:pt x="661" y="1612"/>
                    <a:pt x="1809" y="1955"/>
                  </a:cubicBezTo>
                  <a:cubicBezTo>
                    <a:pt x="2239" y="1830"/>
                    <a:pt x="2603" y="1533"/>
                    <a:pt x="2816" y="1136"/>
                  </a:cubicBezTo>
                  <a:cubicBezTo>
                    <a:pt x="2795" y="1082"/>
                    <a:pt x="2770" y="1028"/>
                    <a:pt x="2745" y="978"/>
                  </a:cubicBezTo>
                  <a:cubicBezTo>
                    <a:pt x="2745" y="978"/>
                    <a:pt x="1291" y="677"/>
                    <a:pt x="6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47;p64"/>
            <p:cNvSpPr/>
            <p:nvPr/>
          </p:nvSpPr>
          <p:spPr>
            <a:xfrm>
              <a:off x="6906466" y="2756551"/>
              <a:ext cx="217350" cy="169403"/>
            </a:xfrm>
            <a:custGeom>
              <a:avLst/>
              <a:gdLst/>
              <a:ahLst/>
              <a:cxnLst/>
              <a:rect l="l" t="t" r="r" b="b"/>
              <a:pathLst>
                <a:path w="1233" h="961" extrusionOk="0">
                  <a:moveTo>
                    <a:pt x="1011" y="0"/>
                  </a:moveTo>
                  <a:cubicBezTo>
                    <a:pt x="798" y="397"/>
                    <a:pt x="434" y="694"/>
                    <a:pt x="0" y="819"/>
                  </a:cubicBezTo>
                  <a:cubicBezTo>
                    <a:pt x="305" y="911"/>
                    <a:pt x="622" y="961"/>
                    <a:pt x="940" y="961"/>
                  </a:cubicBezTo>
                  <a:cubicBezTo>
                    <a:pt x="940" y="961"/>
                    <a:pt x="1232" y="564"/>
                    <a:pt x="10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48;p64"/>
            <p:cNvSpPr/>
            <p:nvPr/>
          </p:nvSpPr>
          <p:spPr>
            <a:xfrm>
              <a:off x="6650158" y="3106286"/>
              <a:ext cx="491285" cy="310072"/>
            </a:xfrm>
            <a:custGeom>
              <a:avLst/>
              <a:gdLst/>
              <a:ahLst/>
              <a:cxnLst/>
              <a:rect l="l" t="t" r="r" b="b"/>
              <a:pathLst>
                <a:path w="2787" h="1759" extrusionOk="0">
                  <a:moveTo>
                    <a:pt x="230" y="0"/>
                  </a:moveTo>
                  <a:cubicBezTo>
                    <a:pt x="155" y="134"/>
                    <a:pt x="0" y="1028"/>
                    <a:pt x="230" y="1258"/>
                  </a:cubicBezTo>
                  <a:cubicBezTo>
                    <a:pt x="485" y="1512"/>
                    <a:pt x="924" y="1667"/>
                    <a:pt x="1379" y="1759"/>
                  </a:cubicBezTo>
                  <a:cubicBezTo>
                    <a:pt x="1909" y="1579"/>
                    <a:pt x="2415" y="1266"/>
                    <a:pt x="2786" y="840"/>
                  </a:cubicBezTo>
                  <a:cubicBezTo>
                    <a:pt x="1421" y="652"/>
                    <a:pt x="230" y="0"/>
                    <a:pt x="2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49;p64"/>
            <p:cNvSpPr/>
            <p:nvPr/>
          </p:nvSpPr>
          <p:spPr>
            <a:xfrm>
              <a:off x="6892364" y="3254183"/>
              <a:ext cx="324174" cy="188088"/>
            </a:xfrm>
            <a:custGeom>
              <a:avLst/>
              <a:gdLst/>
              <a:ahLst/>
              <a:cxnLst/>
              <a:rect l="l" t="t" r="r" b="b"/>
              <a:pathLst>
                <a:path w="1839" h="1067" extrusionOk="0">
                  <a:moveTo>
                    <a:pt x="1412" y="1"/>
                  </a:moveTo>
                  <a:cubicBezTo>
                    <a:pt x="1041" y="427"/>
                    <a:pt x="535" y="740"/>
                    <a:pt x="1" y="920"/>
                  </a:cubicBezTo>
                  <a:cubicBezTo>
                    <a:pt x="505" y="1017"/>
                    <a:pt x="1020" y="1067"/>
                    <a:pt x="1532" y="1067"/>
                  </a:cubicBezTo>
                  <a:cubicBezTo>
                    <a:pt x="1572" y="1067"/>
                    <a:pt x="1611" y="1067"/>
                    <a:pt x="1651" y="1066"/>
                  </a:cubicBezTo>
                  <a:lnTo>
                    <a:pt x="1279" y="527"/>
                  </a:lnTo>
                  <a:cubicBezTo>
                    <a:pt x="1425" y="456"/>
                    <a:pt x="1839" y="43"/>
                    <a:pt x="1839" y="43"/>
                  </a:cubicBezTo>
                  <a:cubicBezTo>
                    <a:pt x="1697" y="34"/>
                    <a:pt x="1555" y="22"/>
                    <a:pt x="14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250;p64"/>
            <p:cNvSpPr/>
            <p:nvPr/>
          </p:nvSpPr>
          <p:spPr>
            <a:xfrm>
              <a:off x="6941721" y="3004574"/>
              <a:ext cx="176983" cy="176806"/>
            </a:xfrm>
            <a:custGeom>
              <a:avLst/>
              <a:gdLst/>
              <a:ahLst/>
              <a:cxnLst/>
              <a:rect l="l" t="t" r="r" b="b"/>
              <a:pathLst>
                <a:path w="1004" h="1003" extrusionOk="0">
                  <a:moveTo>
                    <a:pt x="828" y="1"/>
                  </a:moveTo>
                  <a:lnTo>
                    <a:pt x="828" y="1"/>
                  </a:lnTo>
                  <a:cubicBezTo>
                    <a:pt x="669" y="385"/>
                    <a:pt x="376" y="698"/>
                    <a:pt x="1" y="882"/>
                  </a:cubicBezTo>
                  <a:cubicBezTo>
                    <a:pt x="275" y="957"/>
                    <a:pt x="515" y="1003"/>
                    <a:pt x="657" y="1003"/>
                  </a:cubicBezTo>
                  <a:cubicBezTo>
                    <a:pt x="729" y="1003"/>
                    <a:pt x="776" y="991"/>
                    <a:pt x="790" y="966"/>
                  </a:cubicBezTo>
                  <a:cubicBezTo>
                    <a:pt x="1003" y="607"/>
                    <a:pt x="869" y="101"/>
                    <a:pt x="8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251;p64"/>
            <p:cNvSpPr/>
            <p:nvPr/>
          </p:nvSpPr>
          <p:spPr>
            <a:xfrm>
              <a:off x="6666376" y="2847863"/>
              <a:ext cx="421303" cy="312364"/>
            </a:xfrm>
            <a:custGeom>
              <a:avLst/>
              <a:gdLst/>
              <a:ahLst/>
              <a:cxnLst/>
              <a:rect l="l" t="t" r="r" b="b"/>
              <a:pathLst>
                <a:path w="2390" h="1772" extrusionOk="0">
                  <a:moveTo>
                    <a:pt x="247" y="0"/>
                  </a:moveTo>
                  <a:cubicBezTo>
                    <a:pt x="88" y="117"/>
                    <a:pt x="0" y="827"/>
                    <a:pt x="138" y="1191"/>
                  </a:cubicBezTo>
                  <a:cubicBezTo>
                    <a:pt x="481" y="1420"/>
                    <a:pt x="1078" y="1642"/>
                    <a:pt x="1563" y="1771"/>
                  </a:cubicBezTo>
                  <a:cubicBezTo>
                    <a:pt x="1938" y="1587"/>
                    <a:pt x="2231" y="1274"/>
                    <a:pt x="2390" y="890"/>
                  </a:cubicBezTo>
                  <a:cubicBezTo>
                    <a:pt x="2390" y="882"/>
                    <a:pt x="2385" y="877"/>
                    <a:pt x="2381" y="873"/>
                  </a:cubicBezTo>
                  <a:cubicBezTo>
                    <a:pt x="2323" y="781"/>
                    <a:pt x="2076" y="740"/>
                    <a:pt x="2076" y="740"/>
                  </a:cubicBezTo>
                  <a:cubicBezTo>
                    <a:pt x="1028" y="627"/>
                    <a:pt x="247" y="0"/>
                    <a:pt x="2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252;p64"/>
            <p:cNvSpPr/>
            <p:nvPr/>
          </p:nvSpPr>
          <p:spPr>
            <a:xfrm>
              <a:off x="6505082" y="3008275"/>
              <a:ext cx="119516" cy="118811"/>
            </a:xfrm>
            <a:custGeom>
              <a:avLst/>
              <a:gdLst/>
              <a:ahLst/>
              <a:cxnLst/>
              <a:rect l="l" t="t" r="r" b="b"/>
              <a:pathLst>
                <a:path w="678" h="674" extrusionOk="0">
                  <a:moveTo>
                    <a:pt x="631" y="1"/>
                  </a:moveTo>
                  <a:lnTo>
                    <a:pt x="326" y="147"/>
                  </a:lnTo>
                  <a:lnTo>
                    <a:pt x="1" y="43"/>
                  </a:lnTo>
                  <a:lnTo>
                    <a:pt x="151" y="347"/>
                  </a:lnTo>
                  <a:lnTo>
                    <a:pt x="46" y="673"/>
                  </a:lnTo>
                  <a:lnTo>
                    <a:pt x="351" y="523"/>
                  </a:lnTo>
                  <a:lnTo>
                    <a:pt x="677" y="627"/>
                  </a:lnTo>
                  <a:lnTo>
                    <a:pt x="677" y="627"/>
                  </a:lnTo>
                  <a:lnTo>
                    <a:pt x="527" y="327"/>
                  </a:lnTo>
                  <a:lnTo>
                    <a:pt x="63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253;p64"/>
            <p:cNvSpPr/>
            <p:nvPr/>
          </p:nvSpPr>
          <p:spPr>
            <a:xfrm>
              <a:off x="7106717" y="2782287"/>
              <a:ext cx="156887" cy="157063"/>
            </a:xfrm>
            <a:custGeom>
              <a:avLst/>
              <a:gdLst/>
              <a:ahLst/>
              <a:cxnLst/>
              <a:rect l="l" t="t" r="r" b="b"/>
              <a:pathLst>
                <a:path w="890" h="891" extrusionOk="0">
                  <a:moveTo>
                    <a:pt x="485" y="0"/>
                  </a:moveTo>
                  <a:lnTo>
                    <a:pt x="326" y="301"/>
                  </a:lnTo>
                  <a:lnTo>
                    <a:pt x="0" y="406"/>
                  </a:lnTo>
                  <a:lnTo>
                    <a:pt x="297" y="564"/>
                  </a:lnTo>
                  <a:lnTo>
                    <a:pt x="401" y="890"/>
                  </a:lnTo>
                  <a:lnTo>
                    <a:pt x="564" y="594"/>
                  </a:lnTo>
                  <a:lnTo>
                    <a:pt x="890" y="489"/>
                  </a:lnTo>
                  <a:lnTo>
                    <a:pt x="589" y="326"/>
                  </a:lnTo>
                  <a:lnTo>
                    <a:pt x="48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254;p64"/>
            <p:cNvSpPr/>
            <p:nvPr/>
          </p:nvSpPr>
          <p:spPr>
            <a:xfrm>
              <a:off x="7149376" y="2983244"/>
              <a:ext cx="173281" cy="170989"/>
            </a:xfrm>
            <a:custGeom>
              <a:avLst/>
              <a:gdLst/>
              <a:ahLst/>
              <a:cxnLst/>
              <a:rect l="l" t="t" r="r" b="b"/>
              <a:pathLst>
                <a:path w="983" h="970" extrusionOk="0">
                  <a:moveTo>
                    <a:pt x="297" y="327"/>
                  </a:moveTo>
                  <a:cubicBezTo>
                    <a:pt x="297" y="327"/>
                    <a:pt x="318" y="9"/>
                    <a:pt x="393" y="5"/>
                  </a:cubicBezTo>
                  <a:cubicBezTo>
                    <a:pt x="472" y="1"/>
                    <a:pt x="610" y="214"/>
                    <a:pt x="610" y="214"/>
                  </a:cubicBezTo>
                  <a:cubicBezTo>
                    <a:pt x="610" y="214"/>
                    <a:pt x="924" y="197"/>
                    <a:pt x="944" y="268"/>
                  </a:cubicBezTo>
                  <a:cubicBezTo>
                    <a:pt x="965" y="339"/>
                    <a:pt x="769" y="498"/>
                    <a:pt x="769" y="498"/>
                  </a:cubicBezTo>
                  <a:cubicBezTo>
                    <a:pt x="769" y="498"/>
                    <a:pt x="982" y="761"/>
                    <a:pt x="932" y="811"/>
                  </a:cubicBezTo>
                  <a:cubicBezTo>
                    <a:pt x="886" y="857"/>
                    <a:pt x="569" y="728"/>
                    <a:pt x="569" y="728"/>
                  </a:cubicBezTo>
                  <a:cubicBezTo>
                    <a:pt x="569" y="728"/>
                    <a:pt x="360" y="970"/>
                    <a:pt x="280" y="953"/>
                  </a:cubicBezTo>
                  <a:cubicBezTo>
                    <a:pt x="226" y="945"/>
                    <a:pt x="289" y="619"/>
                    <a:pt x="289" y="619"/>
                  </a:cubicBezTo>
                  <a:cubicBezTo>
                    <a:pt x="289" y="619"/>
                    <a:pt x="0" y="544"/>
                    <a:pt x="9" y="469"/>
                  </a:cubicBezTo>
                  <a:cubicBezTo>
                    <a:pt x="17" y="389"/>
                    <a:pt x="297" y="327"/>
                    <a:pt x="297" y="32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255;p64"/>
            <p:cNvSpPr/>
            <p:nvPr/>
          </p:nvSpPr>
          <p:spPr>
            <a:xfrm>
              <a:off x="6475643" y="2802207"/>
              <a:ext cx="173281" cy="176101"/>
            </a:xfrm>
            <a:custGeom>
              <a:avLst/>
              <a:gdLst/>
              <a:ahLst/>
              <a:cxnLst/>
              <a:rect l="l" t="t" r="r" b="b"/>
              <a:pathLst>
                <a:path w="983" h="999" extrusionOk="0">
                  <a:moveTo>
                    <a:pt x="356" y="288"/>
                  </a:moveTo>
                  <a:cubicBezTo>
                    <a:pt x="356" y="288"/>
                    <a:pt x="485" y="0"/>
                    <a:pt x="560" y="21"/>
                  </a:cubicBezTo>
                  <a:cubicBezTo>
                    <a:pt x="635" y="46"/>
                    <a:pt x="686" y="297"/>
                    <a:pt x="686" y="297"/>
                  </a:cubicBezTo>
                  <a:cubicBezTo>
                    <a:pt x="686" y="297"/>
                    <a:pt x="982" y="389"/>
                    <a:pt x="982" y="464"/>
                  </a:cubicBezTo>
                  <a:cubicBezTo>
                    <a:pt x="978" y="539"/>
                    <a:pt x="740" y="618"/>
                    <a:pt x="740" y="618"/>
                  </a:cubicBezTo>
                  <a:cubicBezTo>
                    <a:pt x="740" y="618"/>
                    <a:pt x="844" y="940"/>
                    <a:pt x="782" y="969"/>
                  </a:cubicBezTo>
                  <a:cubicBezTo>
                    <a:pt x="719" y="999"/>
                    <a:pt x="472" y="760"/>
                    <a:pt x="472" y="760"/>
                  </a:cubicBezTo>
                  <a:cubicBezTo>
                    <a:pt x="472" y="760"/>
                    <a:pt x="193" y="911"/>
                    <a:pt x="122" y="869"/>
                  </a:cubicBezTo>
                  <a:cubicBezTo>
                    <a:pt x="76" y="844"/>
                    <a:pt x="247" y="556"/>
                    <a:pt x="247" y="556"/>
                  </a:cubicBezTo>
                  <a:cubicBezTo>
                    <a:pt x="247" y="556"/>
                    <a:pt x="0" y="389"/>
                    <a:pt x="34" y="322"/>
                  </a:cubicBezTo>
                  <a:cubicBezTo>
                    <a:pt x="67" y="255"/>
                    <a:pt x="356" y="288"/>
                    <a:pt x="356" y="28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256;p64"/>
            <p:cNvSpPr/>
            <p:nvPr/>
          </p:nvSpPr>
          <p:spPr>
            <a:xfrm>
              <a:off x="7298331" y="2873599"/>
              <a:ext cx="75094" cy="64518"/>
            </a:xfrm>
            <a:custGeom>
              <a:avLst/>
              <a:gdLst/>
              <a:ahLst/>
              <a:cxnLst/>
              <a:rect l="l" t="t" r="r" b="b"/>
              <a:pathLst>
                <a:path w="426" h="366" extrusionOk="0">
                  <a:moveTo>
                    <a:pt x="217" y="0"/>
                  </a:moveTo>
                  <a:cubicBezTo>
                    <a:pt x="99" y="0"/>
                    <a:pt x="1" y="122"/>
                    <a:pt x="49" y="247"/>
                  </a:cubicBezTo>
                  <a:cubicBezTo>
                    <a:pt x="77" y="326"/>
                    <a:pt x="147" y="366"/>
                    <a:pt x="217" y="366"/>
                  </a:cubicBezTo>
                  <a:cubicBezTo>
                    <a:pt x="284" y="366"/>
                    <a:pt x="351" y="330"/>
                    <a:pt x="383" y="259"/>
                  </a:cubicBezTo>
                  <a:cubicBezTo>
                    <a:pt x="425" y="167"/>
                    <a:pt x="383" y="59"/>
                    <a:pt x="292" y="17"/>
                  </a:cubicBezTo>
                  <a:cubicBezTo>
                    <a:pt x="267" y="6"/>
                    <a:pt x="241" y="0"/>
                    <a:pt x="2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257;p64"/>
            <p:cNvSpPr/>
            <p:nvPr/>
          </p:nvSpPr>
          <p:spPr>
            <a:xfrm>
              <a:off x="6414475" y="2956802"/>
              <a:ext cx="40720" cy="39839"/>
            </a:xfrm>
            <a:custGeom>
              <a:avLst/>
              <a:gdLst/>
              <a:ahLst/>
              <a:cxnLst/>
              <a:rect l="l" t="t" r="r" b="b"/>
              <a:pathLst>
                <a:path w="231" h="226" extrusionOk="0">
                  <a:moveTo>
                    <a:pt x="114" y="0"/>
                  </a:moveTo>
                  <a:cubicBezTo>
                    <a:pt x="51" y="0"/>
                    <a:pt x="1" y="51"/>
                    <a:pt x="1" y="113"/>
                  </a:cubicBezTo>
                  <a:cubicBezTo>
                    <a:pt x="1" y="176"/>
                    <a:pt x="51" y="226"/>
                    <a:pt x="114" y="226"/>
                  </a:cubicBezTo>
                  <a:cubicBezTo>
                    <a:pt x="176" y="226"/>
                    <a:pt x="226" y="176"/>
                    <a:pt x="231" y="113"/>
                  </a:cubicBezTo>
                  <a:cubicBezTo>
                    <a:pt x="226" y="51"/>
                    <a:pt x="176" y="0"/>
                    <a:pt x="1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Rectangle 2"/>
          <p:cNvSpPr/>
          <p:nvPr/>
        </p:nvSpPr>
        <p:spPr>
          <a:xfrm>
            <a:off x="0" y="4299942"/>
            <a:ext cx="9144000" cy="843558"/>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vi-VN"/>
          </a:p>
        </p:txBody>
      </p:sp>
      <p:sp>
        <p:nvSpPr>
          <p:cNvPr id="114" name="Google Shape;1522;p67"/>
          <p:cNvSpPr txBox="1">
            <a:spLocks/>
          </p:cNvSpPr>
          <p:nvPr/>
        </p:nvSpPr>
        <p:spPr>
          <a:xfrm>
            <a:off x="35496" y="1419622"/>
            <a:ext cx="5400600" cy="3168352"/>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indent="-457200">
              <a:lnSpc>
                <a:spcPct val="150000"/>
              </a:lnSpc>
              <a:buFont typeface="Wingdings" pitchFamily="2" charset="2"/>
              <a:buChar char="v"/>
            </a:pPr>
            <a:r>
              <a:rPr lang="vi-VN" sz="2400" b="1" dirty="0">
                <a:latin typeface="Tahoma" pitchFamily="34" charset="0"/>
                <a:ea typeface="Tahoma" pitchFamily="34" charset="0"/>
                <a:cs typeface="Tahoma" pitchFamily="34" charset="0"/>
              </a:rPr>
              <a:t>Kinh (tiếng Nam Bộ): kênh</a:t>
            </a:r>
          </a:p>
          <a:p>
            <a:pPr>
              <a:lnSpc>
                <a:spcPct val="150000"/>
              </a:lnSpc>
            </a:pPr>
            <a:endParaRPr lang="vi-VN" sz="2400" b="1" dirty="0">
              <a:latin typeface="Tahoma" pitchFamily="34" charset="0"/>
              <a:ea typeface="Tahoma" pitchFamily="34" charset="0"/>
              <a:cs typeface="Tahoma" pitchFamily="34" charset="0"/>
            </a:endParaRPr>
          </a:p>
          <a:p>
            <a:pPr marL="457200" indent="-457200">
              <a:lnSpc>
                <a:spcPct val="150000"/>
              </a:lnSpc>
              <a:buFont typeface="Wingdings" pitchFamily="2" charset="2"/>
              <a:buChar char="v"/>
            </a:pPr>
            <a:r>
              <a:rPr lang="vi-VN" sz="2400" b="1" dirty="0">
                <a:latin typeface="Tahoma" pitchFamily="34" charset="0"/>
                <a:ea typeface="Tahoma" pitchFamily="34" charset="0"/>
                <a:cs typeface="Tahoma" pitchFamily="34" charset="0"/>
              </a:rPr>
              <a:t>Bàng (tiếng Nam bộ): cói, loại cỏ cao và thẳng, thân ba cạnh, mọc ở vùng nước lợ, dùng để dệt chiếu, làm đệm…</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7724" y="1134553"/>
            <a:ext cx="2890438" cy="171981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7725" y="3000408"/>
            <a:ext cx="2890438" cy="196310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41688" y="3085191"/>
            <a:ext cx="2906474" cy="1940499"/>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49706" y="843558"/>
            <a:ext cx="2906474" cy="210020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26"/>
                                        </p:tgtEl>
                                        <p:attrNameLst>
                                          <p:attrName>style.visibility</p:attrName>
                                        </p:attrNameLst>
                                      </p:cBhvr>
                                      <p:to>
                                        <p:strVal val="visible"/>
                                      </p:to>
                                    </p:set>
                                    <p:animEffect transition="in" filter="barn(inVertical)">
                                      <p:cBhvr>
                                        <p:cTn id="7" dur="500"/>
                                        <p:tgtEl>
                                          <p:spTgt spid="826"/>
                                        </p:tgtEl>
                                      </p:cBhvr>
                                    </p:animEffect>
                                  </p:childTnLst>
                                </p:cTn>
                              </p:par>
                              <p:par>
                                <p:cTn id="8" presetID="16" presetClass="entr" presetSubtype="21" fill="hold" nodeType="withEffect">
                                  <p:stCondLst>
                                    <p:cond delay="0"/>
                                  </p:stCondLst>
                                  <p:childTnLst>
                                    <p:set>
                                      <p:cBhvr>
                                        <p:cTn id="9" dur="1" fill="hold">
                                          <p:stCondLst>
                                            <p:cond delay="0"/>
                                          </p:stCondLst>
                                        </p:cTn>
                                        <p:tgtEl>
                                          <p:spTgt spid="114">
                                            <p:txEl>
                                              <p:pRg st="0" end="0"/>
                                            </p:txEl>
                                          </p:spTgt>
                                        </p:tgtEl>
                                        <p:attrNameLst>
                                          <p:attrName>style.visibility</p:attrName>
                                        </p:attrNameLst>
                                      </p:cBhvr>
                                      <p:to>
                                        <p:strVal val="visible"/>
                                      </p:to>
                                    </p:set>
                                    <p:animEffect transition="in" filter="barn(inVertical)">
                                      <p:cBhvr>
                                        <p:cTn id="10" dur="500"/>
                                        <p:tgtEl>
                                          <p:spTgt spid="114">
                                            <p:txEl>
                                              <p:pRg st="0" end="0"/>
                                            </p:txEl>
                                          </p:spTgt>
                                        </p:tgtEl>
                                      </p:cBhvr>
                                    </p:animEffect>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par>
                                <p:cTn id="16" presetID="53" presetClass="entr" presetSubtype="16"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xit" presetSubtype="32" fill="hold" nodeType="clickEffect">
                                  <p:stCondLst>
                                    <p:cond delay="0"/>
                                  </p:stCondLst>
                                  <p:childTnLst>
                                    <p:anim calcmode="lin" valueType="num">
                                      <p:cBhvr>
                                        <p:cTn id="24" dur="500"/>
                                        <p:tgtEl>
                                          <p:spTgt spid="5"/>
                                        </p:tgtEl>
                                        <p:attrNameLst>
                                          <p:attrName>ppt_w</p:attrName>
                                        </p:attrNameLst>
                                      </p:cBhvr>
                                      <p:tavLst>
                                        <p:tav tm="0">
                                          <p:val>
                                            <p:strVal val="ppt_w"/>
                                          </p:val>
                                        </p:tav>
                                        <p:tav tm="100000">
                                          <p:val>
                                            <p:fltVal val="0"/>
                                          </p:val>
                                        </p:tav>
                                      </p:tavLst>
                                    </p:anim>
                                    <p:anim calcmode="lin" valueType="num">
                                      <p:cBhvr>
                                        <p:cTn id="25" dur="500"/>
                                        <p:tgtEl>
                                          <p:spTgt spid="5"/>
                                        </p:tgtEl>
                                        <p:attrNameLst>
                                          <p:attrName>ppt_h</p:attrName>
                                        </p:attrNameLst>
                                      </p:cBhvr>
                                      <p:tavLst>
                                        <p:tav tm="0">
                                          <p:val>
                                            <p:strVal val="ppt_h"/>
                                          </p:val>
                                        </p:tav>
                                        <p:tav tm="100000">
                                          <p:val>
                                            <p:fltVal val="0"/>
                                          </p:val>
                                        </p:tav>
                                      </p:tavLst>
                                    </p:anim>
                                    <p:animEffect transition="out" filter="fade">
                                      <p:cBhvr>
                                        <p:cTn id="26" dur="500"/>
                                        <p:tgtEl>
                                          <p:spTgt spid="5"/>
                                        </p:tgtEl>
                                      </p:cBhvr>
                                    </p:animEffect>
                                    <p:set>
                                      <p:cBhvr>
                                        <p:cTn id="27" dur="1" fill="hold">
                                          <p:stCondLst>
                                            <p:cond delay="499"/>
                                          </p:stCondLst>
                                        </p:cTn>
                                        <p:tgtEl>
                                          <p:spTgt spid="5"/>
                                        </p:tgtEl>
                                        <p:attrNameLst>
                                          <p:attrName>style.visibility</p:attrName>
                                        </p:attrNameLst>
                                      </p:cBhvr>
                                      <p:to>
                                        <p:strVal val="hidden"/>
                                      </p:to>
                                    </p:set>
                                  </p:childTnLst>
                                </p:cTn>
                              </p:par>
                              <p:par>
                                <p:cTn id="28" presetID="53" presetClass="exit" presetSubtype="32" fill="hold" nodeType="withEffect">
                                  <p:stCondLst>
                                    <p:cond delay="0"/>
                                  </p:stCondLst>
                                  <p:childTnLst>
                                    <p:anim calcmode="lin" valueType="num">
                                      <p:cBhvr>
                                        <p:cTn id="29" dur="500"/>
                                        <p:tgtEl>
                                          <p:spTgt spid="6"/>
                                        </p:tgtEl>
                                        <p:attrNameLst>
                                          <p:attrName>ppt_w</p:attrName>
                                        </p:attrNameLst>
                                      </p:cBhvr>
                                      <p:tavLst>
                                        <p:tav tm="0">
                                          <p:val>
                                            <p:strVal val="ppt_w"/>
                                          </p:val>
                                        </p:tav>
                                        <p:tav tm="100000">
                                          <p:val>
                                            <p:fltVal val="0"/>
                                          </p:val>
                                        </p:tav>
                                      </p:tavLst>
                                    </p:anim>
                                    <p:anim calcmode="lin" valueType="num">
                                      <p:cBhvr>
                                        <p:cTn id="30" dur="500"/>
                                        <p:tgtEl>
                                          <p:spTgt spid="6"/>
                                        </p:tgtEl>
                                        <p:attrNameLst>
                                          <p:attrName>ppt_h</p:attrName>
                                        </p:attrNameLst>
                                      </p:cBhvr>
                                      <p:tavLst>
                                        <p:tav tm="0">
                                          <p:val>
                                            <p:strVal val="ppt_h"/>
                                          </p:val>
                                        </p:tav>
                                        <p:tav tm="100000">
                                          <p:val>
                                            <p:fltVal val="0"/>
                                          </p:val>
                                        </p:tav>
                                      </p:tavLst>
                                    </p:anim>
                                    <p:animEffect transition="out" filter="fade">
                                      <p:cBhvr>
                                        <p:cTn id="31" dur="500"/>
                                        <p:tgtEl>
                                          <p:spTgt spid="6"/>
                                        </p:tgtEl>
                                      </p:cBhvr>
                                    </p:animEffect>
                                    <p:set>
                                      <p:cBhvr>
                                        <p:cTn id="32" dur="1" fill="hold">
                                          <p:stCondLst>
                                            <p:cond delay="499"/>
                                          </p:stCondLst>
                                        </p:cTn>
                                        <p:tgtEl>
                                          <p:spTgt spid="6"/>
                                        </p:tgtEl>
                                        <p:attrNameLst>
                                          <p:attrName>style.visibility</p:attrName>
                                        </p:attrNameLst>
                                      </p:cBhvr>
                                      <p:to>
                                        <p:strVal val="hidden"/>
                                      </p:to>
                                    </p:set>
                                  </p:childTnLst>
                                </p:cTn>
                              </p:par>
                              <p:par>
                                <p:cTn id="33" presetID="16" presetClass="entr" presetSubtype="21" fill="hold" nodeType="withEffect">
                                  <p:stCondLst>
                                    <p:cond delay="0"/>
                                  </p:stCondLst>
                                  <p:childTnLst>
                                    <p:set>
                                      <p:cBhvr>
                                        <p:cTn id="34" dur="1" fill="hold">
                                          <p:stCondLst>
                                            <p:cond delay="0"/>
                                          </p:stCondLst>
                                        </p:cTn>
                                        <p:tgtEl>
                                          <p:spTgt spid="114">
                                            <p:txEl>
                                              <p:pRg st="2" end="2"/>
                                            </p:txEl>
                                          </p:spTgt>
                                        </p:tgtEl>
                                        <p:attrNameLst>
                                          <p:attrName>style.visibility</p:attrName>
                                        </p:attrNameLst>
                                      </p:cBhvr>
                                      <p:to>
                                        <p:strVal val="visible"/>
                                      </p:to>
                                    </p:set>
                                    <p:animEffect transition="in" filter="barn(inVertical)">
                                      <p:cBhvr>
                                        <p:cTn id="35" dur="500"/>
                                        <p:tgtEl>
                                          <p:spTgt spid="114">
                                            <p:txEl>
                                              <p:pRg st="2" end="2"/>
                                            </p:txEl>
                                          </p:spTgt>
                                        </p:tgtEl>
                                      </p:cBhvr>
                                    </p:animEffect>
                                  </p:childTnLst>
                                </p:cTn>
                              </p:par>
                              <p:par>
                                <p:cTn id="36" presetID="53" presetClass="entr" presetSubtype="16" fill="hold" nodeType="with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p:cTn id="38" dur="500" fill="hold"/>
                                        <p:tgtEl>
                                          <p:spTgt spid="7"/>
                                        </p:tgtEl>
                                        <p:attrNameLst>
                                          <p:attrName>ppt_w</p:attrName>
                                        </p:attrNameLst>
                                      </p:cBhvr>
                                      <p:tavLst>
                                        <p:tav tm="0">
                                          <p:val>
                                            <p:fltVal val="0"/>
                                          </p:val>
                                        </p:tav>
                                        <p:tav tm="100000">
                                          <p:val>
                                            <p:strVal val="#ppt_w"/>
                                          </p:val>
                                        </p:tav>
                                      </p:tavLst>
                                    </p:anim>
                                    <p:anim calcmode="lin" valueType="num">
                                      <p:cBhvr>
                                        <p:cTn id="39" dur="500" fill="hold"/>
                                        <p:tgtEl>
                                          <p:spTgt spid="7"/>
                                        </p:tgtEl>
                                        <p:attrNameLst>
                                          <p:attrName>ppt_h</p:attrName>
                                        </p:attrNameLst>
                                      </p:cBhvr>
                                      <p:tavLst>
                                        <p:tav tm="0">
                                          <p:val>
                                            <p:fltVal val="0"/>
                                          </p:val>
                                        </p:tav>
                                        <p:tav tm="100000">
                                          <p:val>
                                            <p:strVal val="#ppt_h"/>
                                          </p:val>
                                        </p:tav>
                                      </p:tavLst>
                                    </p:anim>
                                    <p:animEffect transition="in" filter="fade">
                                      <p:cBhvr>
                                        <p:cTn id="40" dur="500"/>
                                        <p:tgtEl>
                                          <p:spTgt spid="7"/>
                                        </p:tgtEl>
                                      </p:cBhvr>
                                    </p:animEffect>
                                  </p:childTnLst>
                                </p:cTn>
                              </p:par>
                              <p:par>
                                <p:cTn id="41" presetID="53" presetClass="entr" presetSubtype="16"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fill="hold"/>
                                        <p:tgtEl>
                                          <p:spTgt spid="8"/>
                                        </p:tgtEl>
                                        <p:attrNameLst>
                                          <p:attrName>ppt_w</p:attrName>
                                        </p:attrNameLst>
                                      </p:cBhvr>
                                      <p:tavLst>
                                        <p:tav tm="0">
                                          <p:val>
                                            <p:fltVal val="0"/>
                                          </p:val>
                                        </p:tav>
                                        <p:tav tm="100000">
                                          <p:val>
                                            <p:strVal val="#ppt_w"/>
                                          </p:val>
                                        </p:tav>
                                      </p:tavLst>
                                    </p:anim>
                                    <p:anim calcmode="lin" valueType="num">
                                      <p:cBhvr>
                                        <p:cTn id="44" dur="500" fill="hold"/>
                                        <p:tgtEl>
                                          <p:spTgt spid="8"/>
                                        </p:tgtEl>
                                        <p:attrNameLst>
                                          <p:attrName>ppt_h</p:attrName>
                                        </p:attrNameLst>
                                      </p:cBhvr>
                                      <p:tavLst>
                                        <p:tav tm="0">
                                          <p:val>
                                            <p:fltVal val="0"/>
                                          </p:val>
                                        </p:tav>
                                        <p:tav tm="100000">
                                          <p:val>
                                            <p:strVal val="#ppt_h"/>
                                          </p:val>
                                        </p:tav>
                                      </p:tavLst>
                                    </p:anim>
                                    <p:animEffect transition="in" filter="fade">
                                      <p:cBhvr>
                                        <p:cTn id="4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1"/>
        <p:cNvGrpSpPr/>
        <p:nvPr/>
      </p:nvGrpSpPr>
      <p:grpSpPr>
        <a:xfrm>
          <a:off x="0" y="0"/>
          <a:ext cx="0" cy="0"/>
          <a:chOff x="0" y="0"/>
          <a:chExt cx="0" cy="0"/>
        </a:xfrm>
      </p:grpSpPr>
      <p:grpSp>
        <p:nvGrpSpPr>
          <p:cNvPr id="1184" name="Google Shape;1184;p63"/>
          <p:cNvGrpSpPr/>
          <p:nvPr/>
        </p:nvGrpSpPr>
        <p:grpSpPr>
          <a:xfrm>
            <a:off x="467544" y="1772508"/>
            <a:ext cx="2355206" cy="2959482"/>
            <a:chOff x="2039108" y="678179"/>
            <a:chExt cx="1846062" cy="2319889"/>
          </a:xfrm>
        </p:grpSpPr>
        <p:grpSp>
          <p:nvGrpSpPr>
            <p:cNvPr id="1185" name="Google Shape;1185;p63"/>
            <p:cNvGrpSpPr/>
            <p:nvPr/>
          </p:nvGrpSpPr>
          <p:grpSpPr>
            <a:xfrm>
              <a:off x="2039108" y="678179"/>
              <a:ext cx="1846062" cy="2319889"/>
              <a:chOff x="-1122992" y="804804"/>
              <a:chExt cx="1846062" cy="2319889"/>
            </a:xfrm>
          </p:grpSpPr>
          <p:sp>
            <p:nvSpPr>
              <p:cNvPr id="1186" name="Google Shape;1186;p63"/>
              <p:cNvSpPr/>
              <p:nvPr/>
            </p:nvSpPr>
            <p:spPr>
              <a:xfrm>
                <a:off x="-901238" y="2245689"/>
                <a:ext cx="1402621" cy="655824"/>
              </a:xfrm>
              <a:custGeom>
                <a:avLst/>
                <a:gdLst/>
                <a:ahLst/>
                <a:cxnLst/>
                <a:rect l="l" t="t" r="r" b="b"/>
                <a:pathLst>
                  <a:path w="23466" h="10972" extrusionOk="0">
                    <a:moveTo>
                      <a:pt x="15508" y="0"/>
                    </a:moveTo>
                    <a:cubicBezTo>
                      <a:pt x="14830" y="0"/>
                      <a:pt x="14408" y="90"/>
                      <a:pt x="14408" y="90"/>
                    </a:cubicBezTo>
                    <a:lnTo>
                      <a:pt x="14073" y="1123"/>
                    </a:lnTo>
                    <a:cubicBezTo>
                      <a:pt x="13344" y="1458"/>
                      <a:pt x="12158" y="1488"/>
                      <a:pt x="11763" y="1518"/>
                    </a:cubicBezTo>
                    <a:lnTo>
                      <a:pt x="11733" y="1518"/>
                    </a:lnTo>
                    <a:cubicBezTo>
                      <a:pt x="11307" y="1488"/>
                      <a:pt x="10122" y="1458"/>
                      <a:pt x="9392" y="1123"/>
                    </a:cubicBezTo>
                    <a:lnTo>
                      <a:pt x="9362" y="211"/>
                    </a:lnTo>
                    <a:cubicBezTo>
                      <a:pt x="9362" y="211"/>
                      <a:pt x="8855" y="99"/>
                      <a:pt x="8060" y="99"/>
                    </a:cubicBezTo>
                    <a:cubicBezTo>
                      <a:pt x="6046" y="99"/>
                      <a:pt x="2179" y="818"/>
                      <a:pt x="0" y="5895"/>
                    </a:cubicBezTo>
                    <a:cubicBezTo>
                      <a:pt x="0" y="5895"/>
                      <a:pt x="3526" y="8327"/>
                      <a:pt x="4590" y="8509"/>
                    </a:cubicBezTo>
                    <a:lnTo>
                      <a:pt x="4833" y="10698"/>
                    </a:lnTo>
                    <a:lnTo>
                      <a:pt x="11398" y="10819"/>
                    </a:lnTo>
                    <a:lnTo>
                      <a:pt x="12098" y="10819"/>
                    </a:lnTo>
                    <a:lnTo>
                      <a:pt x="18693" y="10971"/>
                    </a:lnTo>
                    <a:lnTo>
                      <a:pt x="18876" y="8509"/>
                    </a:lnTo>
                    <a:cubicBezTo>
                      <a:pt x="19970" y="8327"/>
                      <a:pt x="23466" y="5895"/>
                      <a:pt x="23466" y="5895"/>
                    </a:cubicBezTo>
                    <a:cubicBezTo>
                      <a:pt x="21231" y="690"/>
                      <a:pt x="17388" y="0"/>
                      <a:pt x="155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63"/>
              <p:cNvSpPr/>
              <p:nvPr/>
            </p:nvSpPr>
            <p:spPr>
              <a:xfrm>
                <a:off x="-372555" y="2082037"/>
                <a:ext cx="388820" cy="262401"/>
              </a:xfrm>
              <a:custGeom>
                <a:avLst/>
                <a:gdLst/>
                <a:ahLst/>
                <a:cxnLst/>
                <a:rect l="l" t="t" r="r" b="b"/>
                <a:pathLst>
                  <a:path w="6505" h="4390" extrusionOk="0">
                    <a:moveTo>
                      <a:pt x="6505" y="1"/>
                    </a:moveTo>
                    <a:lnTo>
                      <a:pt x="0" y="639"/>
                    </a:lnTo>
                    <a:cubicBezTo>
                      <a:pt x="0" y="639"/>
                      <a:pt x="578" y="2007"/>
                      <a:pt x="608" y="4074"/>
                    </a:cubicBezTo>
                    <a:cubicBezTo>
                      <a:pt x="608" y="4074"/>
                      <a:pt x="1725" y="4389"/>
                      <a:pt x="3052" y="4389"/>
                    </a:cubicBezTo>
                    <a:cubicBezTo>
                      <a:pt x="3743" y="4389"/>
                      <a:pt x="4491" y="4304"/>
                      <a:pt x="5167" y="4044"/>
                    </a:cubicBezTo>
                    <a:lnTo>
                      <a:pt x="6505" y="1"/>
                    </a:ln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63"/>
              <p:cNvSpPr/>
              <p:nvPr/>
            </p:nvSpPr>
            <p:spPr>
              <a:xfrm>
                <a:off x="-1061128" y="1684786"/>
                <a:ext cx="270769" cy="167662"/>
              </a:xfrm>
              <a:custGeom>
                <a:avLst/>
                <a:gdLst/>
                <a:ahLst/>
                <a:cxnLst/>
                <a:rect l="l" t="t" r="r" b="b"/>
                <a:pathLst>
                  <a:path w="4530" h="2805" extrusionOk="0">
                    <a:moveTo>
                      <a:pt x="2592" y="0"/>
                    </a:moveTo>
                    <a:cubicBezTo>
                      <a:pt x="1673" y="0"/>
                      <a:pt x="757" y="289"/>
                      <a:pt x="0" y="865"/>
                    </a:cubicBezTo>
                    <a:cubicBezTo>
                      <a:pt x="199" y="1859"/>
                      <a:pt x="1055" y="2804"/>
                      <a:pt x="2558" y="2804"/>
                    </a:cubicBezTo>
                    <a:cubicBezTo>
                      <a:pt x="3124" y="2804"/>
                      <a:pt x="3781" y="2670"/>
                      <a:pt x="4529" y="2354"/>
                    </a:cubicBezTo>
                    <a:lnTo>
                      <a:pt x="4438" y="409"/>
                    </a:lnTo>
                    <a:cubicBezTo>
                      <a:pt x="3856" y="137"/>
                      <a:pt x="3224" y="0"/>
                      <a:pt x="2592"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63"/>
              <p:cNvSpPr/>
              <p:nvPr/>
            </p:nvSpPr>
            <p:spPr>
              <a:xfrm>
                <a:off x="-1070213" y="1590284"/>
                <a:ext cx="274356" cy="146861"/>
              </a:xfrm>
              <a:custGeom>
                <a:avLst/>
                <a:gdLst/>
                <a:ahLst/>
                <a:cxnLst/>
                <a:rect l="l" t="t" r="r" b="b"/>
                <a:pathLst>
                  <a:path w="4590" h="2457" extrusionOk="0">
                    <a:moveTo>
                      <a:pt x="2427" y="1"/>
                    </a:moveTo>
                    <a:cubicBezTo>
                      <a:pt x="1936" y="1"/>
                      <a:pt x="1404" y="118"/>
                      <a:pt x="882" y="451"/>
                    </a:cubicBezTo>
                    <a:cubicBezTo>
                      <a:pt x="243" y="876"/>
                      <a:pt x="0" y="1697"/>
                      <a:pt x="152" y="2457"/>
                    </a:cubicBezTo>
                    <a:cubicBezTo>
                      <a:pt x="909" y="1881"/>
                      <a:pt x="1825" y="1592"/>
                      <a:pt x="2744" y="1592"/>
                    </a:cubicBezTo>
                    <a:cubicBezTo>
                      <a:pt x="3376" y="1592"/>
                      <a:pt x="4008" y="1729"/>
                      <a:pt x="4590" y="2001"/>
                    </a:cubicBezTo>
                    <a:lnTo>
                      <a:pt x="4529" y="664"/>
                    </a:lnTo>
                    <a:cubicBezTo>
                      <a:pt x="4529" y="664"/>
                      <a:pt x="3595" y="1"/>
                      <a:pt x="2427"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63"/>
              <p:cNvSpPr/>
              <p:nvPr/>
            </p:nvSpPr>
            <p:spPr>
              <a:xfrm>
                <a:off x="-983006" y="1697293"/>
                <a:ext cx="170830" cy="135923"/>
              </a:xfrm>
              <a:custGeom>
                <a:avLst/>
                <a:gdLst/>
                <a:ahLst/>
                <a:cxnLst/>
                <a:rect l="l" t="t" r="r" b="b"/>
                <a:pathLst>
                  <a:path w="2858" h="2274" extrusionOk="0">
                    <a:moveTo>
                      <a:pt x="1290" y="0"/>
                    </a:moveTo>
                    <a:cubicBezTo>
                      <a:pt x="860" y="0"/>
                      <a:pt x="406" y="123"/>
                      <a:pt x="31" y="237"/>
                    </a:cubicBezTo>
                    <a:cubicBezTo>
                      <a:pt x="0" y="237"/>
                      <a:pt x="0" y="298"/>
                      <a:pt x="31" y="298"/>
                    </a:cubicBezTo>
                    <a:cubicBezTo>
                      <a:pt x="440" y="264"/>
                      <a:pt x="897" y="134"/>
                      <a:pt x="1327" y="134"/>
                    </a:cubicBezTo>
                    <a:cubicBezTo>
                      <a:pt x="1663" y="134"/>
                      <a:pt x="1983" y="214"/>
                      <a:pt x="2250" y="480"/>
                    </a:cubicBezTo>
                    <a:cubicBezTo>
                      <a:pt x="2645" y="906"/>
                      <a:pt x="2645" y="1635"/>
                      <a:pt x="2675" y="2183"/>
                    </a:cubicBezTo>
                    <a:cubicBezTo>
                      <a:pt x="2690" y="2243"/>
                      <a:pt x="2736" y="2274"/>
                      <a:pt x="2778" y="2274"/>
                    </a:cubicBezTo>
                    <a:cubicBezTo>
                      <a:pt x="2819" y="2274"/>
                      <a:pt x="2857" y="2243"/>
                      <a:pt x="2857" y="2183"/>
                    </a:cubicBezTo>
                    <a:cubicBezTo>
                      <a:pt x="2827" y="1575"/>
                      <a:pt x="2797" y="784"/>
                      <a:pt x="2280" y="359"/>
                    </a:cubicBezTo>
                    <a:cubicBezTo>
                      <a:pt x="2013" y="91"/>
                      <a:pt x="1660" y="0"/>
                      <a:pt x="12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63"/>
              <p:cNvSpPr/>
              <p:nvPr/>
            </p:nvSpPr>
            <p:spPr>
              <a:xfrm>
                <a:off x="-911698" y="1733763"/>
                <a:ext cx="98445" cy="54991"/>
              </a:xfrm>
              <a:custGeom>
                <a:avLst/>
                <a:gdLst/>
                <a:ahLst/>
                <a:cxnLst/>
                <a:rect l="l" t="t" r="r" b="b"/>
                <a:pathLst>
                  <a:path w="1647" h="920" extrusionOk="0">
                    <a:moveTo>
                      <a:pt x="580" y="1"/>
                    </a:moveTo>
                    <a:cubicBezTo>
                      <a:pt x="408" y="1"/>
                      <a:pt x="229" y="64"/>
                      <a:pt x="53" y="213"/>
                    </a:cubicBezTo>
                    <a:cubicBezTo>
                      <a:pt x="1" y="266"/>
                      <a:pt x="62" y="341"/>
                      <a:pt x="119" y="341"/>
                    </a:cubicBezTo>
                    <a:cubicBezTo>
                      <a:pt x="127" y="341"/>
                      <a:pt x="136" y="339"/>
                      <a:pt x="145" y="335"/>
                    </a:cubicBezTo>
                    <a:cubicBezTo>
                      <a:pt x="297" y="244"/>
                      <a:pt x="441" y="190"/>
                      <a:pt x="585" y="190"/>
                    </a:cubicBezTo>
                    <a:cubicBezTo>
                      <a:pt x="730" y="190"/>
                      <a:pt x="874" y="244"/>
                      <a:pt x="1026" y="365"/>
                    </a:cubicBezTo>
                    <a:cubicBezTo>
                      <a:pt x="1209" y="517"/>
                      <a:pt x="1330" y="730"/>
                      <a:pt x="1482" y="882"/>
                    </a:cubicBezTo>
                    <a:cubicBezTo>
                      <a:pt x="1500" y="909"/>
                      <a:pt x="1523" y="920"/>
                      <a:pt x="1545" y="920"/>
                    </a:cubicBezTo>
                    <a:cubicBezTo>
                      <a:pt x="1598" y="920"/>
                      <a:pt x="1647" y="855"/>
                      <a:pt x="1604" y="791"/>
                    </a:cubicBezTo>
                    <a:cubicBezTo>
                      <a:pt x="1388" y="380"/>
                      <a:pt x="1003" y="1"/>
                      <a:pt x="5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63"/>
              <p:cNvSpPr/>
              <p:nvPr/>
            </p:nvSpPr>
            <p:spPr>
              <a:xfrm>
                <a:off x="408664" y="1616687"/>
                <a:ext cx="265330" cy="168678"/>
              </a:xfrm>
              <a:custGeom>
                <a:avLst/>
                <a:gdLst/>
                <a:ahLst/>
                <a:cxnLst/>
                <a:rect l="l" t="t" r="r" b="b"/>
                <a:pathLst>
                  <a:path w="4439" h="2822" extrusionOk="0">
                    <a:moveTo>
                      <a:pt x="2197" y="0"/>
                    </a:moveTo>
                    <a:cubicBezTo>
                      <a:pt x="1430" y="0"/>
                      <a:pt x="663" y="198"/>
                      <a:pt x="0" y="589"/>
                    </a:cubicBezTo>
                    <a:lnTo>
                      <a:pt x="92" y="2534"/>
                    </a:lnTo>
                    <a:cubicBezTo>
                      <a:pt x="711" y="2734"/>
                      <a:pt x="1262" y="2822"/>
                      <a:pt x="1746" y="2822"/>
                    </a:cubicBezTo>
                    <a:cubicBezTo>
                      <a:pt x="3470" y="2822"/>
                      <a:pt x="4343" y="1711"/>
                      <a:pt x="4438" y="619"/>
                    </a:cubicBezTo>
                    <a:cubicBezTo>
                      <a:pt x="3763" y="205"/>
                      <a:pt x="2980" y="0"/>
                      <a:pt x="2197"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63"/>
              <p:cNvSpPr/>
              <p:nvPr/>
            </p:nvSpPr>
            <p:spPr>
              <a:xfrm>
                <a:off x="403225" y="1521229"/>
                <a:ext cx="276209" cy="133173"/>
              </a:xfrm>
              <a:custGeom>
                <a:avLst/>
                <a:gdLst/>
                <a:ahLst/>
                <a:cxnLst/>
                <a:rect l="l" t="t" r="r" b="b"/>
                <a:pathLst>
                  <a:path w="4621" h="2228" extrusionOk="0">
                    <a:moveTo>
                      <a:pt x="2320" y="0"/>
                    </a:moveTo>
                    <a:cubicBezTo>
                      <a:pt x="1018" y="0"/>
                      <a:pt x="0" y="860"/>
                      <a:pt x="0" y="860"/>
                    </a:cubicBezTo>
                    <a:lnTo>
                      <a:pt x="91" y="2197"/>
                    </a:lnTo>
                    <a:cubicBezTo>
                      <a:pt x="754" y="1806"/>
                      <a:pt x="1521" y="1608"/>
                      <a:pt x="2288" y="1608"/>
                    </a:cubicBezTo>
                    <a:cubicBezTo>
                      <a:pt x="3071" y="1608"/>
                      <a:pt x="3854" y="1813"/>
                      <a:pt x="4529" y="2227"/>
                    </a:cubicBezTo>
                    <a:cubicBezTo>
                      <a:pt x="4620" y="1437"/>
                      <a:pt x="4286" y="677"/>
                      <a:pt x="3617" y="313"/>
                    </a:cubicBezTo>
                    <a:cubicBezTo>
                      <a:pt x="3172" y="86"/>
                      <a:pt x="2731" y="0"/>
                      <a:pt x="2320" y="0"/>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63"/>
              <p:cNvSpPr/>
              <p:nvPr/>
            </p:nvSpPr>
            <p:spPr>
              <a:xfrm>
                <a:off x="430481" y="1626823"/>
                <a:ext cx="163538" cy="144649"/>
              </a:xfrm>
              <a:custGeom>
                <a:avLst/>
                <a:gdLst/>
                <a:ahLst/>
                <a:cxnLst/>
                <a:rect l="l" t="t" r="r" b="b"/>
                <a:pathLst>
                  <a:path w="2736" h="2420" extrusionOk="0">
                    <a:moveTo>
                      <a:pt x="1698" y="1"/>
                    </a:moveTo>
                    <a:cubicBezTo>
                      <a:pt x="1228" y="1"/>
                      <a:pt x="771" y="106"/>
                      <a:pt x="456" y="474"/>
                    </a:cubicBezTo>
                    <a:cubicBezTo>
                      <a:pt x="0" y="960"/>
                      <a:pt x="31" y="1720"/>
                      <a:pt x="91" y="2328"/>
                    </a:cubicBezTo>
                    <a:cubicBezTo>
                      <a:pt x="91" y="2389"/>
                      <a:pt x="129" y="2419"/>
                      <a:pt x="167" y="2419"/>
                    </a:cubicBezTo>
                    <a:cubicBezTo>
                      <a:pt x="205" y="2419"/>
                      <a:pt x="243" y="2389"/>
                      <a:pt x="243" y="2328"/>
                    </a:cubicBezTo>
                    <a:cubicBezTo>
                      <a:pt x="243" y="1811"/>
                      <a:pt x="152" y="1173"/>
                      <a:pt x="456" y="687"/>
                    </a:cubicBezTo>
                    <a:cubicBezTo>
                      <a:pt x="740" y="226"/>
                      <a:pt x="1199" y="137"/>
                      <a:pt x="1683" y="137"/>
                    </a:cubicBezTo>
                    <a:cubicBezTo>
                      <a:pt x="1987" y="137"/>
                      <a:pt x="2301" y="172"/>
                      <a:pt x="2587" y="172"/>
                    </a:cubicBezTo>
                    <a:cubicBezTo>
                      <a:pt x="2627" y="172"/>
                      <a:pt x="2667" y="172"/>
                      <a:pt x="2705" y="170"/>
                    </a:cubicBezTo>
                    <a:cubicBezTo>
                      <a:pt x="2736" y="170"/>
                      <a:pt x="2736" y="140"/>
                      <a:pt x="2705" y="109"/>
                    </a:cubicBezTo>
                    <a:cubicBezTo>
                      <a:pt x="2396" y="58"/>
                      <a:pt x="2043" y="1"/>
                      <a:pt x="16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63"/>
              <p:cNvSpPr/>
              <p:nvPr/>
            </p:nvSpPr>
            <p:spPr>
              <a:xfrm>
                <a:off x="431736" y="1665276"/>
                <a:ext cx="93006" cy="60071"/>
              </a:xfrm>
              <a:custGeom>
                <a:avLst/>
                <a:gdLst/>
                <a:ahLst/>
                <a:cxnLst/>
                <a:rect l="l" t="t" r="r" b="b"/>
                <a:pathLst>
                  <a:path w="1556" h="1005" extrusionOk="0">
                    <a:moveTo>
                      <a:pt x="1029" y="1"/>
                    </a:moveTo>
                    <a:cubicBezTo>
                      <a:pt x="582" y="1"/>
                      <a:pt x="220" y="440"/>
                      <a:pt x="40" y="912"/>
                    </a:cubicBezTo>
                    <a:cubicBezTo>
                      <a:pt x="1" y="971"/>
                      <a:pt x="50" y="1004"/>
                      <a:pt x="106" y="1004"/>
                    </a:cubicBezTo>
                    <a:cubicBezTo>
                      <a:pt x="137" y="1004"/>
                      <a:pt x="170" y="994"/>
                      <a:pt x="192" y="972"/>
                    </a:cubicBezTo>
                    <a:cubicBezTo>
                      <a:pt x="344" y="760"/>
                      <a:pt x="435" y="517"/>
                      <a:pt x="648" y="334"/>
                    </a:cubicBezTo>
                    <a:cubicBezTo>
                      <a:pt x="775" y="223"/>
                      <a:pt x="910" y="178"/>
                      <a:pt x="1054" y="178"/>
                    </a:cubicBezTo>
                    <a:cubicBezTo>
                      <a:pt x="1185" y="178"/>
                      <a:pt x="1324" y="215"/>
                      <a:pt x="1469" y="273"/>
                    </a:cubicBezTo>
                    <a:cubicBezTo>
                      <a:pt x="1477" y="278"/>
                      <a:pt x="1485" y="279"/>
                      <a:pt x="1492" y="279"/>
                    </a:cubicBezTo>
                    <a:cubicBezTo>
                      <a:pt x="1537" y="279"/>
                      <a:pt x="1555" y="208"/>
                      <a:pt x="1529" y="182"/>
                    </a:cubicBezTo>
                    <a:cubicBezTo>
                      <a:pt x="1355" y="55"/>
                      <a:pt x="1187" y="1"/>
                      <a:pt x="10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63"/>
              <p:cNvSpPr/>
              <p:nvPr/>
            </p:nvSpPr>
            <p:spPr>
              <a:xfrm>
                <a:off x="-859930" y="960743"/>
                <a:ext cx="1321054" cy="1205850"/>
              </a:xfrm>
              <a:custGeom>
                <a:avLst/>
                <a:gdLst/>
                <a:ahLst/>
                <a:cxnLst/>
                <a:rect l="l" t="t" r="r" b="b"/>
                <a:pathLst>
                  <a:path w="21991" h="20174" extrusionOk="0">
                    <a:moveTo>
                      <a:pt x="8671" y="0"/>
                    </a:moveTo>
                    <a:cubicBezTo>
                      <a:pt x="4207" y="0"/>
                      <a:pt x="1" y="2149"/>
                      <a:pt x="622" y="10585"/>
                    </a:cubicBezTo>
                    <a:cubicBezTo>
                      <a:pt x="622" y="10585"/>
                      <a:pt x="713" y="14384"/>
                      <a:pt x="1716" y="16208"/>
                    </a:cubicBezTo>
                    <a:cubicBezTo>
                      <a:pt x="2719" y="18062"/>
                      <a:pt x="5880" y="20007"/>
                      <a:pt x="9984" y="20159"/>
                    </a:cubicBezTo>
                    <a:cubicBezTo>
                      <a:pt x="10192" y="20169"/>
                      <a:pt x="10404" y="20173"/>
                      <a:pt x="10618" y="20173"/>
                    </a:cubicBezTo>
                    <a:cubicBezTo>
                      <a:pt x="14596" y="20173"/>
                      <a:pt x="19491" y="18577"/>
                      <a:pt x="20501" y="15721"/>
                    </a:cubicBezTo>
                    <a:cubicBezTo>
                      <a:pt x="21595" y="12712"/>
                      <a:pt x="21990" y="10645"/>
                      <a:pt x="21473" y="7667"/>
                    </a:cubicBezTo>
                    <a:cubicBezTo>
                      <a:pt x="20926" y="4688"/>
                      <a:pt x="20713" y="3350"/>
                      <a:pt x="17856" y="2135"/>
                    </a:cubicBezTo>
                    <a:cubicBezTo>
                      <a:pt x="16536" y="1587"/>
                      <a:pt x="12508" y="0"/>
                      <a:pt x="8671"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63"/>
              <p:cNvSpPr/>
              <p:nvPr/>
            </p:nvSpPr>
            <p:spPr>
              <a:xfrm>
                <a:off x="-238128" y="1562929"/>
                <a:ext cx="92707" cy="152958"/>
              </a:xfrm>
              <a:custGeom>
                <a:avLst/>
                <a:gdLst/>
                <a:ahLst/>
                <a:cxnLst/>
                <a:rect l="l" t="t" r="r" b="b"/>
                <a:pathLst>
                  <a:path w="1551" h="2559" extrusionOk="0">
                    <a:moveTo>
                      <a:pt x="259" y="0"/>
                    </a:moveTo>
                    <a:cubicBezTo>
                      <a:pt x="244" y="0"/>
                      <a:pt x="228" y="8"/>
                      <a:pt x="213" y="23"/>
                    </a:cubicBezTo>
                    <a:cubicBezTo>
                      <a:pt x="122" y="388"/>
                      <a:pt x="122" y="783"/>
                      <a:pt x="61" y="1117"/>
                    </a:cubicBezTo>
                    <a:cubicBezTo>
                      <a:pt x="31" y="1361"/>
                      <a:pt x="0" y="1634"/>
                      <a:pt x="152" y="1817"/>
                    </a:cubicBezTo>
                    <a:cubicBezTo>
                      <a:pt x="228" y="1943"/>
                      <a:pt x="347" y="2007"/>
                      <a:pt x="472" y="2007"/>
                    </a:cubicBezTo>
                    <a:cubicBezTo>
                      <a:pt x="497" y="2007"/>
                      <a:pt x="522" y="2004"/>
                      <a:pt x="548" y="1999"/>
                    </a:cubicBezTo>
                    <a:cubicBezTo>
                      <a:pt x="639" y="1969"/>
                      <a:pt x="730" y="1908"/>
                      <a:pt x="791" y="1847"/>
                    </a:cubicBezTo>
                    <a:cubicBezTo>
                      <a:pt x="821" y="1847"/>
                      <a:pt x="973" y="1695"/>
                      <a:pt x="1034" y="1695"/>
                    </a:cubicBezTo>
                    <a:cubicBezTo>
                      <a:pt x="1095" y="1847"/>
                      <a:pt x="1186" y="1999"/>
                      <a:pt x="1277" y="2151"/>
                    </a:cubicBezTo>
                    <a:cubicBezTo>
                      <a:pt x="1186" y="2273"/>
                      <a:pt x="1095" y="2333"/>
                      <a:pt x="973" y="2394"/>
                    </a:cubicBezTo>
                    <a:cubicBezTo>
                      <a:pt x="895" y="2420"/>
                      <a:pt x="951" y="2558"/>
                      <a:pt x="1026" y="2558"/>
                    </a:cubicBezTo>
                    <a:cubicBezTo>
                      <a:pt x="1039" y="2558"/>
                      <a:pt x="1051" y="2555"/>
                      <a:pt x="1064" y="2546"/>
                    </a:cubicBezTo>
                    <a:cubicBezTo>
                      <a:pt x="1338" y="2424"/>
                      <a:pt x="1551" y="2181"/>
                      <a:pt x="1520" y="1877"/>
                    </a:cubicBezTo>
                    <a:cubicBezTo>
                      <a:pt x="1469" y="1670"/>
                      <a:pt x="1285" y="1530"/>
                      <a:pt x="1081" y="1530"/>
                    </a:cubicBezTo>
                    <a:cubicBezTo>
                      <a:pt x="1046" y="1530"/>
                      <a:pt x="1009" y="1534"/>
                      <a:pt x="973" y="1543"/>
                    </a:cubicBezTo>
                    <a:cubicBezTo>
                      <a:pt x="852" y="1573"/>
                      <a:pt x="791" y="1665"/>
                      <a:pt x="700" y="1725"/>
                    </a:cubicBezTo>
                    <a:cubicBezTo>
                      <a:pt x="615" y="1758"/>
                      <a:pt x="544" y="1773"/>
                      <a:pt x="485" y="1773"/>
                    </a:cubicBezTo>
                    <a:cubicBezTo>
                      <a:pt x="163" y="1773"/>
                      <a:pt x="192" y="1335"/>
                      <a:pt x="244" y="1026"/>
                    </a:cubicBezTo>
                    <a:cubicBezTo>
                      <a:pt x="274" y="753"/>
                      <a:pt x="456" y="297"/>
                      <a:pt x="304" y="23"/>
                    </a:cubicBezTo>
                    <a:cubicBezTo>
                      <a:pt x="289" y="8"/>
                      <a:pt x="274" y="0"/>
                      <a:pt x="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63"/>
              <p:cNvSpPr/>
              <p:nvPr/>
            </p:nvSpPr>
            <p:spPr>
              <a:xfrm>
                <a:off x="-630531" y="1389893"/>
                <a:ext cx="116317" cy="91034"/>
              </a:xfrm>
              <a:custGeom>
                <a:avLst/>
                <a:gdLst/>
                <a:ahLst/>
                <a:cxnLst/>
                <a:rect l="l" t="t" r="r" b="b"/>
                <a:pathLst>
                  <a:path w="1946" h="1523" extrusionOk="0">
                    <a:moveTo>
                      <a:pt x="1824" y="0"/>
                    </a:moveTo>
                    <a:cubicBezTo>
                      <a:pt x="1125" y="0"/>
                      <a:pt x="122" y="730"/>
                      <a:pt x="0" y="1459"/>
                    </a:cubicBezTo>
                    <a:cubicBezTo>
                      <a:pt x="0" y="1497"/>
                      <a:pt x="23" y="1523"/>
                      <a:pt x="48" y="1523"/>
                    </a:cubicBezTo>
                    <a:cubicBezTo>
                      <a:pt x="64" y="1523"/>
                      <a:pt x="80" y="1513"/>
                      <a:pt x="91" y="1490"/>
                    </a:cubicBezTo>
                    <a:cubicBezTo>
                      <a:pt x="517" y="821"/>
                      <a:pt x="1033" y="395"/>
                      <a:pt x="1854" y="183"/>
                    </a:cubicBezTo>
                    <a:cubicBezTo>
                      <a:pt x="1945" y="152"/>
                      <a:pt x="1915" y="31"/>
                      <a:pt x="1824"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63"/>
              <p:cNvSpPr/>
              <p:nvPr/>
            </p:nvSpPr>
            <p:spPr>
              <a:xfrm>
                <a:off x="81652" y="1345722"/>
                <a:ext cx="133293" cy="53138"/>
              </a:xfrm>
              <a:custGeom>
                <a:avLst/>
                <a:gdLst/>
                <a:ahLst/>
                <a:cxnLst/>
                <a:rect l="l" t="t" r="r" b="b"/>
                <a:pathLst>
                  <a:path w="2230" h="889" extrusionOk="0">
                    <a:moveTo>
                      <a:pt x="435" y="1"/>
                    </a:moveTo>
                    <a:cubicBezTo>
                      <a:pt x="304" y="1"/>
                      <a:pt x="178" y="14"/>
                      <a:pt x="61" y="40"/>
                    </a:cubicBezTo>
                    <a:cubicBezTo>
                      <a:pt x="0" y="40"/>
                      <a:pt x="0" y="131"/>
                      <a:pt x="61" y="162"/>
                    </a:cubicBezTo>
                    <a:cubicBezTo>
                      <a:pt x="760" y="283"/>
                      <a:pt x="1429" y="344"/>
                      <a:pt x="1976" y="861"/>
                    </a:cubicBezTo>
                    <a:cubicBezTo>
                      <a:pt x="2002" y="881"/>
                      <a:pt x="2030" y="889"/>
                      <a:pt x="2056" y="889"/>
                    </a:cubicBezTo>
                    <a:cubicBezTo>
                      <a:pt x="2152" y="889"/>
                      <a:pt x="2230" y="780"/>
                      <a:pt x="2158" y="709"/>
                    </a:cubicBezTo>
                    <a:cubicBezTo>
                      <a:pt x="1782" y="282"/>
                      <a:pt x="1054" y="1"/>
                      <a:pt x="435"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63"/>
              <p:cNvSpPr/>
              <p:nvPr/>
            </p:nvSpPr>
            <p:spPr>
              <a:xfrm>
                <a:off x="-653294" y="1750149"/>
                <a:ext cx="287196" cy="264020"/>
              </a:xfrm>
              <a:custGeom>
                <a:avLst/>
                <a:gdLst/>
                <a:ahLst/>
                <a:cxnLst/>
                <a:rect l="l" t="t" r="r" b="b"/>
                <a:pathLst>
                  <a:path w="4105" h="3774" extrusionOk="0">
                    <a:moveTo>
                      <a:pt x="2063" y="1"/>
                    </a:moveTo>
                    <a:cubicBezTo>
                      <a:pt x="2024" y="1"/>
                      <a:pt x="1985" y="2"/>
                      <a:pt x="1946" y="4"/>
                    </a:cubicBezTo>
                    <a:cubicBezTo>
                      <a:pt x="852" y="65"/>
                      <a:pt x="1" y="946"/>
                      <a:pt x="61" y="1980"/>
                    </a:cubicBezTo>
                    <a:cubicBezTo>
                      <a:pt x="91" y="2994"/>
                      <a:pt x="999" y="3774"/>
                      <a:pt x="2067" y="3774"/>
                    </a:cubicBezTo>
                    <a:cubicBezTo>
                      <a:pt x="2088" y="3774"/>
                      <a:pt x="2108" y="3774"/>
                      <a:pt x="2128" y="3773"/>
                    </a:cubicBezTo>
                    <a:cubicBezTo>
                      <a:pt x="3253" y="3712"/>
                      <a:pt x="4104" y="2831"/>
                      <a:pt x="4043" y="1797"/>
                    </a:cubicBezTo>
                    <a:cubicBezTo>
                      <a:pt x="3985" y="800"/>
                      <a:pt x="3133" y="1"/>
                      <a:pt x="2063"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63"/>
              <p:cNvSpPr/>
              <p:nvPr/>
            </p:nvSpPr>
            <p:spPr>
              <a:xfrm>
                <a:off x="-13510" y="1706137"/>
                <a:ext cx="313902" cy="288697"/>
              </a:xfrm>
              <a:custGeom>
                <a:avLst/>
                <a:gdLst/>
                <a:ahLst/>
                <a:cxnLst/>
                <a:rect l="l" t="t" r="r" b="b"/>
                <a:pathLst>
                  <a:path w="4074" h="3747" extrusionOk="0">
                    <a:moveTo>
                      <a:pt x="2064" y="1"/>
                    </a:moveTo>
                    <a:cubicBezTo>
                      <a:pt x="2024" y="1"/>
                      <a:pt x="1985" y="2"/>
                      <a:pt x="1945" y="4"/>
                    </a:cubicBezTo>
                    <a:cubicBezTo>
                      <a:pt x="851" y="35"/>
                      <a:pt x="0" y="916"/>
                      <a:pt x="30" y="1980"/>
                    </a:cubicBezTo>
                    <a:cubicBezTo>
                      <a:pt x="89" y="2976"/>
                      <a:pt x="967" y="3746"/>
                      <a:pt x="2010" y="3746"/>
                    </a:cubicBezTo>
                    <a:cubicBezTo>
                      <a:pt x="2049" y="3746"/>
                      <a:pt x="2088" y="3745"/>
                      <a:pt x="2128" y="3743"/>
                    </a:cubicBezTo>
                    <a:cubicBezTo>
                      <a:pt x="3222" y="3682"/>
                      <a:pt x="4073" y="2801"/>
                      <a:pt x="4043" y="1767"/>
                    </a:cubicBezTo>
                    <a:cubicBezTo>
                      <a:pt x="3984" y="771"/>
                      <a:pt x="3107" y="1"/>
                      <a:pt x="2064"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63"/>
              <p:cNvSpPr/>
              <p:nvPr/>
            </p:nvSpPr>
            <p:spPr>
              <a:xfrm>
                <a:off x="-516127" y="1598671"/>
                <a:ext cx="67304" cy="78302"/>
              </a:xfrm>
              <a:custGeom>
                <a:avLst/>
                <a:gdLst/>
                <a:ahLst/>
                <a:cxnLst/>
                <a:rect l="l" t="t" r="r" b="b"/>
                <a:pathLst>
                  <a:path w="1126" h="1310" extrusionOk="0">
                    <a:moveTo>
                      <a:pt x="564" y="0"/>
                    </a:moveTo>
                    <a:cubicBezTo>
                      <a:pt x="548" y="0"/>
                      <a:pt x="533" y="1"/>
                      <a:pt x="518" y="3"/>
                    </a:cubicBezTo>
                    <a:cubicBezTo>
                      <a:pt x="214" y="33"/>
                      <a:pt x="1" y="337"/>
                      <a:pt x="1" y="702"/>
                    </a:cubicBezTo>
                    <a:cubicBezTo>
                      <a:pt x="31" y="1036"/>
                      <a:pt x="305" y="1310"/>
                      <a:pt x="609" y="1310"/>
                    </a:cubicBezTo>
                    <a:cubicBezTo>
                      <a:pt x="913" y="1279"/>
                      <a:pt x="1126" y="975"/>
                      <a:pt x="1095" y="611"/>
                    </a:cubicBezTo>
                    <a:cubicBezTo>
                      <a:pt x="1066" y="264"/>
                      <a:pt x="846" y="0"/>
                      <a:pt x="564" y="0"/>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63"/>
              <p:cNvSpPr/>
              <p:nvPr/>
            </p:nvSpPr>
            <p:spPr>
              <a:xfrm>
                <a:off x="16201" y="1562331"/>
                <a:ext cx="67304" cy="78302"/>
              </a:xfrm>
              <a:custGeom>
                <a:avLst/>
                <a:gdLst/>
                <a:ahLst/>
                <a:cxnLst/>
                <a:rect l="l" t="t" r="r" b="b"/>
                <a:pathLst>
                  <a:path w="1126" h="1310" extrusionOk="0">
                    <a:moveTo>
                      <a:pt x="559" y="1"/>
                    </a:moveTo>
                    <a:cubicBezTo>
                      <a:pt x="545" y="1"/>
                      <a:pt x="532" y="1"/>
                      <a:pt x="518" y="3"/>
                    </a:cubicBezTo>
                    <a:cubicBezTo>
                      <a:pt x="214" y="33"/>
                      <a:pt x="1" y="337"/>
                      <a:pt x="1" y="702"/>
                    </a:cubicBezTo>
                    <a:cubicBezTo>
                      <a:pt x="31" y="1036"/>
                      <a:pt x="305" y="1310"/>
                      <a:pt x="609" y="1310"/>
                    </a:cubicBezTo>
                    <a:cubicBezTo>
                      <a:pt x="882" y="1279"/>
                      <a:pt x="1126" y="976"/>
                      <a:pt x="1095" y="611"/>
                    </a:cubicBezTo>
                    <a:cubicBezTo>
                      <a:pt x="1066" y="265"/>
                      <a:pt x="818" y="1"/>
                      <a:pt x="559" y="1"/>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63"/>
              <p:cNvSpPr/>
              <p:nvPr/>
            </p:nvSpPr>
            <p:spPr>
              <a:xfrm>
                <a:off x="-944705" y="978696"/>
                <a:ext cx="316197" cy="640621"/>
              </a:xfrm>
              <a:custGeom>
                <a:avLst/>
                <a:gdLst/>
                <a:ahLst/>
                <a:cxnLst/>
                <a:rect l="l" t="t" r="r" b="b"/>
                <a:pathLst>
                  <a:path w="5290" h="10719" extrusionOk="0">
                    <a:moveTo>
                      <a:pt x="5289" y="1"/>
                    </a:moveTo>
                    <a:lnTo>
                      <a:pt x="5289" y="1"/>
                    </a:lnTo>
                    <a:cubicBezTo>
                      <a:pt x="3192" y="882"/>
                      <a:pt x="1520" y="2554"/>
                      <a:pt x="973" y="4165"/>
                    </a:cubicBezTo>
                    <a:cubicBezTo>
                      <a:pt x="0" y="7022"/>
                      <a:pt x="547" y="10244"/>
                      <a:pt x="547" y="10244"/>
                    </a:cubicBezTo>
                    <a:cubicBezTo>
                      <a:pt x="912" y="10305"/>
                      <a:pt x="1976" y="10639"/>
                      <a:pt x="2158" y="10700"/>
                    </a:cubicBezTo>
                    <a:cubicBezTo>
                      <a:pt x="2179" y="10712"/>
                      <a:pt x="2196" y="10718"/>
                      <a:pt x="2209" y="10718"/>
                    </a:cubicBezTo>
                    <a:cubicBezTo>
                      <a:pt x="2388" y="10718"/>
                      <a:pt x="1905" y="9628"/>
                      <a:pt x="2189" y="9514"/>
                    </a:cubicBezTo>
                    <a:cubicBezTo>
                      <a:pt x="2857" y="9302"/>
                      <a:pt x="3526" y="9119"/>
                      <a:pt x="4195" y="8998"/>
                    </a:cubicBezTo>
                    <a:cubicBezTo>
                      <a:pt x="3830" y="6414"/>
                      <a:pt x="4134" y="3831"/>
                      <a:pt x="4894" y="1460"/>
                    </a:cubicBezTo>
                    <a:cubicBezTo>
                      <a:pt x="5046" y="973"/>
                      <a:pt x="5167" y="487"/>
                      <a:pt x="5289" y="1"/>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63"/>
              <p:cNvSpPr/>
              <p:nvPr/>
            </p:nvSpPr>
            <p:spPr>
              <a:xfrm>
                <a:off x="-724621" y="949286"/>
                <a:ext cx="206611" cy="570154"/>
              </a:xfrm>
              <a:custGeom>
                <a:avLst/>
                <a:gdLst/>
                <a:ahLst/>
                <a:cxnLst/>
                <a:rect l="l" t="t" r="r" b="b"/>
                <a:pathLst>
                  <a:path w="3222" h="9484" extrusionOk="0">
                    <a:moveTo>
                      <a:pt x="3040" y="0"/>
                    </a:moveTo>
                    <a:cubicBezTo>
                      <a:pt x="2492" y="92"/>
                      <a:pt x="1976" y="274"/>
                      <a:pt x="1489" y="487"/>
                    </a:cubicBezTo>
                    <a:cubicBezTo>
                      <a:pt x="1337" y="973"/>
                      <a:pt x="1216" y="1459"/>
                      <a:pt x="1094" y="1946"/>
                    </a:cubicBezTo>
                    <a:cubicBezTo>
                      <a:pt x="334" y="4317"/>
                      <a:pt x="0" y="6900"/>
                      <a:pt x="365" y="9484"/>
                    </a:cubicBezTo>
                    <a:cubicBezTo>
                      <a:pt x="1337" y="9271"/>
                      <a:pt x="2280" y="9119"/>
                      <a:pt x="3222" y="8997"/>
                    </a:cubicBezTo>
                    <a:cubicBezTo>
                      <a:pt x="2553" y="6019"/>
                      <a:pt x="2523" y="2979"/>
                      <a:pt x="3040" y="0"/>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63"/>
              <p:cNvSpPr/>
              <p:nvPr/>
            </p:nvSpPr>
            <p:spPr>
              <a:xfrm>
                <a:off x="-576698" y="804804"/>
                <a:ext cx="831620" cy="695991"/>
              </a:xfrm>
              <a:custGeom>
                <a:avLst/>
                <a:gdLst/>
                <a:ahLst/>
                <a:cxnLst/>
                <a:rect l="l" t="t" r="r" b="b"/>
                <a:pathLst>
                  <a:path w="13588" h="11644" extrusionOk="0">
                    <a:moveTo>
                      <a:pt x="6538" y="1"/>
                    </a:moveTo>
                    <a:cubicBezTo>
                      <a:pt x="6527" y="1"/>
                      <a:pt x="6517" y="1"/>
                      <a:pt x="6506" y="2"/>
                    </a:cubicBezTo>
                    <a:cubicBezTo>
                      <a:pt x="5563" y="32"/>
                      <a:pt x="5138" y="2525"/>
                      <a:pt x="5138" y="2525"/>
                    </a:cubicBezTo>
                    <a:cubicBezTo>
                      <a:pt x="5138" y="2525"/>
                      <a:pt x="4806" y="839"/>
                      <a:pt x="3954" y="839"/>
                    </a:cubicBezTo>
                    <a:cubicBezTo>
                      <a:pt x="3877" y="839"/>
                      <a:pt x="3795" y="853"/>
                      <a:pt x="3709" y="883"/>
                    </a:cubicBezTo>
                    <a:cubicBezTo>
                      <a:pt x="2676" y="1248"/>
                      <a:pt x="4135" y="2616"/>
                      <a:pt x="4135" y="2616"/>
                    </a:cubicBezTo>
                    <a:cubicBezTo>
                      <a:pt x="3453" y="2394"/>
                      <a:pt x="2762" y="2297"/>
                      <a:pt x="2083" y="2297"/>
                    </a:cubicBezTo>
                    <a:cubicBezTo>
                      <a:pt x="1551" y="2297"/>
                      <a:pt x="1025" y="2357"/>
                      <a:pt x="518" y="2464"/>
                    </a:cubicBezTo>
                    <a:cubicBezTo>
                      <a:pt x="1" y="5473"/>
                      <a:pt x="31" y="8513"/>
                      <a:pt x="700" y="11491"/>
                    </a:cubicBezTo>
                    <a:cubicBezTo>
                      <a:pt x="2549" y="11286"/>
                      <a:pt x="4267" y="11237"/>
                      <a:pt x="5490" y="11237"/>
                    </a:cubicBezTo>
                    <a:cubicBezTo>
                      <a:pt x="6619" y="11237"/>
                      <a:pt x="7326" y="11279"/>
                      <a:pt x="7326" y="11279"/>
                    </a:cubicBezTo>
                    <a:cubicBezTo>
                      <a:pt x="7326" y="11279"/>
                      <a:pt x="7103" y="8376"/>
                      <a:pt x="7396" y="8376"/>
                    </a:cubicBezTo>
                    <a:cubicBezTo>
                      <a:pt x="7427" y="8376"/>
                      <a:pt x="7465" y="8409"/>
                      <a:pt x="7509" y="8482"/>
                    </a:cubicBezTo>
                    <a:cubicBezTo>
                      <a:pt x="7965" y="9242"/>
                      <a:pt x="8208" y="11339"/>
                      <a:pt x="8208" y="11339"/>
                    </a:cubicBezTo>
                    <a:lnTo>
                      <a:pt x="11035" y="11309"/>
                    </a:lnTo>
                    <a:cubicBezTo>
                      <a:pt x="11156" y="10610"/>
                      <a:pt x="10852" y="7449"/>
                      <a:pt x="10852" y="7449"/>
                    </a:cubicBezTo>
                    <a:lnTo>
                      <a:pt x="10852" y="7449"/>
                    </a:lnTo>
                    <a:cubicBezTo>
                      <a:pt x="11521" y="8482"/>
                      <a:pt x="12220" y="11431"/>
                      <a:pt x="12220" y="11431"/>
                    </a:cubicBezTo>
                    <a:cubicBezTo>
                      <a:pt x="12585" y="11491"/>
                      <a:pt x="13071" y="11583"/>
                      <a:pt x="13588" y="11643"/>
                    </a:cubicBezTo>
                    <a:cubicBezTo>
                      <a:pt x="12858" y="8269"/>
                      <a:pt x="11095" y="4987"/>
                      <a:pt x="9180" y="2008"/>
                    </a:cubicBezTo>
                    <a:cubicBezTo>
                      <a:pt x="7387" y="2099"/>
                      <a:pt x="5928" y="2494"/>
                      <a:pt x="5928" y="2494"/>
                    </a:cubicBezTo>
                    <a:cubicBezTo>
                      <a:pt x="5928" y="2494"/>
                      <a:pt x="7412" y="1"/>
                      <a:pt x="6538" y="1"/>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63"/>
              <p:cNvSpPr/>
              <p:nvPr/>
            </p:nvSpPr>
            <p:spPr>
              <a:xfrm>
                <a:off x="-27600" y="924907"/>
                <a:ext cx="438386" cy="594543"/>
              </a:xfrm>
              <a:custGeom>
                <a:avLst/>
                <a:gdLst/>
                <a:ahLst/>
                <a:cxnLst/>
                <a:rect l="l" t="t" r="r" b="b"/>
                <a:pathLst>
                  <a:path w="6961" h="9981" extrusionOk="0">
                    <a:moveTo>
                      <a:pt x="617" y="1"/>
                    </a:moveTo>
                    <a:cubicBezTo>
                      <a:pt x="409" y="1"/>
                      <a:pt x="203" y="4"/>
                      <a:pt x="0" y="11"/>
                    </a:cubicBezTo>
                    <a:cubicBezTo>
                      <a:pt x="1915" y="3020"/>
                      <a:pt x="3678" y="6303"/>
                      <a:pt x="4408" y="9646"/>
                    </a:cubicBezTo>
                    <a:cubicBezTo>
                      <a:pt x="5259" y="9768"/>
                      <a:pt x="6201" y="9890"/>
                      <a:pt x="6961" y="9981"/>
                    </a:cubicBezTo>
                    <a:cubicBezTo>
                      <a:pt x="6566" y="6455"/>
                      <a:pt x="5168" y="2959"/>
                      <a:pt x="2949" y="193"/>
                    </a:cubicBezTo>
                    <a:cubicBezTo>
                      <a:pt x="2162" y="50"/>
                      <a:pt x="1374" y="1"/>
                      <a:pt x="617" y="1"/>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63"/>
              <p:cNvSpPr/>
              <p:nvPr/>
            </p:nvSpPr>
            <p:spPr>
              <a:xfrm>
                <a:off x="157272" y="935691"/>
                <a:ext cx="336161" cy="614384"/>
              </a:xfrm>
              <a:custGeom>
                <a:avLst/>
                <a:gdLst/>
                <a:ahLst/>
                <a:cxnLst/>
                <a:rect l="l" t="t" r="r" b="b"/>
                <a:pathLst>
                  <a:path w="5624" h="10305" extrusionOk="0">
                    <a:moveTo>
                      <a:pt x="1" y="0"/>
                    </a:moveTo>
                    <a:cubicBezTo>
                      <a:pt x="2220" y="2766"/>
                      <a:pt x="3618" y="6262"/>
                      <a:pt x="4013" y="9788"/>
                    </a:cubicBezTo>
                    <a:cubicBezTo>
                      <a:pt x="4195" y="9818"/>
                      <a:pt x="4378" y="9818"/>
                      <a:pt x="4560" y="9849"/>
                    </a:cubicBezTo>
                    <a:cubicBezTo>
                      <a:pt x="5046" y="9909"/>
                      <a:pt x="4469" y="10274"/>
                      <a:pt x="4712" y="10304"/>
                    </a:cubicBezTo>
                    <a:cubicBezTo>
                      <a:pt x="4955" y="10304"/>
                      <a:pt x="5594" y="9940"/>
                      <a:pt x="5594" y="9940"/>
                    </a:cubicBezTo>
                    <a:cubicBezTo>
                      <a:pt x="5594" y="9940"/>
                      <a:pt x="5624" y="7478"/>
                      <a:pt x="3739" y="2797"/>
                    </a:cubicBezTo>
                    <a:cubicBezTo>
                      <a:pt x="3040" y="1125"/>
                      <a:pt x="1581" y="335"/>
                      <a:pt x="1" y="0"/>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63"/>
              <p:cNvSpPr/>
              <p:nvPr/>
            </p:nvSpPr>
            <p:spPr>
              <a:xfrm>
                <a:off x="-1108407" y="2605269"/>
                <a:ext cx="394319" cy="383620"/>
              </a:xfrm>
              <a:custGeom>
                <a:avLst/>
                <a:gdLst/>
                <a:ahLst/>
                <a:cxnLst/>
                <a:rect l="l" t="t" r="r" b="b"/>
                <a:pathLst>
                  <a:path w="6597" h="6418" extrusionOk="0">
                    <a:moveTo>
                      <a:pt x="3648" y="1"/>
                    </a:moveTo>
                    <a:cubicBezTo>
                      <a:pt x="3648" y="1"/>
                      <a:pt x="1" y="4165"/>
                      <a:pt x="31" y="5624"/>
                    </a:cubicBezTo>
                    <a:cubicBezTo>
                      <a:pt x="44" y="6237"/>
                      <a:pt x="659" y="6418"/>
                      <a:pt x="1379" y="6418"/>
                    </a:cubicBezTo>
                    <a:cubicBezTo>
                      <a:pt x="2407" y="6418"/>
                      <a:pt x="3648" y="6050"/>
                      <a:pt x="3648" y="6050"/>
                    </a:cubicBezTo>
                    <a:lnTo>
                      <a:pt x="6597" y="1551"/>
                    </a:lnTo>
                    <a:lnTo>
                      <a:pt x="3648" y="1"/>
                    </a:ln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63"/>
              <p:cNvSpPr/>
              <p:nvPr/>
            </p:nvSpPr>
            <p:spPr>
              <a:xfrm>
                <a:off x="-681456" y="2174741"/>
                <a:ext cx="461563" cy="804896"/>
              </a:xfrm>
              <a:custGeom>
                <a:avLst/>
                <a:gdLst/>
                <a:ahLst/>
                <a:cxnLst/>
                <a:rect l="l" t="t" r="r" b="b"/>
                <a:pathLst>
                  <a:path w="7722" h="13466" extrusionOk="0">
                    <a:moveTo>
                      <a:pt x="1278" y="0"/>
                    </a:moveTo>
                    <a:lnTo>
                      <a:pt x="882" y="2067"/>
                    </a:lnTo>
                    <a:lnTo>
                      <a:pt x="1" y="10031"/>
                    </a:lnTo>
                    <a:lnTo>
                      <a:pt x="7721" y="13465"/>
                    </a:lnTo>
                    <a:lnTo>
                      <a:pt x="7721" y="4073"/>
                    </a:lnTo>
                    <a:cubicBezTo>
                      <a:pt x="6202" y="1945"/>
                      <a:pt x="1278" y="0"/>
                      <a:pt x="1278" y="0"/>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63"/>
              <p:cNvSpPr/>
              <p:nvPr/>
            </p:nvSpPr>
            <p:spPr>
              <a:xfrm>
                <a:off x="-570580" y="2154718"/>
                <a:ext cx="370649" cy="804956"/>
              </a:xfrm>
              <a:custGeom>
                <a:avLst/>
                <a:gdLst/>
                <a:ahLst/>
                <a:cxnLst/>
                <a:rect l="l" t="t" r="r" b="b"/>
                <a:pathLst>
                  <a:path w="6201" h="13467" extrusionOk="0">
                    <a:moveTo>
                      <a:pt x="1034" y="1"/>
                    </a:moveTo>
                    <a:lnTo>
                      <a:pt x="699" y="2068"/>
                    </a:lnTo>
                    <a:lnTo>
                      <a:pt x="0" y="10031"/>
                    </a:lnTo>
                    <a:lnTo>
                      <a:pt x="6201" y="13466"/>
                    </a:lnTo>
                    <a:lnTo>
                      <a:pt x="6201" y="4074"/>
                    </a:lnTo>
                    <a:cubicBezTo>
                      <a:pt x="4985" y="1977"/>
                      <a:pt x="1034" y="1"/>
                      <a:pt x="1034" y="1"/>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63"/>
              <p:cNvSpPr/>
              <p:nvPr/>
            </p:nvSpPr>
            <p:spPr>
              <a:xfrm>
                <a:off x="-450677" y="2140194"/>
                <a:ext cx="252599" cy="804896"/>
              </a:xfrm>
              <a:custGeom>
                <a:avLst/>
                <a:gdLst/>
                <a:ahLst/>
                <a:cxnLst/>
                <a:rect l="l" t="t" r="r" b="b"/>
                <a:pathLst>
                  <a:path w="4226" h="13466" extrusionOk="0">
                    <a:moveTo>
                      <a:pt x="699" y="1"/>
                    </a:moveTo>
                    <a:lnTo>
                      <a:pt x="456" y="2068"/>
                    </a:lnTo>
                    <a:lnTo>
                      <a:pt x="0" y="10031"/>
                    </a:lnTo>
                    <a:lnTo>
                      <a:pt x="4225" y="13466"/>
                    </a:lnTo>
                    <a:lnTo>
                      <a:pt x="4225" y="4074"/>
                    </a:lnTo>
                    <a:cubicBezTo>
                      <a:pt x="3405" y="1976"/>
                      <a:pt x="699" y="1"/>
                      <a:pt x="699" y="1"/>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63"/>
              <p:cNvSpPr/>
              <p:nvPr/>
            </p:nvSpPr>
            <p:spPr>
              <a:xfrm>
                <a:off x="-196348" y="2171095"/>
                <a:ext cx="461563" cy="804896"/>
              </a:xfrm>
              <a:custGeom>
                <a:avLst/>
                <a:gdLst/>
                <a:ahLst/>
                <a:cxnLst/>
                <a:rect l="l" t="t" r="r" b="b"/>
                <a:pathLst>
                  <a:path w="7722" h="13466" extrusionOk="0">
                    <a:moveTo>
                      <a:pt x="6444" y="0"/>
                    </a:moveTo>
                    <a:cubicBezTo>
                      <a:pt x="6444" y="0"/>
                      <a:pt x="1520" y="1976"/>
                      <a:pt x="1" y="4104"/>
                    </a:cubicBezTo>
                    <a:lnTo>
                      <a:pt x="1" y="13466"/>
                    </a:lnTo>
                    <a:lnTo>
                      <a:pt x="7721" y="10061"/>
                    </a:lnTo>
                    <a:lnTo>
                      <a:pt x="6870" y="2067"/>
                    </a:lnTo>
                    <a:lnTo>
                      <a:pt x="6444" y="0"/>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63"/>
              <p:cNvSpPr/>
              <p:nvPr/>
            </p:nvSpPr>
            <p:spPr>
              <a:xfrm>
                <a:off x="-216311" y="2151132"/>
                <a:ext cx="370649" cy="804896"/>
              </a:xfrm>
              <a:custGeom>
                <a:avLst/>
                <a:gdLst/>
                <a:ahLst/>
                <a:cxnLst/>
                <a:rect l="l" t="t" r="r" b="b"/>
                <a:pathLst>
                  <a:path w="6201" h="13466" extrusionOk="0">
                    <a:moveTo>
                      <a:pt x="5168" y="0"/>
                    </a:moveTo>
                    <a:cubicBezTo>
                      <a:pt x="5168" y="0"/>
                      <a:pt x="1216" y="1976"/>
                      <a:pt x="0" y="4103"/>
                    </a:cubicBezTo>
                    <a:lnTo>
                      <a:pt x="0" y="13465"/>
                    </a:lnTo>
                    <a:lnTo>
                      <a:pt x="6201" y="10061"/>
                    </a:lnTo>
                    <a:lnTo>
                      <a:pt x="5502" y="2067"/>
                    </a:lnTo>
                    <a:lnTo>
                      <a:pt x="5168" y="0"/>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63"/>
              <p:cNvSpPr/>
              <p:nvPr/>
            </p:nvSpPr>
            <p:spPr>
              <a:xfrm>
                <a:off x="-218164" y="2138400"/>
                <a:ext cx="254452" cy="803103"/>
              </a:xfrm>
              <a:custGeom>
                <a:avLst/>
                <a:gdLst/>
                <a:ahLst/>
                <a:cxnLst/>
                <a:rect l="l" t="t" r="r" b="b"/>
                <a:pathLst>
                  <a:path w="4257" h="13436" extrusionOk="0">
                    <a:moveTo>
                      <a:pt x="3557" y="0"/>
                    </a:moveTo>
                    <a:cubicBezTo>
                      <a:pt x="3557" y="0"/>
                      <a:pt x="852" y="1946"/>
                      <a:pt x="1" y="4073"/>
                    </a:cubicBezTo>
                    <a:lnTo>
                      <a:pt x="1" y="13435"/>
                    </a:lnTo>
                    <a:lnTo>
                      <a:pt x="4256" y="10031"/>
                    </a:lnTo>
                    <a:lnTo>
                      <a:pt x="3770" y="2037"/>
                    </a:lnTo>
                    <a:lnTo>
                      <a:pt x="3557" y="0"/>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63"/>
              <p:cNvSpPr/>
              <p:nvPr/>
            </p:nvSpPr>
            <p:spPr>
              <a:xfrm>
                <a:off x="-746608" y="2223335"/>
                <a:ext cx="499459" cy="778118"/>
              </a:xfrm>
              <a:custGeom>
                <a:avLst/>
                <a:gdLst/>
                <a:ahLst/>
                <a:cxnLst/>
                <a:rect l="l" t="t" r="r" b="b"/>
                <a:pathLst>
                  <a:path w="8356" h="13018" extrusionOk="0">
                    <a:moveTo>
                      <a:pt x="1182" y="1"/>
                    </a:moveTo>
                    <a:cubicBezTo>
                      <a:pt x="1" y="1"/>
                      <a:pt x="179" y="1376"/>
                      <a:pt x="179" y="1376"/>
                    </a:cubicBezTo>
                    <a:lnTo>
                      <a:pt x="453" y="9704"/>
                    </a:lnTo>
                    <a:cubicBezTo>
                      <a:pt x="2276" y="10069"/>
                      <a:pt x="8356" y="13017"/>
                      <a:pt x="8356" y="13017"/>
                    </a:cubicBezTo>
                    <a:lnTo>
                      <a:pt x="8356" y="3199"/>
                    </a:lnTo>
                    <a:cubicBezTo>
                      <a:pt x="7869" y="2835"/>
                      <a:pt x="3097" y="342"/>
                      <a:pt x="1547" y="38"/>
                    </a:cubicBezTo>
                    <a:cubicBezTo>
                      <a:pt x="1413" y="12"/>
                      <a:pt x="1292" y="1"/>
                      <a:pt x="11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63"/>
              <p:cNvSpPr/>
              <p:nvPr/>
            </p:nvSpPr>
            <p:spPr>
              <a:xfrm>
                <a:off x="-149128" y="2212456"/>
                <a:ext cx="499459" cy="778059"/>
              </a:xfrm>
              <a:custGeom>
                <a:avLst/>
                <a:gdLst/>
                <a:ahLst/>
                <a:cxnLst/>
                <a:rect l="l" t="t" r="r" b="b"/>
                <a:pathLst>
                  <a:path w="8356" h="13017" extrusionOk="0">
                    <a:moveTo>
                      <a:pt x="7174" y="0"/>
                    </a:moveTo>
                    <a:cubicBezTo>
                      <a:pt x="7065" y="0"/>
                      <a:pt x="6943" y="12"/>
                      <a:pt x="6810" y="38"/>
                    </a:cubicBezTo>
                    <a:cubicBezTo>
                      <a:pt x="5259" y="311"/>
                      <a:pt x="487" y="2956"/>
                      <a:pt x="1" y="3321"/>
                    </a:cubicBezTo>
                    <a:lnTo>
                      <a:pt x="1" y="13017"/>
                    </a:lnTo>
                    <a:cubicBezTo>
                      <a:pt x="1" y="13017"/>
                      <a:pt x="6080" y="10068"/>
                      <a:pt x="7904" y="9673"/>
                    </a:cubicBezTo>
                    <a:lnTo>
                      <a:pt x="8177" y="1375"/>
                    </a:lnTo>
                    <a:cubicBezTo>
                      <a:pt x="8177" y="1375"/>
                      <a:pt x="8356" y="0"/>
                      <a:pt x="71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63"/>
              <p:cNvSpPr/>
              <p:nvPr/>
            </p:nvSpPr>
            <p:spPr>
              <a:xfrm>
                <a:off x="-247213" y="2396430"/>
                <a:ext cx="98146" cy="611712"/>
              </a:xfrm>
              <a:custGeom>
                <a:avLst/>
                <a:gdLst/>
                <a:ahLst/>
                <a:cxnLst/>
                <a:rect l="l" t="t" r="r" b="b"/>
                <a:pathLst>
                  <a:path w="1642" h="10234" extrusionOk="0">
                    <a:moveTo>
                      <a:pt x="1008" y="1"/>
                    </a:moveTo>
                    <a:cubicBezTo>
                      <a:pt x="505" y="1"/>
                      <a:pt x="1" y="303"/>
                      <a:pt x="1" y="303"/>
                    </a:cubicBezTo>
                    <a:lnTo>
                      <a:pt x="1" y="10121"/>
                    </a:lnTo>
                    <a:cubicBezTo>
                      <a:pt x="342" y="10203"/>
                      <a:pt x="615" y="10234"/>
                      <a:pt x="832" y="10234"/>
                    </a:cubicBezTo>
                    <a:cubicBezTo>
                      <a:pt x="1503" y="10234"/>
                      <a:pt x="1642" y="9939"/>
                      <a:pt x="1642" y="9939"/>
                    </a:cubicBezTo>
                    <a:lnTo>
                      <a:pt x="1642" y="243"/>
                    </a:lnTo>
                    <a:cubicBezTo>
                      <a:pt x="1462" y="63"/>
                      <a:pt x="1235" y="1"/>
                      <a:pt x="1008" y="1"/>
                    </a:cubicBez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63"/>
              <p:cNvSpPr/>
              <p:nvPr/>
            </p:nvSpPr>
            <p:spPr>
              <a:xfrm>
                <a:off x="-1122992" y="2570961"/>
                <a:ext cx="632393" cy="553732"/>
              </a:xfrm>
              <a:custGeom>
                <a:avLst/>
                <a:gdLst/>
                <a:ahLst/>
                <a:cxnLst/>
                <a:rect l="l" t="t" r="r" b="b"/>
                <a:pathLst>
                  <a:path w="10580" h="9264" extrusionOk="0">
                    <a:moveTo>
                      <a:pt x="8803" y="1"/>
                    </a:moveTo>
                    <a:cubicBezTo>
                      <a:pt x="8019" y="1"/>
                      <a:pt x="6962" y="1639"/>
                      <a:pt x="6962" y="1639"/>
                    </a:cubicBezTo>
                    <a:cubicBezTo>
                      <a:pt x="6962" y="1639"/>
                      <a:pt x="6699" y="31"/>
                      <a:pt x="5975" y="31"/>
                    </a:cubicBezTo>
                    <a:cubicBezTo>
                      <a:pt x="5922" y="31"/>
                      <a:pt x="5866" y="39"/>
                      <a:pt x="5807" y="58"/>
                    </a:cubicBezTo>
                    <a:cubicBezTo>
                      <a:pt x="4926" y="301"/>
                      <a:pt x="5807" y="2642"/>
                      <a:pt x="5807" y="2642"/>
                    </a:cubicBezTo>
                    <a:lnTo>
                      <a:pt x="1400" y="5134"/>
                    </a:lnTo>
                    <a:cubicBezTo>
                      <a:pt x="1400" y="5134"/>
                      <a:pt x="397" y="5621"/>
                      <a:pt x="245" y="6198"/>
                    </a:cubicBezTo>
                    <a:cubicBezTo>
                      <a:pt x="1" y="7467"/>
                      <a:pt x="2087" y="9264"/>
                      <a:pt x="3832" y="9264"/>
                    </a:cubicBezTo>
                    <a:cubicBezTo>
                      <a:pt x="4261" y="9264"/>
                      <a:pt x="4669" y="9155"/>
                      <a:pt x="5017" y="8903"/>
                    </a:cubicBezTo>
                    <a:cubicBezTo>
                      <a:pt x="6810" y="7657"/>
                      <a:pt x="10579" y="2824"/>
                      <a:pt x="10549" y="2368"/>
                    </a:cubicBezTo>
                    <a:cubicBezTo>
                      <a:pt x="10549" y="2110"/>
                      <a:pt x="10413" y="2019"/>
                      <a:pt x="10222" y="2019"/>
                    </a:cubicBezTo>
                    <a:cubicBezTo>
                      <a:pt x="9946" y="2019"/>
                      <a:pt x="9554" y="2207"/>
                      <a:pt x="9283" y="2360"/>
                    </a:cubicBezTo>
                    <a:lnTo>
                      <a:pt x="9283" y="2360"/>
                    </a:lnTo>
                    <a:cubicBezTo>
                      <a:pt x="9753" y="2055"/>
                      <a:pt x="10530" y="1460"/>
                      <a:pt x="10002" y="1152"/>
                    </a:cubicBezTo>
                    <a:cubicBezTo>
                      <a:pt x="9906" y="1094"/>
                      <a:pt x="9804" y="1069"/>
                      <a:pt x="9700" y="1069"/>
                    </a:cubicBezTo>
                    <a:cubicBezTo>
                      <a:pt x="9281" y="1069"/>
                      <a:pt x="8823" y="1479"/>
                      <a:pt x="8548" y="1773"/>
                    </a:cubicBezTo>
                    <a:lnTo>
                      <a:pt x="8548" y="1773"/>
                    </a:lnTo>
                    <a:cubicBezTo>
                      <a:pt x="8921" y="1266"/>
                      <a:pt x="9557" y="234"/>
                      <a:pt x="8969" y="28"/>
                    </a:cubicBezTo>
                    <a:cubicBezTo>
                      <a:pt x="8915" y="9"/>
                      <a:pt x="8860" y="1"/>
                      <a:pt x="8803"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63"/>
              <p:cNvSpPr/>
              <p:nvPr/>
            </p:nvSpPr>
            <p:spPr>
              <a:xfrm>
                <a:off x="314164" y="2605269"/>
                <a:ext cx="396172" cy="383620"/>
              </a:xfrm>
              <a:custGeom>
                <a:avLst/>
                <a:gdLst/>
                <a:ahLst/>
                <a:cxnLst/>
                <a:rect l="l" t="t" r="r" b="b"/>
                <a:pathLst>
                  <a:path w="6628" h="6418" extrusionOk="0">
                    <a:moveTo>
                      <a:pt x="2980" y="1"/>
                    </a:moveTo>
                    <a:lnTo>
                      <a:pt x="1" y="1551"/>
                    </a:lnTo>
                    <a:lnTo>
                      <a:pt x="2980" y="6050"/>
                    </a:lnTo>
                    <a:cubicBezTo>
                      <a:pt x="2980" y="6050"/>
                      <a:pt x="4221" y="6418"/>
                      <a:pt x="5249" y="6418"/>
                    </a:cubicBezTo>
                    <a:cubicBezTo>
                      <a:pt x="5969" y="6418"/>
                      <a:pt x="6584" y="6237"/>
                      <a:pt x="6597" y="5624"/>
                    </a:cubicBezTo>
                    <a:cubicBezTo>
                      <a:pt x="6627" y="4165"/>
                      <a:pt x="2980" y="1"/>
                      <a:pt x="2980"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63"/>
              <p:cNvSpPr/>
              <p:nvPr/>
            </p:nvSpPr>
            <p:spPr>
              <a:xfrm>
                <a:off x="92530" y="2570961"/>
                <a:ext cx="630540" cy="553732"/>
              </a:xfrm>
              <a:custGeom>
                <a:avLst/>
                <a:gdLst/>
                <a:ahLst/>
                <a:cxnLst/>
                <a:rect l="l" t="t" r="r" b="b"/>
                <a:pathLst>
                  <a:path w="10549" h="9264" extrusionOk="0">
                    <a:moveTo>
                      <a:pt x="1777" y="1"/>
                    </a:moveTo>
                    <a:cubicBezTo>
                      <a:pt x="1720" y="1"/>
                      <a:pt x="1665" y="9"/>
                      <a:pt x="1611" y="28"/>
                    </a:cubicBezTo>
                    <a:cubicBezTo>
                      <a:pt x="973" y="241"/>
                      <a:pt x="1703" y="1335"/>
                      <a:pt x="2067" y="1821"/>
                    </a:cubicBezTo>
                    <a:cubicBezTo>
                      <a:pt x="2189" y="1973"/>
                      <a:pt x="2250" y="2064"/>
                      <a:pt x="2250" y="2064"/>
                    </a:cubicBezTo>
                    <a:cubicBezTo>
                      <a:pt x="2250" y="2064"/>
                      <a:pt x="1526" y="1069"/>
                      <a:pt x="878" y="1069"/>
                    </a:cubicBezTo>
                    <a:cubicBezTo>
                      <a:pt x="775" y="1069"/>
                      <a:pt x="674" y="1094"/>
                      <a:pt x="578" y="1152"/>
                    </a:cubicBezTo>
                    <a:cubicBezTo>
                      <a:pt x="48" y="1461"/>
                      <a:pt x="832" y="2059"/>
                      <a:pt x="1302" y="2363"/>
                    </a:cubicBezTo>
                    <a:lnTo>
                      <a:pt x="1302" y="2363"/>
                    </a:lnTo>
                    <a:cubicBezTo>
                      <a:pt x="1029" y="2210"/>
                      <a:pt x="631" y="2019"/>
                      <a:pt x="348" y="2019"/>
                    </a:cubicBezTo>
                    <a:cubicBezTo>
                      <a:pt x="151" y="2019"/>
                      <a:pt x="9" y="2110"/>
                      <a:pt x="1" y="2368"/>
                    </a:cubicBezTo>
                    <a:cubicBezTo>
                      <a:pt x="1" y="2824"/>
                      <a:pt x="3770" y="7657"/>
                      <a:pt x="5563" y="8903"/>
                    </a:cubicBezTo>
                    <a:cubicBezTo>
                      <a:pt x="5911" y="9155"/>
                      <a:pt x="6318" y="9264"/>
                      <a:pt x="6745" y="9264"/>
                    </a:cubicBezTo>
                    <a:cubicBezTo>
                      <a:pt x="8482" y="9264"/>
                      <a:pt x="10549" y="7467"/>
                      <a:pt x="10305" y="6198"/>
                    </a:cubicBezTo>
                    <a:cubicBezTo>
                      <a:pt x="10183" y="5621"/>
                      <a:pt x="9150" y="5134"/>
                      <a:pt x="9150" y="5134"/>
                    </a:cubicBezTo>
                    <a:lnTo>
                      <a:pt x="4773" y="2642"/>
                    </a:lnTo>
                    <a:cubicBezTo>
                      <a:pt x="4773" y="2642"/>
                      <a:pt x="5624" y="301"/>
                      <a:pt x="4773" y="58"/>
                    </a:cubicBezTo>
                    <a:cubicBezTo>
                      <a:pt x="4712" y="39"/>
                      <a:pt x="4654" y="31"/>
                      <a:pt x="4599" y="31"/>
                    </a:cubicBezTo>
                    <a:cubicBezTo>
                      <a:pt x="3851" y="31"/>
                      <a:pt x="3587" y="1639"/>
                      <a:pt x="3587" y="1639"/>
                    </a:cubicBezTo>
                    <a:cubicBezTo>
                      <a:pt x="3587" y="1639"/>
                      <a:pt x="2557" y="1"/>
                      <a:pt x="1777"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2" name="Google Shape;1222;p63"/>
            <p:cNvSpPr/>
            <p:nvPr/>
          </p:nvSpPr>
          <p:spPr>
            <a:xfrm>
              <a:off x="2888352" y="1644281"/>
              <a:ext cx="152775" cy="140503"/>
            </a:xfrm>
            <a:custGeom>
              <a:avLst/>
              <a:gdLst/>
              <a:ahLst/>
              <a:cxnLst/>
              <a:rect l="l" t="t" r="r" b="b"/>
              <a:pathLst>
                <a:path w="4074" h="3747" extrusionOk="0">
                  <a:moveTo>
                    <a:pt x="2064" y="1"/>
                  </a:moveTo>
                  <a:cubicBezTo>
                    <a:pt x="2024" y="1"/>
                    <a:pt x="1985" y="2"/>
                    <a:pt x="1945" y="4"/>
                  </a:cubicBezTo>
                  <a:cubicBezTo>
                    <a:pt x="851" y="35"/>
                    <a:pt x="0" y="916"/>
                    <a:pt x="30" y="1980"/>
                  </a:cubicBezTo>
                  <a:cubicBezTo>
                    <a:pt x="89" y="2976"/>
                    <a:pt x="967" y="3746"/>
                    <a:pt x="2010" y="3746"/>
                  </a:cubicBezTo>
                  <a:cubicBezTo>
                    <a:pt x="2049" y="3746"/>
                    <a:pt x="2088" y="3745"/>
                    <a:pt x="2128" y="3743"/>
                  </a:cubicBezTo>
                  <a:cubicBezTo>
                    <a:pt x="3222" y="3682"/>
                    <a:pt x="4073" y="2801"/>
                    <a:pt x="4043" y="1767"/>
                  </a:cubicBezTo>
                  <a:cubicBezTo>
                    <a:pt x="3984" y="771"/>
                    <a:pt x="3107" y="1"/>
                    <a:pt x="2064" y="1"/>
                  </a:cubicBezTo>
                  <a:close/>
                </a:path>
              </a:pathLst>
            </a:custGeom>
            <a:solidFill>
              <a:schemeClr val="dk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4" name="Google Shape;1224;p63"/>
          <p:cNvSpPr/>
          <p:nvPr/>
        </p:nvSpPr>
        <p:spPr>
          <a:xfrm>
            <a:off x="8062937" y="3386774"/>
            <a:ext cx="720323" cy="574971"/>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tangle 2"/>
          <p:cNvSpPr/>
          <p:nvPr/>
        </p:nvSpPr>
        <p:spPr>
          <a:xfrm>
            <a:off x="-1" y="411510"/>
            <a:ext cx="9144001" cy="10368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82" name="Google Shape;1182;p63"/>
          <p:cNvSpPr/>
          <p:nvPr/>
        </p:nvSpPr>
        <p:spPr>
          <a:xfrm>
            <a:off x="3275856" y="555614"/>
            <a:ext cx="5622064" cy="3096256"/>
          </a:xfrm>
          <a:prstGeom prst="wedgeEllipseCallout">
            <a:avLst>
              <a:gd name="adj1" fmla="val -62827"/>
              <a:gd name="adj2" fmla="val 32915"/>
            </a:avLst>
          </a:prstGeom>
          <a:solidFill>
            <a:schemeClr val="accent1">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63"/>
          <p:cNvSpPr txBox="1">
            <a:spLocks noGrp="1"/>
          </p:cNvSpPr>
          <p:nvPr>
            <p:ph type="title"/>
          </p:nvPr>
        </p:nvSpPr>
        <p:spPr>
          <a:xfrm>
            <a:off x="3710442" y="1059670"/>
            <a:ext cx="4894006" cy="2086203"/>
          </a:xfrm>
          <a:prstGeom prst="rect">
            <a:avLst/>
          </a:prstGeom>
        </p:spPr>
        <p:txBody>
          <a:bodyPr spcFirstLastPara="1" wrap="square" lIns="91425" tIns="91425" rIns="91425" bIns="91425" anchor="ctr" anchorCtr="0">
            <a:noAutofit/>
          </a:bodyPr>
          <a:lstStyle/>
          <a:p>
            <a:pPr lvl="0" algn="just"/>
            <a:r>
              <a:rPr lang="en-US" sz="2800" dirty="0" err="1">
                <a:solidFill>
                  <a:schemeClr val="tx1">
                    <a:lumMod val="95000"/>
                    <a:lumOff val="5000"/>
                  </a:schemeClr>
                </a:solidFill>
                <a:latin typeface="Tahoma" pitchFamily="34" charset="0"/>
                <a:ea typeface="Tahoma" pitchFamily="34" charset="0"/>
                <a:cs typeface="Tahoma" pitchFamily="34" charset="0"/>
              </a:rPr>
              <a:t>Những</a:t>
            </a:r>
            <a:r>
              <a:rPr lang="en-US" sz="2800" dirty="0">
                <a:solidFill>
                  <a:schemeClr val="tx1">
                    <a:lumMod val="95000"/>
                    <a:lumOff val="5000"/>
                  </a:schemeClr>
                </a:solidFill>
                <a:latin typeface="Tahoma" pitchFamily="34" charset="0"/>
                <a:ea typeface="Tahoma" pitchFamily="34" charset="0"/>
                <a:cs typeface="Tahoma" pitchFamily="34" charset="0"/>
              </a:rPr>
              <a:t> </a:t>
            </a:r>
            <a:r>
              <a:rPr lang="en-US" sz="2800" dirty="0" err="1">
                <a:solidFill>
                  <a:schemeClr val="tx1">
                    <a:lumMod val="95000"/>
                    <a:lumOff val="5000"/>
                  </a:schemeClr>
                </a:solidFill>
                <a:latin typeface="Tahoma" pitchFamily="34" charset="0"/>
                <a:ea typeface="Tahoma" pitchFamily="34" charset="0"/>
                <a:cs typeface="Tahoma" pitchFamily="34" charset="0"/>
              </a:rPr>
              <a:t>hình</a:t>
            </a:r>
            <a:r>
              <a:rPr lang="en-US" sz="2800" dirty="0">
                <a:solidFill>
                  <a:schemeClr val="tx1">
                    <a:lumMod val="95000"/>
                    <a:lumOff val="5000"/>
                  </a:schemeClr>
                </a:solidFill>
                <a:latin typeface="Tahoma" pitchFamily="34" charset="0"/>
                <a:ea typeface="Tahoma" pitchFamily="34" charset="0"/>
                <a:cs typeface="Tahoma" pitchFamily="34" charset="0"/>
              </a:rPr>
              <a:t> </a:t>
            </a:r>
            <a:r>
              <a:rPr lang="en-US" sz="2800" dirty="0" err="1">
                <a:solidFill>
                  <a:schemeClr val="tx1">
                    <a:lumMod val="95000"/>
                    <a:lumOff val="5000"/>
                  </a:schemeClr>
                </a:solidFill>
                <a:latin typeface="Tahoma" pitchFamily="34" charset="0"/>
                <a:ea typeface="Tahoma" pitchFamily="34" charset="0"/>
                <a:cs typeface="Tahoma" pitchFamily="34" charset="0"/>
              </a:rPr>
              <a:t>ảnh</a:t>
            </a:r>
            <a:r>
              <a:rPr lang="en-US" sz="2800" dirty="0">
                <a:solidFill>
                  <a:schemeClr val="tx1">
                    <a:lumMod val="95000"/>
                    <a:lumOff val="5000"/>
                  </a:schemeClr>
                </a:solidFill>
                <a:latin typeface="Tahoma" pitchFamily="34" charset="0"/>
                <a:ea typeface="Tahoma" pitchFamily="34" charset="0"/>
                <a:cs typeface="Tahoma" pitchFamily="34" charset="0"/>
              </a:rPr>
              <a:t> </a:t>
            </a:r>
            <a:r>
              <a:rPr lang="en-US" sz="2800" dirty="0" err="1">
                <a:solidFill>
                  <a:schemeClr val="tx1">
                    <a:lumMod val="95000"/>
                    <a:lumOff val="5000"/>
                  </a:schemeClr>
                </a:solidFill>
                <a:latin typeface="Tahoma" pitchFamily="34" charset="0"/>
                <a:ea typeface="Tahoma" pitchFamily="34" charset="0"/>
                <a:cs typeface="Tahoma" pitchFamily="34" charset="0"/>
              </a:rPr>
              <a:t>và</a:t>
            </a:r>
            <a:r>
              <a:rPr lang="en-US" sz="2800" dirty="0">
                <a:solidFill>
                  <a:schemeClr val="tx1">
                    <a:lumMod val="95000"/>
                    <a:lumOff val="5000"/>
                  </a:schemeClr>
                </a:solidFill>
                <a:latin typeface="Tahoma" pitchFamily="34" charset="0"/>
                <a:ea typeface="Tahoma" pitchFamily="34" charset="0"/>
                <a:cs typeface="Tahoma" pitchFamily="34" charset="0"/>
              </a:rPr>
              <a:t> </a:t>
            </a:r>
            <a:r>
              <a:rPr lang="en-US" sz="2800" dirty="0" err="1">
                <a:solidFill>
                  <a:schemeClr val="tx1">
                    <a:lumMod val="95000"/>
                    <a:lumOff val="5000"/>
                  </a:schemeClr>
                </a:solidFill>
                <a:latin typeface="Tahoma" pitchFamily="34" charset="0"/>
                <a:ea typeface="Tahoma" pitchFamily="34" charset="0"/>
                <a:cs typeface="Tahoma" pitchFamily="34" charset="0"/>
              </a:rPr>
              <a:t>âm</a:t>
            </a:r>
            <a:r>
              <a:rPr lang="en-US" sz="2800" dirty="0">
                <a:solidFill>
                  <a:schemeClr val="tx1">
                    <a:lumMod val="95000"/>
                    <a:lumOff val="5000"/>
                  </a:schemeClr>
                </a:solidFill>
                <a:latin typeface="Tahoma" pitchFamily="34" charset="0"/>
                <a:ea typeface="Tahoma" pitchFamily="34" charset="0"/>
                <a:cs typeface="Tahoma" pitchFamily="34" charset="0"/>
              </a:rPr>
              <a:t> </a:t>
            </a:r>
            <a:r>
              <a:rPr lang="en-US" sz="2800" dirty="0" err="1">
                <a:solidFill>
                  <a:schemeClr val="tx1">
                    <a:lumMod val="95000"/>
                    <a:lumOff val="5000"/>
                  </a:schemeClr>
                </a:solidFill>
                <a:latin typeface="Tahoma" pitchFamily="34" charset="0"/>
                <a:ea typeface="Tahoma" pitchFamily="34" charset="0"/>
                <a:cs typeface="Tahoma" pitchFamily="34" charset="0"/>
              </a:rPr>
              <a:t>thanh</a:t>
            </a:r>
            <a:r>
              <a:rPr lang="en-US" sz="2800" dirty="0">
                <a:solidFill>
                  <a:schemeClr val="tx1">
                    <a:lumMod val="95000"/>
                    <a:lumOff val="5000"/>
                  </a:schemeClr>
                </a:solidFill>
                <a:latin typeface="Tahoma" pitchFamily="34" charset="0"/>
                <a:ea typeface="Tahoma" pitchFamily="34" charset="0"/>
                <a:cs typeface="Tahoma" pitchFamily="34" charset="0"/>
              </a:rPr>
              <a:t> </a:t>
            </a:r>
            <a:r>
              <a:rPr lang="en-US" sz="2800" dirty="0" err="1">
                <a:solidFill>
                  <a:schemeClr val="tx1">
                    <a:lumMod val="95000"/>
                    <a:lumOff val="5000"/>
                  </a:schemeClr>
                </a:solidFill>
                <a:latin typeface="Tahoma" pitchFamily="34" charset="0"/>
                <a:ea typeface="Tahoma" pitchFamily="34" charset="0"/>
                <a:cs typeface="Tahoma" pitchFamily="34" charset="0"/>
              </a:rPr>
              <a:t>nào</a:t>
            </a:r>
            <a:r>
              <a:rPr lang="en-US" sz="2800" dirty="0">
                <a:solidFill>
                  <a:schemeClr val="tx1">
                    <a:lumMod val="95000"/>
                    <a:lumOff val="5000"/>
                  </a:schemeClr>
                </a:solidFill>
                <a:latin typeface="Tahoma" pitchFamily="34" charset="0"/>
                <a:ea typeface="Tahoma" pitchFamily="34" charset="0"/>
                <a:cs typeface="Tahoma" pitchFamily="34" charset="0"/>
              </a:rPr>
              <a:t> </a:t>
            </a:r>
            <a:r>
              <a:rPr lang="en-US" sz="2800" dirty="0" err="1">
                <a:solidFill>
                  <a:schemeClr val="tx1">
                    <a:lumMod val="95000"/>
                    <a:lumOff val="5000"/>
                  </a:schemeClr>
                </a:solidFill>
                <a:latin typeface="Tahoma" pitchFamily="34" charset="0"/>
                <a:ea typeface="Tahoma" pitchFamily="34" charset="0"/>
                <a:cs typeface="Tahoma" pitchFamily="34" charset="0"/>
              </a:rPr>
              <a:t>cho</a:t>
            </a:r>
            <a:r>
              <a:rPr lang="en-US" sz="2800" dirty="0">
                <a:solidFill>
                  <a:schemeClr val="tx1">
                    <a:lumMod val="95000"/>
                    <a:lumOff val="5000"/>
                  </a:schemeClr>
                </a:solidFill>
                <a:latin typeface="Tahoma" pitchFamily="34" charset="0"/>
                <a:ea typeface="Tahoma" pitchFamily="34" charset="0"/>
                <a:cs typeface="Tahoma" pitchFamily="34" charset="0"/>
              </a:rPr>
              <a:t> </a:t>
            </a:r>
            <a:r>
              <a:rPr lang="en-US" sz="2800" dirty="0" err="1">
                <a:solidFill>
                  <a:schemeClr val="tx1">
                    <a:lumMod val="95000"/>
                    <a:lumOff val="5000"/>
                  </a:schemeClr>
                </a:solidFill>
                <a:latin typeface="Tahoma" pitchFamily="34" charset="0"/>
                <a:ea typeface="Tahoma" pitchFamily="34" charset="0"/>
                <a:cs typeface="Tahoma" pitchFamily="34" charset="0"/>
              </a:rPr>
              <a:t>thấy</a:t>
            </a:r>
            <a:r>
              <a:rPr lang="en-US" sz="2800" dirty="0">
                <a:solidFill>
                  <a:schemeClr val="tx1">
                    <a:lumMod val="95000"/>
                    <a:lumOff val="5000"/>
                  </a:schemeClr>
                </a:solidFill>
                <a:latin typeface="Tahoma" pitchFamily="34" charset="0"/>
                <a:ea typeface="Tahoma" pitchFamily="34" charset="0"/>
                <a:cs typeface="Tahoma" pitchFamily="34" charset="0"/>
              </a:rPr>
              <a:t> </a:t>
            </a:r>
            <a:r>
              <a:rPr lang="en-US" sz="2800" dirty="0" err="1">
                <a:solidFill>
                  <a:schemeClr val="tx1">
                    <a:lumMod val="95000"/>
                    <a:lumOff val="5000"/>
                  </a:schemeClr>
                </a:solidFill>
                <a:latin typeface="Tahoma" pitchFamily="34" charset="0"/>
                <a:ea typeface="Tahoma" pitchFamily="34" charset="0"/>
                <a:cs typeface="Tahoma" pitchFamily="34" charset="0"/>
              </a:rPr>
              <a:t>dòng</a:t>
            </a:r>
            <a:r>
              <a:rPr lang="en-US" sz="2800" dirty="0">
                <a:solidFill>
                  <a:schemeClr val="tx1">
                    <a:lumMod val="95000"/>
                    <a:lumOff val="5000"/>
                  </a:schemeClr>
                </a:solidFill>
                <a:latin typeface="Tahoma" pitchFamily="34" charset="0"/>
                <a:ea typeface="Tahoma" pitchFamily="34" charset="0"/>
                <a:cs typeface="Tahoma" pitchFamily="34" charset="0"/>
              </a:rPr>
              <a:t> </a:t>
            </a:r>
            <a:r>
              <a:rPr lang="en-US" sz="2800" dirty="0" err="1">
                <a:solidFill>
                  <a:schemeClr val="tx1">
                    <a:lumMod val="95000"/>
                    <a:lumOff val="5000"/>
                  </a:schemeClr>
                </a:solidFill>
                <a:latin typeface="Tahoma" pitchFamily="34" charset="0"/>
                <a:ea typeface="Tahoma" pitchFamily="34" charset="0"/>
                <a:cs typeface="Tahoma" pitchFamily="34" charset="0"/>
              </a:rPr>
              <a:t>kinh</a:t>
            </a:r>
            <a:r>
              <a:rPr lang="en-US" sz="2800" dirty="0">
                <a:solidFill>
                  <a:schemeClr val="tx1">
                    <a:lumMod val="95000"/>
                    <a:lumOff val="5000"/>
                  </a:schemeClr>
                </a:solidFill>
                <a:latin typeface="Tahoma" pitchFamily="34" charset="0"/>
                <a:ea typeface="Tahoma" pitchFamily="34" charset="0"/>
                <a:cs typeface="Tahoma" pitchFamily="34" charset="0"/>
              </a:rPr>
              <a:t> </a:t>
            </a:r>
            <a:r>
              <a:rPr lang="en-US" sz="2800" dirty="0" err="1">
                <a:solidFill>
                  <a:schemeClr val="tx1">
                    <a:lumMod val="95000"/>
                    <a:lumOff val="5000"/>
                  </a:schemeClr>
                </a:solidFill>
                <a:latin typeface="Tahoma" pitchFamily="34" charset="0"/>
                <a:ea typeface="Tahoma" pitchFamily="34" charset="0"/>
                <a:cs typeface="Tahoma" pitchFamily="34" charset="0"/>
              </a:rPr>
              <a:t>rất</a:t>
            </a:r>
            <a:r>
              <a:rPr lang="en-US" sz="2800" dirty="0">
                <a:solidFill>
                  <a:schemeClr val="tx1">
                    <a:lumMod val="95000"/>
                    <a:lumOff val="5000"/>
                  </a:schemeClr>
                </a:solidFill>
                <a:latin typeface="Tahoma" pitchFamily="34" charset="0"/>
                <a:ea typeface="Tahoma" pitchFamily="34" charset="0"/>
                <a:cs typeface="Tahoma" pitchFamily="34" charset="0"/>
              </a:rPr>
              <a:t> </a:t>
            </a:r>
            <a:r>
              <a:rPr lang="en-US" sz="2800" dirty="0" err="1">
                <a:solidFill>
                  <a:schemeClr val="tx1">
                    <a:lumMod val="95000"/>
                    <a:lumOff val="5000"/>
                  </a:schemeClr>
                </a:solidFill>
                <a:latin typeface="Tahoma" pitchFamily="34" charset="0"/>
                <a:ea typeface="Tahoma" pitchFamily="34" charset="0"/>
                <a:cs typeface="Tahoma" pitchFamily="34" charset="0"/>
              </a:rPr>
              <a:t>quen</a:t>
            </a:r>
            <a:r>
              <a:rPr lang="en-US" sz="2800" dirty="0">
                <a:solidFill>
                  <a:schemeClr val="tx1">
                    <a:lumMod val="95000"/>
                    <a:lumOff val="5000"/>
                  </a:schemeClr>
                </a:solidFill>
                <a:latin typeface="Tahoma" pitchFamily="34" charset="0"/>
                <a:ea typeface="Tahoma" pitchFamily="34" charset="0"/>
                <a:cs typeface="Tahoma" pitchFamily="34" charset="0"/>
              </a:rPr>
              <a:t> </a:t>
            </a:r>
            <a:r>
              <a:rPr lang="en-US" sz="2800" dirty="0" err="1">
                <a:solidFill>
                  <a:schemeClr val="tx1">
                    <a:lumMod val="95000"/>
                    <a:lumOff val="5000"/>
                  </a:schemeClr>
                </a:solidFill>
                <a:latin typeface="Tahoma" pitchFamily="34" charset="0"/>
                <a:ea typeface="Tahoma" pitchFamily="34" charset="0"/>
                <a:cs typeface="Tahoma" pitchFamily="34" charset="0"/>
              </a:rPr>
              <a:t>thuộc</a:t>
            </a:r>
            <a:r>
              <a:rPr lang="en-US" sz="2800" dirty="0">
                <a:solidFill>
                  <a:schemeClr val="tx1">
                    <a:lumMod val="95000"/>
                    <a:lumOff val="5000"/>
                  </a:schemeClr>
                </a:solidFill>
                <a:latin typeface="Tahoma" pitchFamily="34" charset="0"/>
                <a:ea typeface="Tahoma" pitchFamily="34" charset="0"/>
                <a:cs typeface="Tahoma" pitchFamily="34" charset="0"/>
              </a:rPr>
              <a:t> </a:t>
            </a:r>
            <a:r>
              <a:rPr lang="en-US" sz="2800" dirty="0" err="1">
                <a:solidFill>
                  <a:schemeClr val="tx1">
                    <a:lumMod val="95000"/>
                    <a:lumOff val="5000"/>
                  </a:schemeClr>
                </a:solidFill>
                <a:latin typeface="Tahoma" pitchFamily="34" charset="0"/>
                <a:ea typeface="Tahoma" pitchFamily="34" charset="0"/>
                <a:cs typeface="Tahoma" pitchFamily="34" charset="0"/>
              </a:rPr>
              <a:t>với</a:t>
            </a:r>
            <a:r>
              <a:rPr lang="en-US" sz="2800" dirty="0">
                <a:solidFill>
                  <a:schemeClr val="tx1">
                    <a:lumMod val="95000"/>
                    <a:lumOff val="5000"/>
                  </a:schemeClr>
                </a:solidFill>
                <a:latin typeface="Tahoma" pitchFamily="34" charset="0"/>
                <a:ea typeface="Tahoma" pitchFamily="34" charset="0"/>
                <a:cs typeface="Tahoma" pitchFamily="34" charset="0"/>
              </a:rPr>
              <a:t> </a:t>
            </a:r>
            <a:r>
              <a:rPr lang="en-US" sz="2800" dirty="0" err="1">
                <a:solidFill>
                  <a:schemeClr val="tx1">
                    <a:lumMod val="95000"/>
                    <a:lumOff val="5000"/>
                  </a:schemeClr>
                </a:solidFill>
                <a:latin typeface="Tahoma" pitchFamily="34" charset="0"/>
                <a:ea typeface="Tahoma" pitchFamily="34" charset="0"/>
                <a:cs typeface="Tahoma" pitchFamily="34" charset="0"/>
              </a:rPr>
              <a:t>tác</a:t>
            </a:r>
            <a:r>
              <a:rPr lang="en-US" sz="2800" dirty="0">
                <a:solidFill>
                  <a:schemeClr val="tx1">
                    <a:lumMod val="95000"/>
                    <a:lumOff val="5000"/>
                  </a:schemeClr>
                </a:solidFill>
                <a:latin typeface="Tahoma" pitchFamily="34" charset="0"/>
                <a:ea typeface="Tahoma" pitchFamily="34" charset="0"/>
                <a:cs typeface="Tahoma" pitchFamily="34" charset="0"/>
              </a:rPr>
              <a:t> </a:t>
            </a:r>
            <a:r>
              <a:rPr lang="en-US" sz="2800" dirty="0" err="1">
                <a:solidFill>
                  <a:schemeClr val="tx1">
                    <a:lumMod val="95000"/>
                    <a:lumOff val="5000"/>
                  </a:schemeClr>
                </a:solidFill>
                <a:latin typeface="Tahoma" pitchFamily="34" charset="0"/>
                <a:ea typeface="Tahoma" pitchFamily="34" charset="0"/>
                <a:cs typeface="Tahoma" pitchFamily="34" charset="0"/>
              </a:rPr>
              <a:t>giả</a:t>
            </a:r>
            <a:r>
              <a:rPr lang="en-US" sz="2800" dirty="0">
                <a:solidFill>
                  <a:schemeClr val="tx1">
                    <a:lumMod val="95000"/>
                    <a:lumOff val="5000"/>
                  </a:schemeClr>
                </a:solidFill>
                <a:latin typeface="Tahoma" pitchFamily="34" charset="0"/>
                <a:ea typeface="Tahoma" pitchFamily="34" charset="0"/>
                <a:cs typeface="Tahoma" pitchFamily="34" charset="0"/>
              </a:rPr>
              <a:t>?</a:t>
            </a:r>
            <a:endParaRPr sz="2800" u="none" dirty="0">
              <a:solidFill>
                <a:schemeClr val="tx1">
                  <a:lumMod val="95000"/>
                  <a:lumOff val="5000"/>
                </a:schemeClr>
              </a:solidFill>
              <a:latin typeface="Tahoma" pitchFamily="34" charset="0"/>
              <a:ea typeface="Tahoma" pitchFamily="34" charset="0"/>
              <a:cs typeface="Tahoma" pitchFamily="34" charset="0"/>
            </a:endParaRPr>
          </a:p>
        </p:txBody>
      </p:sp>
      <p:sp>
        <p:nvSpPr>
          <p:cNvPr id="1223" name="Google Shape;1223;p63"/>
          <p:cNvSpPr/>
          <p:nvPr/>
        </p:nvSpPr>
        <p:spPr>
          <a:xfrm>
            <a:off x="107504" y="0"/>
            <a:ext cx="1805931" cy="1048843"/>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968135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83"/>
                                        </p:tgtEl>
                                        <p:attrNameLst>
                                          <p:attrName>style.visibility</p:attrName>
                                        </p:attrNameLst>
                                      </p:cBhvr>
                                      <p:to>
                                        <p:strVal val="visible"/>
                                      </p:to>
                                    </p:set>
                                    <p:animEffect transition="in" filter="barn(inVertical)">
                                      <p:cBhvr>
                                        <p:cTn id="7" dur="500"/>
                                        <p:tgtEl>
                                          <p:spTgt spid="1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1"/>
        <p:cNvGrpSpPr/>
        <p:nvPr/>
      </p:nvGrpSpPr>
      <p:grpSpPr>
        <a:xfrm>
          <a:off x="0" y="0"/>
          <a:ext cx="0" cy="0"/>
          <a:chOff x="0" y="0"/>
          <a:chExt cx="0" cy="0"/>
        </a:xfrm>
      </p:grpSpPr>
      <p:grpSp>
        <p:nvGrpSpPr>
          <p:cNvPr id="2" name="Group 1"/>
          <p:cNvGrpSpPr/>
          <p:nvPr/>
        </p:nvGrpSpPr>
        <p:grpSpPr>
          <a:xfrm>
            <a:off x="6948264" y="2355726"/>
            <a:ext cx="2142098" cy="2319902"/>
            <a:chOff x="9226109" y="817797"/>
            <a:chExt cx="2142098" cy="2319902"/>
          </a:xfrm>
        </p:grpSpPr>
        <p:sp>
          <p:nvSpPr>
            <p:cNvPr id="59" name="Google Shape;837;p57"/>
            <p:cNvSpPr/>
            <p:nvPr/>
          </p:nvSpPr>
          <p:spPr>
            <a:xfrm>
              <a:off x="9820182" y="2224081"/>
              <a:ext cx="1022961" cy="639575"/>
            </a:xfrm>
            <a:custGeom>
              <a:avLst/>
              <a:gdLst/>
              <a:ahLst/>
              <a:cxnLst/>
              <a:rect l="l" t="t" r="r" b="b"/>
              <a:pathLst>
                <a:path w="17114" h="10700" extrusionOk="0">
                  <a:moveTo>
                    <a:pt x="1" y="0"/>
                  </a:moveTo>
                  <a:lnTo>
                    <a:pt x="487" y="10699"/>
                  </a:lnTo>
                  <a:lnTo>
                    <a:pt x="16506" y="10669"/>
                  </a:lnTo>
                  <a:lnTo>
                    <a:pt x="17114" y="578"/>
                  </a:lnTo>
                  <a:lnTo>
                    <a:pt x="1" y="0"/>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38;p57"/>
            <p:cNvSpPr/>
            <p:nvPr/>
          </p:nvSpPr>
          <p:spPr>
            <a:xfrm>
              <a:off x="9226109" y="1316881"/>
              <a:ext cx="2142098" cy="1510472"/>
            </a:xfrm>
            <a:custGeom>
              <a:avLst/>
              <a:gdLst/>
              <a:ahLst/>
              <a:cxnLst/>
              <a:rect l="l" t="t" r="r" b="b"/>
              <a:pathLst>
                <a:path w="35837" h="25270" extrusionOk="0">
                  <a:moveTo>
                    <a:pt x="21522" y="1"/>
                  </a:moveTo>
                  <a:cubicBezTo>
                    <a:pt x="14641" y="1"/>
                    <a:pt x="4955" y="2230"/>
                    <a:pt x="4955" y="2230"/>
                  </a:cubicBezTo>
                  <a:cubicBezTo>
                    <a:pt x="4955" y="2230"/>
                    <a:pt x="1946" y="21257"/>
                    <a:pt x="0" y="23354"/>
                  </a:cubicBezTo>
                  <a:cubicBezTo>
                    <a:pt x="0" y="23354"/>
                    <a:pt x="983" y="25017"/>
                    <a:pt x="3980" y="25017"/>
                  </a:cubicBezTo>
                  <a:cubicBezTo>
                    <a:pt x="4275" y="25017"/>
                    <a:pt x="4589" y="25001"/>
                    <a:pt x="4925" y="24965"/>
                  </a:cubicBezTo>
                  <a:cubicBezTo>
                    <a:pt x="8694" y="24601"/>
                    <a:pt x="29819" y="25269"/>
                    <a:pt x="31946" y="22807"/>
                  </a:cubicBezTo>
                  <a:lnTo>
                    <a:pt x="31369" y="19859"/>
                  </a:lnTo>
                  <a:lnTo>
                    <a:pt x="33466" y="22351"/>
                  </a:lnTo>
                  <a:cubicBezTo>
                    <a:pt x="33466" y="22351"/>
                    <a:pt x="34803" y="21592"/>
                    <a:pt x="35837" y="20528"/>
                  </a:cubicBezTo>
                  <a:cubicBezTo>
                    <a:pt x="35837" y="20528"/>
                    <a:pt x="29606" y="7245"/>
                    <a:pt x="28177" y="2230"/>
                  </a:cubicBezTo>
                  <a:cubicBezTo>
                    <a:pt x="27701" y="558"/>
                    <a:pt x="24962" y="1"/>
                    <a:pt x="21522" y="1"/>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888;p57"/>
            <p:cNvSpPr/>
            <p:nvPr/>
          </p:nvSpPr>
          <p:spPr>
            <a:xfrm>
              <a:off x="9545892" y="2258689"/>
              <a:ext cx="1402642" cy="655833"/>
            </a:xfrm>
            <a:custGeom>
              <a:avLst/>
              <a:gdLst/>
              <a:ahLst/>
              <a:cxnLst/>
              <a:rect l="l" t="t" r="r" b="b"/>
              <a:pathLst>
                <a:path w="23466" h="10972" extrusionOk="0">
                  <a:moveTo>
                    <a:pt x="15508" y="0"/>
                  </a:moveTo>
                  <a:cubicBezTo>
                    <a:pt x="14830" y="0"/>
                    <a:pt x="14408" y="90"/>
                    <a:pt x="14408" y="90"/>
                  </a:cubicBezTo>
                  <a:lnTo>
                    <a:pt x="14073" y="1123"/>
                  </a:lnTo>
                  <a:cubicBezTo>
                    <a:pt x="13344" y="1458"/>
                    <a:pt x="12158" y="1488"/>
                    <a:pt x="11763" y="1518"/>
                  </a:cubicBezTo>
                  <a:lnTo>
                    <a:pt x="11733" y="1518"/>
                  </a:lnTo>
                  <a:cubicBezTo>
                    <a:pt x="11307" y="1488"/>
                    <a:pt x="10122" y="1458"/>
                    <a:pt x="9392" y="1123"/>
                  </a:cubicBezTo>
                  <a:lnTo>
                    <a:pt x="9362" y="211"/>
                  </a:lnTo>
                  <a:cubicBezTo>
                    <a:pt x="9362" y="211"/>
                    <a:pt x="8855" y="99"/>
                    <a:pt x="8060" y="99"/>
                  </a:cubicBezTo>
                  <a:cubicBezTo>
                    <a:pt x="6046" y="99"/>
                    <a:pt x="2179" y="818"/>
                    <a:pt x="0" y="5895"/>
                  </a:cubicBezTo>
                  <a:cubicBezTo>
                    <a:pt x="0" y="5895"/>
                    <a:pt x="3526" y="8327"/>
                    <a:pt x="4590" y="8509"/>
                  </a:cubicBezTo>
                  <a:lnTo>
                    <a:pt x="4833" y="10698"/>
                  </a:lnTo>
                  <a:lnTo>
                    <a:pt x="11398" y="10819"/>
                  </a:lnTo>
                  <a:lnTo>
                    <a:pt x="12098" y="10819"/>
                  </a:lnTo>
                  <a:lnTo>
                    <a:pt x="18693" y="10971"/>
                  </a:lnTo>
                  <a:lnTo>
                    <a:pt x="18876" y="8509"/>
                  </a:lnTo>
                  <a:cubicBezTo>
                    <a:pt x="19970" y="8327"/>
                    <a:pt x="23466" y="5895"/>
                    <a:pt x="23466" y="5895"/>
                  </a:cubicBezTo>
                  <a:cubicBezTo>
                    <a:pt x="21231" y="690"/>
                    <a:pt x="17388" y="0"/>
                    <a:pt x="15508" y="0"/>
                  </a:cubicBezTo>
                  <a:close/>
                </a:path>
              </a:pathLst>
            </a:cu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889;p57"/>
            <p:cNvSpPr/>
            <p:nvPr/>
          </p:nvSpPr>
          <p:spPr>
            <a:xfrm>
              <a:off x="10074575" y="2095036"/>
              <a:ext cx="388826" cy="262404"/>
            </a:xfrm>
            <a:custGeom>
              <a:avLst/>
              <a:gdLst/>
              <a:ahLst/>
              <a:cxnLst/>
              <a:rect l="l" t="t" r="r" b="b"/>
              <a:pathLst>
                <a:path w="6505" h="4390" extrusionOk="0">
                  <a:moveTo>
                    <a:pt x="6505" y="1"/>
                  </a:moveTo>
                  <a:lnTo>
                    <a:pt x="0" y="639"/>
                  </a:lnTo>
                  <a:cubicBezTo>
                    <a:pt x="0" y="639"/>
                    <a:pt x="578" y="2007"/>
                    <a:pt x="608" y="4074"/>
                  </a:cubicBezTo>
                  <a:cubicBezTo>
                    <a:pt x="608" y="4074"/>
                    <a:pt x="1725" y="4389"/>
                    <a:pt x="3052" y="4389"/>
                  </a:cubicBezTo>
                  <a:cubicBezTo>
                    <a:pt x="3743" y="4389"/>
                    <a:pt x="4491" y="4304"/>
                    <a:pt x="5167" y="4044"/>
                  </a:cubicBezTo>
                  <a:lnTo>
                    <a:pt x="6505" y="1"/>
                  </a:ln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890;p57"/>
            <p:cNvSpPr/>
            <p:nvPr/>
          </p:nvSpPr>
          <p:spPr>
            <a:xfrm>
              <a:off x="9386001" y="1703658"/>
              <a:ext cx="270773" cy="167664"/>
            </a:xfrm>
            <a:custGeom>
              <a:avLst/>
              <a:gdLst/>
              <a:ahLst/>
              <a:cxnLst/>
              <a:rect l="l" t="t" r="r" b="b"/>
              <a:pathLst>
                <a:path w="4530" h="2805" extrusionOk="0">
                  <a:moveTo>
                    <a:pt x="2592" y="0"/>
                  </a:moveTo>
                  <a:cubicBezTo>
                    <a:pt x="1673" y="0"/>
                    <a:pt x="757" y="289"/>
                    <a:pt x="0" y="865"/>
                  </a:cubicBezTo>
                  <a:cubicBezTo>
                    <a:pt x="199" y="1859"/>
                    <a:pt x="1055" y="2804"/>
                    <a:pt x="2558" y="2804"/>
                  </a:cubicBezTo>
                  <a:cubicBezTo>
                    <a:pt x="3124" y="2804"/>
                    <a:pt x="3781" y="2670"/>
                    <a:pt x="4529" y="2354"/>
                  </a:cubicBezTo>
                  <a:lnTo>
                    <a:pt x="4438" y="409"/>
                  </a:lnTo>
                  <a:cubicBezTo>
                    <a:pt x="3856" y="137"/>
                    <a:pt x="3224" y="0"/>
                    <a:pt x="2592"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891;p57"/>
            <p:cNvSpPr/>
            <p:nvPr/>
          </p:nvSpPr>
          <p:spPr>
            <a:xfrm>
              <a:off x="9376916" y="1608502"/>
              <a:ext cx="274359" cy="146863"/>
            </a:xfrm>
            <a:custGeom>
              <a:avLst/>
              <a:gdLst/>
              <a:ahLst/>
              <a:cxnLst/>
              <a:rect l="l" t="t" r="r" b="b"/>
              <a:pathLst>
                <a:path w="4590" h="2457" extrusionOk="0">
                  <a:moveTo>
                    <a:pt x="2427" y="1"/>
                  </a:moveTo>
                  <a:cubicBezTo>
                    <a:pt x="1936" y="1"/>
                    <a:pt x="1404" y="118"/>
                    <a:pt x="882" y="451"/>
                  </a:cubicBezTo>
                  <a:cubicBezTo>
                    <a:pt x="243" y="876"/>
                    <a:pt x="0" y="1697"/>
                    <a:pt x="152" y="2457"/>
                  </a:cubicBezTo>
                  <a:cubicBezTo>
                    <a:pt x="909" y="1881"/>
                    <a:pt x="1825" y="1592"/>
                    <a:pt x="2744" y="1592"/>
                  </a:cubicBezTo>
                  <a:cubicBezTo>
                    <a:pt x="3376" y="1592"/>
                    <a:pt x="4008" y="1729"/>
                    <a:pt x="4590" y="2001"/>
                  </a:cubicBezTo>
                  <a:lnTo>
                    <a:pt x="4529" y="664"/>
                  </a:lnTo>
                  <a:cubicBezTo>
                    <a:pt x="4529" y="664"/>
                    <a:pt x="3595" y="1"/>
                    <a:pt x="2427"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892;p57"/>
            <p:cNvSpPr/>
            <p:nvPr/>
          </p:nvSpPr>
          <p:spPr>
            <a:xfrm>
              <a:off x="9464125" y="1710292"/>
              <a:ext cx="170832" cy="135925"/>
            </a:xfrm>
            <a:custGeom>
              <a:avLst/>
              <a:gdLst/>
              <a:ahLst/>
              <a:cxnLst/>
              <a:rect l="l" t="t" r="r" b="b"/>
              <a:pathLst>
                <a:path w="2858" h="2274" extrusionOk="0">
                  <a:moveTo>
                    <a:pt x="1290" y="0"/>
                  </a:moveTo>
                  <a:cubicBezTo>
                    <a:pt x="860" y="0"/>
                    <a:pt x="406" y="123"/>
                    <a:pt x="31" y="237"/>
                  </a:cubicBezTo>
                  <a:cubicBezTo>
                    <a:pt x="0" y="237"/>
                    <a:pt x="0" y="298"/>
                    <a:pt x="31" y="298"/>
                  </a:cubicBezTo>
                  <a:cubicBezTo>
                    <a:pt x="440" y="264"/>
                    <a:pt x="897" y="134"/>
                    <a:pt x="1327" y="134"/>
                  </a:cubicBezTo>
                  <a:cubicBezTo>
                    <a:pt x="1663" y="134"/>
                    <a:pt x="1983" y="214"/>
                    <a:pt x="2250" y="480"/>
                  </a:cubicBezTo>
                  <a:cubicBezTo>
                    <a:pt x="2645" y="906"/>
                    <a:pt x="2645" y="1635"/>
                    <a:pt x="2675" y="2183"/>
                  </a:cubicBezTo>
                  <a:cubicBezTo>
                    <a:pt x="2690" y="2243"/>
                    <a:pt x="2736" y="2274"/>
                    <a:pt x="2778" y="2274"/>
                  </a:cubicBezTo>
                  <a:cubicBezTo>
                    <a:pt x="2819" y="2274"/>
                    <a:pt x="2857" y="2243"/>
                    <a:pt x="2857" y="2183"/>
                  </a:cubicBezTo>
                  <a:cubicBezTo>
                    <a:pt x="2827" y="1575"/>
                    <a:pt x="2797" y="784"/>
                    <a:pt x="2280" y="359"/>
                  </a:cubicBezTo>
                  <a:cubicBezTo>
                    <a:pt x="2013" y="91"/>
                    <a:pt x="1660" y="0"/>
                    <a:pt x="12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893;p57"/>
            <p:cNvSpPr/>
            <p:nvPr/>
          </p:nvSpPr>
          <p:spPr>
            <a:xfrm>
              <a:off x="9535431" y="1748067"/>
              <a:ext cx="98446" cy="54991"/>
            </a:xfrm>
            <a:custGeom>
              <a:avLst/>
              <a:gdLst/>
              <a:ahLst/>
              <a:cxnLst/>
              <a:rect l="l" t="t" r="r" b="b"/>
              <a:pathLst>
                <a:path w="1647" h="920" extrusionOk="0">
                  <a:moveTo>
                    <a:pt x="580" y="1"/>
                  </a:moveTo>
                  <a:cubicBezTo>
                    <a:pt x="408" y="1"/>
                    <a:pt x="229" y="64"/>
                    <a:pt x="53" y="213"/>
                  </a:cubicBezTo>
                  <a:cubicBezTo>
                    <a:pt x="1" y="266"/>
                    <a:pt x="62" y="341"/>
                    <a:pt x="119" y="341"/>
                  </a:cubicBezTo>
                  <a:cubicBezTo>
                    <a:pt x="127" y="341"/>
                    <a:pt x="136" y="339"/>
                    <a:pt x="145" y="335"/>
                  </a:cubicBezTo>
                  <a:cubicBezTo>
                    <a:pt x="297" y="244"/>
                    <a:pt x="441" y="190"/>
                    <a:pt x="585" y="190"/>
                  </a:cubicBezTo>
                  <a:cubicBezTo>
                    <a:pt x="730" y="190"/>
                    <a:pt x="874" y="244"/>
                    <a:pt x="1026" y="365"/>
                  </a:cubicBezTo>
                  <a:cubicBezTo>
                    <a:pt x="1209" y="517"/>
                    <a:pt x="1330" y="730"/>
                    <a:pt x="1482" y="882"/>
                  </a:cubicBezTo>
                  <a:cubicBezTo>
                    <a:pt x="1500" y="909"/>
                    <a:pt x="1523" y="920"/>
                    <a:pt x="1545" y="920"/>
                  </a:cubicBezTo>
                  <a:cubicBezTo>
                    <a:pt x="1598" y="920"/>
                    <a:pt x="1647" y="855"/>
                    <a:pt x="1604" y="791"/>
                  </a:cubicBezTo>
                  <a:cubicBezTo>
                    <a:pt x="1388" y="380"/>
                    <a:pt x="1003" y="1"/>
                    <a:pt x="5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894;p57"/>
            <p:cNvSpPr/>
            <p:nvPr/>
          </p:nvSpPr>
          <p:spPr>
            <a:xfrm>
              <a:off x="10855793" y="1632949"/>
              <a:ext cx="265334" cy="168681"/>
            </a:xfrm>
            <a:custGeom>
              <a:avLst/>
              <a:gdLst/>
              <a:ahLst/>
              <a:cxnLst/>
              <a:rect l="l" t="t" r="r" b="b"/>
              <a:pathLst>
                <a:path w="4439" h="2822" extrusionOk="0">
                  <a:moveTo>
                    <a:pt x="2197" y="0"/>
                  </a:moveTo>
                  <a:cubicBezTo>
                    <a:pt x="1430" y="0"/>
                    <a:pt x="663" y="198"/>
                    <a:pt x="0" y="589"/>
                  </a:cubicBezTo>
                  <a:lnTo>
                    <a:pt x="92" y="2534"/>
                  </a:lnTo>
                  <a:cubicBezTo>
                    <a:pt x="711" y="2734"/>
                    <a:pt x="1262" y="2822"/>
                    <a:pt x="1746" y="2822"/>
                  </a:cubicBezTo>
                  <a:cubicBezTo>
                    <a:pt x="3470" y="2822"/>
                    <a:pt x="4343" y="1711"/>
                    <a:pt x="4438" y="619"/>
                  </a:cubicBezTo>
                  <a:cubicBezTo>
                    <a:pt x="3763" y="205"/>
                    <a:pt x="2980" y="0"/>
                    <a:pt x="2197"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895;p57"/>
            <p:cNvSpPr/>
            <p:nvPr/>
          </p:nvSpPr>
          <p:spPr>
            <a:xfrm>
              <a:off x="10850355" y="1536838"/>
              <a:ext cx="276212" cy="133175"/>
            </a:xfrm>
            <a:custGeom>
              <a:avLst/>
              <a:gdLst/>
              <a:ahLst/>
              <a:cxnLst/>
              <a:rect l="l" t="t" r="r" b="b"/>
              <a:pathLst>
                <a:path w="4621" h="2228" extrusionOk="0">
                  <a:moveTo>
                    <a:pt x="2320" y="0"/>
                  </a:moveTo>
                  <a:cubicBezTo>
                    <a:pt x="1018" y="0"/>
                    <a:pt x="0" y="860"/>
                    <a:pt x="0" y="860"/>
                  </a:cubicBezTo>
                  <a:lnTo>
                    <a:pt x="91" y="2197"/>
                  </a:lnTo>
                  <a:cubicBezTo>
                    <a:pt x="754" y="1806"/>
                    <a:pt x="1521" y="1608"/>
                    <a:pt x="2288" y="1608"/>
                  </a:cubicBezTo>
                  <a:cubicBezTo>
                    <a:pt x="3071" y="1608"/>
                    <a:pt x="3854" y="1813"/>
                    <a:pt x="4529" y="2227"/>
                  </a:cubicBezTo>
                  <a:cubicBezTo>
                    <a:pt x="4620" y="1437"/>
                    <a:pt x="4286" y="677"/>
                    <a:pt x="3617" y="313"/>
                  </a:cubicBezTo>
                  <a:cubicBezTo>
                    <a:pt x="3172" y="86"/>
                    <a:pt x="2731" y="0"/>
                    <a:pt x="2320" y="0"/>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896;p57"/>
            <p:cNvSpPr/>
            <p:nvPr/>
          </p:nvSpPr>
          <p:spPr>
            <a:xfrm>
              <a:off x="10877611" y="1639823"/>
              <a:ext cx="163540" cy="144651"/>
            </a:xfrm>
            <a:custGeom>
              <a:avLst/>
              <a:gdLst/>
              <a:ahLst/>
              <a:cxnLst/>
              <a:rect l="l" t="t" r="r" b="b"/>
              <a:pathLst>
                <a:path w="2736" h="2420" extrusionOk="0">
                  <a:moveTo>
                    <a:pt x="1698" y="1"/>
                  </a:moveTo>
                  <a:cubicBezTo>
                    <a:pt x="1228" y="1"/>
                    <a:pt x="771" y="106"/>
                    <a:pt x="456" y="474"/>
                  </a:cubicBezTo>
                  <a:cubicBezTo>
                    <a:pt x="0" y="960"/>
                    <a:pt x="31" y="1720"/>
                    <a:pt x="91" y="2328"/>
                  </a:cubicBezTo>
                  <a:cubicBezTo>
                    <a:pt x="91" y="2389"/>
                    <a:pt x="129" y="2419"/>
                    <a:pt x="167" y="2419"/>
                  </a:cubicBezTo>
                  <a:cubicBezTo>
                    <a:pt x="205" y="2419"/>
                    <a:pt x="243" y="2389"/>
                    <a:pt x="243" y="2328"/>
                  </a:cubicBezTo>
                  <a:cubicBezTo>
                    <a:pt x="243" y="1811"/>
                    <a:pt x="152" y="1173"/>
                    <a:pt x="456" y="687"/>
                  </a:cubicBezTo>
                  <a:cubicBezTo>
                    <a:pt x="740" y="226"/>
                    <a:pt x="1199" y="137"/>
                    <a:pt x="1683" y="137"/>
                  </a:cubicBezTo>
                  <a:cubicBezTo>
                    <a:pt x="1987" y="137"/>
                    <a:pt x="2301" y="172"/>
                    <a:pt x="2587" y="172"/>
                  </a:cubicBezTo>
                  <a:cubicBezTo>
                    <a:pt x="2627" y="172"/>
                    <a:pt x="2667" y="172"/>
                    <a:pt x="2705" y="170"/>
                  </a:cubicBezTo>
                  <a:cubicBezTo>
                    <a:pt x="2736" y="170"/>
                    <a:pt x="2736" y="140"/>
                    <a:pt x="2705" y="109"/>
                  </a:cubicBezTo>
                  <a:cubicBezTo>
                    <a:pt x="2396" y="58"/>
                    <a:pt x="2043" y="1"/>
                    <a:pt x="16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897;p57"/>
            <p:cNvSpPr/>
            <p:nvPr/>
          </p:nvSpPr>
          <p:spPr>
            <a:xfrm>
              <a:off x="10878865" y="1680885"/>
              <a:ext cx="93008" cy="60072"/>
            </a:xfrm>
            <a:custGeom>
              <a:avLst/>
              <a:gdLst/>
              <a:ahLst/>
              <a:cxnLst/>
              <a:rect l="l" t="t" r="r" b="b"/>
              <a:pathLst>
                <a:path w="1556" h="1005" extrusionOk="0">
                  <a:moveTo>
                    <a:pt x="1029" y="1"/>
                  </a:moveTo>
                  <a:cubicBezTo>
                    <a:pt x="582" y="1"/>
                    <a:pt x="220" y="440"/>
                    <a:pt x="40" y="912"/>
                  </a:cubicBezTo>
                  <a:cubicBezTo>
                    <a:pt x="1" y="971"/>
                    <a:pt x="50" y="1004"/>
                    <a:pt x="106" y="1004"/>
                  </a:cubicBezTo>
                  <a:cubicBezTo>
                    <a:pt x="137" y="1004"/>
                    <a:pt x="170" y="994"/>
                    <a:pt x="192" y="972"/>
                  </a:cubicBezTo>
                  <a:cubicBezTo>
                    <a:pt x="344" y="760"/>
                    <a:pt x="435" y="517"/>
                    <a:pt x="648" y="334"/>
                  </a:cubicBezTo>
                  <a:cubicBezTo>
                    <a:pt x="775" y="223"/>
                    <a:pt x="910" y="178"/>
                    <a:pt x="1054" y="178"/>
                  </a:cubicBezTo>
                  <a:cubicBezTo>
                    <a:pt x="1185" y="178"/>
                    <a:pt x="1324" y="215"/>
                    <a:pt x="1469" y="273"/>
                  </a:cubicBezTo>
                  <a:cubicBezTo>
                    <a:pt x="1477" y="278"/>
                    <a:pt x="1485" y="279"/>
                    <a:pt x="1492" y="279"/>
                  </a:cubicBezTo>
                  <a:cubicBezTo>
                    <a:pt x="1537" y="279"/>
                    <a:pt x="1555" y="208"/>
                    <a:pt x="1529" y="182"/>
                  </a:cubicBezTo>
                  <a:cubicBezTo>
                    <a:pt x="1355" y="55"/>
                    <a:pt x="1187" y="1"/>
                    <a:pt x="10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898;p57"/>
            <p:cNvSpPr/>
            <p:nvPr/>
          </p:nvSpPr>
          <p:spPr>
            <a:xfrm>
              <a:off x="9590481" y="973739"/>
              <a:ext cx="1314476" cy="1205867"/>
            </a:xfrm>
            <a:custGeom>
              <a:avLst/>
              <a:gdLst/>
              <a:ahLst/>
              <a:cxnLst/>
              <a:rect l="l" t="t" r="r" b="b"/>
              <a:pathLst>
                <a:path w="21991" h="20174" extrusionOk="0">
                  <a:moveTo>
                    <a:pt x="8671" y="0"/>
                  </a:moveTo>
                  <a:cubicBezTo>
                    <a:pt x="4207" y="0"/>
                    <a:pt x="1" y="2149"/>
                    <a:pt x="622" y="10585"/>
                  </a:cubicBezTo>
                  <a:cubicBezTo>
                    <a:pt x="622" y="10585"/>
                    <a:pt x="713" y="14384"/>
                    <a:pt x="1716" y="16208"/>
                  </a:cubicBezTo>
                  <a:cubicBezTo>
                    <a:pt x="2719" y="18062"/>
                    <a:pt x="5880" y="20007"/>
                    <a:pt x="9984" y="20159"/>
                  </a:cubicBezTo>
                  <a:cubicBezTo>
                    <a:pt x="10192" y="20169"/>
                    <a:pt x="10404" y="20173"/>
                    <a:pt x="10618" y="20173"/>
                  </a:cubicBezTo>
                  <a:cubicBezTo>
                    <a:pt x="14596" y="20173"/>
                    <a:pt x="19491" y="18577"/>
                    <a:pt x="20501" y="15721"/>
                  </a:cubicBezTo>
                  <a:cubicBezTo>
                    <a:pt x="21595" y="12712"/>
                    <a:pt x="21990" y="10645"/>
                    <a:pt x="21473" y="7667"/>
                  </a:cubicBezTo>
                  <a:cubicBezTo>
                    <a:pt x="20926" y="4688"/>
                    <a:pt x="20713" y="3350"/>
                    <a:pt x="17856" y="2135"/>
                  </a:cubicBezTo>
                  <a:cubicBezTo>
                    <a:pt x="16536" y="1587"/>
                    <a:pt x="12508" y="0"/>
                    <a:pt x="8671" y="0"/>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899;p57"/>
            <p:cNvSpPr/>
            <p:nvPr/>
          </p:nvSpPr>
          <p:spPr>
            <a:xfrm>
              <a:off x="10209002" y="1575928"/>
              <a:ext cx="92709" cy="152960"/>
            </a:xfrm>
            <a:custGeom>
              <a:avLst/>
              <a:gdLst/>
              <a:ahLst/>
              <a:cxnLst/>
              <a:rect l="l" t="t" r="r" b="b"/>
              <a:pathLst>
                <a:path w="1551" h="2559" extrusionOk="0">
                  <a:moveTo>
                    <a:pt x="259" y="0"/>
                  </a:moveTo>
                  <a:cubicBezTo>
                    <a:pt x="244" y="0"/>
                    <a:pt x="228" y="8"/>
                    <a:pt x="213" y="23"/>
                  </a:cubicBezTo>
                  <a:cubicBezTo>
                    <a:pt x="122" y="388"/>
                    <a:pt x="122" y="783"/>
                    <a:pt x="61" y="1117"/>
                  </a:cubicBezTo>
                  <a:cubicBezTo>
                    <a:pt x="31" y="1361"/>
                    <a:pt x="0" y="1634"/>
                    <a:pt x="152" y="1817"/>
                  </a:cubicBezTo>
                  <a:cubicBezTo>
                    <a:pt x="228" y="1943"/>
                    <a:pt x="347" y="2007"/>
                    <a:pt x="472" y="2007"/>
                  </a:cubicBezTo>
                  <a:cubicBezTo>
                    <a:pt x="497" y="2007"/>
                    <a:pt x="522" y="2004"/>
                    <a:pt x="548" y="1999"/>
                  </a:cubicBezTo>
                  <a:cubicBezTo>
                    <a:pt x="639" y="1969"/>
                    <a:pt x="730" y="1908"/>
                    <a:pt x="791" y="1847"/>
                  </a:cubicBezTo>
                  <a:cubicBezTo>
                    <a:pt x="821" y="1847"/>
                    <a:pt x="973" y="1695"/>
                    <a:pt x="1034" y="1695"/>
                  </a:cubicBezTo>
                  <a:cubicBezTo>
                    <a:pt x="1095" y="1847"/>
                    <a:pt x="1186" y="1999"/>
                    <a:pt x="1277" y="2151"/>
                  </a:cubicBezTo>
                  <a:cubicBezTo>
                    <a:pt x="1186" y="2273"/>
                    <a:pt x="1095" y="2333"/>
                    <a:pt x="973" y="2394"/>
                  </a:cubicBezTo>
                  <a:cubicBezTo>
                    <a:pt x="895" y="2420"/>
                    <a:pt x="951" y="2558"/>
                    <a:pt x="1026" y="2558"/>
                  </a:cubicBezTo>
                  <a:cubicBezTo>
                    <a:pt x="1039" y="2558"/>
                    <a:pt x="1051" y="2555"/>
                    <a:pt x="1064" y="2546"/>
                  </a:cubicBezTo>
                  <a:cubicBezTo>
                    <a:pt x="1338" y="2424"/>
                    <a:pt x="1551" y="2181"/>
                    <a:pt x="1520" y="1877"/>
                  </a:cubicBezTo>
                  <a:cubicBezTo>
                    <a:pt x="1469" y="1670"/>
                    <a:pt x="1285" y="1530"/>
                    <a:pt x="1081" y="1530"/>
                  </a:cubicBezTo>
                  <a:cubicBezTo>
                    <a:pt x="1046" y="1530"/>
                    <a:pt x="1009" y="1534"/>
                    <a:pt x="973" y="1543"/>
                  </a:cubicBezTo>
                  <a:cubicBezTo>
                    <a:pt x="852" y="1573"/>
                    <a:pt x="791" y="1665"/>
                    <a:pt x="700" y="1725"/>
                  </a:cubicBezTo>
                  <a:cubicBezTo>
                    <a:pt x="615" y="1758"/>
                    <a:pt x="544" y="1773"/>
                    <a:pt x="485" y="1773"/>
                  </a:cubicBezTo>
                  <a:cubicBezTo>
                    <a:pt x="163" y="1773"/>
                    <a:pt x="192" y="1335"/>
                    <a:pt x="244" y="1026"/>
                  </a:cubicBezTo>
                  <a:cubicBezTo>
                    <a:pt x="274" y="753"/>
                    <a:pt x="456" y="297"/>
                    <a:pt x="304" y="23"/>
                  </a:cubicBezTo>
                  <a:cubicBezTo>
                    <a:pt x="289" y="8"/>
                    <a:pt x="274" y="0"/>
                    <a:pt x="2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900;p57"/>
            <p:cNvSpPr/>
            <p:nvPr/>
          </p:nvSpPr>
          <p:spPr>
            <a:xfrm>
              <a:off x="9816598" y="1402892"/>
              <a:ext cx="116319" cy="91035"/>
            </a:xfrm>
            <a:custGeom>
              <a:avLst/>
              <a:gdLst/>
              <a:ahLst/>
              <a:cxnLst/>
              <a:rect l="l" t="t" r="r" b="b"/>
              <a:pathLst>
                <a:path w="1946" h="1523" extrusionOk="0">
                  <a:moveTo>
                    <a:pt x="1824" y="0"/>
                  </a:moveTo>
                  <a:cubicBezTo>
                    <a:pt x="1125" y="0"/>
                    <a:pt x="122" y="730"/>
                    <a:pt x="0" y="1459"/>
                  </a:cubicBezTo>
                  <a:cubicBezTo>
                    <a:pt x="0" y="1497"/>
                    <a:pt x="23" y="1523"/>
                    <a:pt x="48" y="1523"/>
                  </a:cubicBezTo>
                  <a:cubicBezTo>
                    <a:pt x="64" y="1523"/>
                    <a:pt x="80" y="1513"/>
                    <a:pt x="91" y="1490"/>
                  </a:cubicBezTo>
                  <a:cubicBezTo>
                    <a:pt x="517" y="821"/>
                    <a:pt x="1033" y="395"/>
                    <a:pt x="1854" y="183"/>
                  </a:cubicBezTo>
                  <a:cubicBezTo>
                    <a:pt x="1945" y="152"/>
                    <a:pt x="1915" y="31"/>
                    <a:pt x="1824"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901;p57"/>
            <p:cNvSpPr/>
            <p:nvPr/>
          </p:nvSpPr>
          <p:spPr>
            <a:xfrm>
              <a:off x="10528783" y="1358721"/>
              <a:ext cx="133295" cy="53138"/>
            </a:xfrm>
            <a:custGeom>
              <a:avLst/>
              <a:gdLst/>
              <a:ahLst/>
              <a:cxnLst/>
              <a:rect l="l" t="t" r="r" b="b"/>
              <a:pathLst>
                <a:path w="2230" h="889" extrusionOk="0">
                  <a:moveTo>
                    <a:pt x="435" y="1"/>
                  </a:moveTo>
                  <a:cubicBezTo>
                    <a:pt x="304" y="1"/>
                    <a:pt x="178" y="14"/>
                    <a:pt x="61" y="40"/>
                  </a:cubicBezTo>
                  <a:cubicBezTo>
                    <a:pt x="0" y="40"/>
                    <a:pt x="0" y="131"/>
                    <a:pt x="61" y="162"/>
                  </a:cubicBezTo>
                  <a:cubicBezTo>
                    <a:pt x="760" y="283"/>
                    <a:pt x="1429" y="344"/>
                    <a:pt x="1976" y="861"/>
                  </a:cubicBezTo>
                  <a:cubicBezTo>
                    <a:pt x="2002" y="881"/>
                    <a:pt x="2030" y="889"/>
                    <a:pt x="2056" y="889"/>
                  </a:cubicBezTo>
                  <a:cubicBezTo>
                    <a:pt x="2152" y="889"/>
                    <a:pt x="2230" y="780"/>
                    <a:pt x="2158" y="709"/>
                  </a:cubicBezTo>
                  <a:cubicBezTo>
                    <a:pt x="1782" y="282"/>
                    <a:pt x="1054" y="1"/>
                    <a:pt x="435"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902;p57"/>
            <p:cNvSpPr/>
            <p:nvPr/>
          </p:nvSpPr>
          <p:spPr>
            <a:xfrm>
              <a:off x="9793835" y="1763148"/>
              <a:ext cx="287200" cy="264021"/>
            </a:xfrm>
            <a:custGeom>
              <a:avLst/>
              <a:gdLst/>
              <a:ahLst/>
              <a:cxnLst/>
              <a:rect l="l" t="t" r="r" b="b"/>
              <a:pathLst>
                <a:path w="4105" h="3774" extrusionOk="0">
                  <a:moveTo>
                    <a:pt x="2063" y="1"/>
                  </a:moveTo>
                  <a:cubicBezTo>
                    <a:pt x="2024" y="1"/>
                    <a:pt x="1985" y="2"/>
                    <a:pt x="1946" y="4"/>
                  </a:cubicBezTo>
                  <a:cubicBezTo>
                    <a:pt x="852" y="65"/>
                    <a:pt x="1" y="946"/>
                    <a:pt x="61" y="1980"/>
                  </a:cubicBezTo>
                  <a:cubicBezTo>
                    <a:pt x="91" y="2994"/>
                    <a:pt x="999" y="3774"/>
                    <a:pt x="2067" y="3774"/>
                  </a:cubicBezTo>
                  <a:cubicBezTo>
                    <a:pt x="2088" y="3774"/>
                    <a:pt x="2108" y="3774"/>
                    <a:pt x="2128" y="3773"/>
                  </a:cubicBezTo>
                  <a:cubicBezTo>
                    <a:pt x="3253" y="3712"/>
                    <a:pt x="4104" y="2831"/>
                    <a:pt x="4043" y="1797"/>
                  </a:cubicBezTo>
                  <a:cubicBezTo>
                    <a:pt x="3985" y="800"/>
                    <a:pt x="3133" y="1"/>
                    <a:pt x="2063"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903;p57"/>
            <p:cNvSpPr/>
            <p:nvPr/>
          </p:nvSpPr>
          <p:spPr>
            <a:xfrm>
              <a:off x="10433619" y="1719136"/>
              <a:ext cx="313901" cy="288696"/>
            </a:xfrm>
            <a:custGeom>
              <a:avLst/>
              <a:gdLst/>
              <a:ahLst/>
              <a:cxnLst/>
              <a:rect l="l" t="t" r="r" b="b"/>
              <a:pathLst>
                <a:path w="4074" h="3747" extrusionOk="0">
                  <a:moveTo>
                    <a:pt x="2064" y="1"/>
                  </a:moveTo>
                  <a:cubicBezTo>
                    <a:pt x="2024" y="1"/>
                    <a:pt x="1985" y="2"/>
                    <a:pt x="1945" y="4"/>
                  </a:cubicBezTo>
                  <a:cubicBezTo>
                    <a:pt x="851" y="35"/>
                    <a:pt x="0" y="916"/>
                    <a:pt x="30" y="1980"/>
                  </a:cubicBezTo>
                  <a:cubicBezTo>
                    <a:pt x="89" y="2976"/>
                    <a:pt x="967" y="3746"/>
                    <a:pt x="2010" y="3746"/>
                  </a:cubicBezTo>
                  <a:cubicBezTo>
                    <a:pt x="2049" y="3746"/>
                    <a:pt x="2088" y="3745"/>
                    <a:pt x="2128" y="3743"/>
                  </a:cubicBezTo>
                  <a:cubicBezTo>
                    <a:pt x="3222" y="3682"/>
                    <a:pt x="4073" y="2801"/>
                    <a:pt x="4043" y="1767"/>
                  </a:cubicBezTo>
                  <a:cubicBezTo>
                    <a:pt x="3984" y="771"/>
                    <a:pt x="3107" y="1"/>
                    <a:pt x="2064"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904;p57"/>
            <p:cNvSpPr/>
            <p:nvPr/>
          </p:nvSpPr>
          <p:spPr>
            <a:xfrm>
              <a:off x="10172660" y="1788652"/>
              <a:ext cx="112732" cy="77585"/>
            </a:xfrm>
            <a:custGeom>
              <a:avLst/>
              <a:gdLst/>
              <a:ahLst/>
              <a:cxnLst/>
              <a:rect l="l" t="t" r="r" b="b"/>
              <a:pathLst>
                <a:path w="1886" h="1298" extrusionOk="0">
                  <a:moveTo>
                    <a:pt x="149" y="1"/>
                  </a:moveTo>
                  <a:cubicBezTo>
                    <a:pt x="123" y="1"/>
                    <a:pt x="92" y="15"/>
                    <a:pt x="92" y="51"/>
                  </a:cubicBezTo>
                  <a:cubicBezTo>
                    <a:pt x="1" y="932"/>
                    <a:pt x="1095" y="1236"/>
                    <a:pt x="1764" y="1297"/>
                  </a:cubicBezTo>
                  <a:cubicBezTo>
                    <a:pt x="1855" y="1297"/>
                    <a:pt x="1885" y="1145"/>
                    <a:pt x="1794" y="1145"/>
                  </a:cubicBezTo>
                  <a:cubicBezTo>
                    <a:pt x="1460" y="1054"/>
                    <a:pt x="1125" y="993"/>
                    <a:pt x="791" y="841"/>
                  </a:cubicBezTo>
                  <a:cubicBezTo>
                    <a:pt x="457" y="659"/>
                    <a:pt x="305" y="416"/>
                    <a:pt x="183" y="21"/>
                  </a:cubicBezTo>
                  <a:cubicBezTo>
                    <a:pt x="183" y="8"/>
                    <a:pt x="167" y="1"/>
                    <a:pt x="1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905;p57"/>
            <p:cNvSpPr/>
            <p:nvPr/>
          </p:nvSpPr>
          <p:spPr>
            <a:xfrm>
              <a:off x="9931002" y="1611671"/>
              <a:ext cx="67305" cy="78304"/>
            </a:xfrm>
            <a:custGeom>
              <a:avLst/>
              <a:gdLst/>
              <a:ahLst/>
              <a:cxnLst/>
              <a:rect l="l" t="t" r="r" b="b"/>
              <a:pathLst>
                <a:path w="1126" h="1310" extrusionOk="0">
                  <a:moveTo>
                    <a:pt x="564" y="0"/>
                  </a:moveTo>
                  <a:cubicBezTo>
                    <a:pt x="548" y="0"/>
                    <a:pt x="533" y="1"/>
                    <a:pt x="518" y="3"/>
                  </a:cubicBezTo>
                  <a:cubicBezTo>
                    <a:pt x="214" y="33"/>
                    <a:pt x="1" y="337"/>
                    <a:pt x="1" y="702"/>
                  </a:cubicBezTo>
                  <a:cubicBezTo>
                    <a:pt x="31" y="1036"/>
                    <a:pt x="305" y="1310"/>
                    <a:pt x="609" y="1310"/>
                  </a:cubicBezTo>
                  <a:cubicBezTo>
                    <a:pt x="913" y="1279"/>
                    <a:pt x="1126" y="975"/>
                    <a:pt x="1095" y="611"/>
                  </a:cubicBezTo>
                  <a:cubicBezTo>
                    <a:pt x="1066" y="264"/>
                    <a:pt x="846" y="0"/>
                    <a:pt x="564" y="0"/>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906;p57"/>
            <p:cNvSpPr/>
            <p:nvPr/>
          </p:nvSpPr>
          <p:spPr>
            <a:xfrm>
              <a:off x="10463331" y="1575329"/>
              <a:ext cx="67305" cy="78304"/>
            </a:xfrm>
            <a:custGeom>
              <a:avLst/>
              <a:gdLst/>
              <a:ahLst/>
              <a:cxnLst/>
              <a:rect l="l" t="t" r="r" b="b"/>
              <a:pathLst>
                <a:path w="1126" h="1310" extrusionOk="0">
                  <a:moveTo>
                    <a:pt x="559" y="1"/>
                  </a:moveTo>
                  <a:cubicBezTo>
                    <a:pt x="545" y="1"/>
                    <a:pt x="532" y="1"/>
                    <a:pt x="518" y="3"/>
                  </a:cubicBezTo>
                  <a:cubicBezTo>
                    <a:pt x="214" y="33"/>
                    <a:pt x="1" y="337"/>
                    <a:pt x="1" y="702"/>
                  </a:cubicBezTo>
                  <a:cubicBezTo>
                    <a:pt x="31" y="1036"/>
                    <a:pt x="305" y="1310"/>
                    <a:pt x="609" y="1310"/>
                  </a:cubicBezTo>
                  <a:cubicBezTo>
                    <a:pt x="882" y="1279"/>
                    <a:pt x="1126" y="976"/>
                    <a:pt x="1095" y="611"/>
                  </a:cubicBezTo>
                  <a:cubicBezTo>
                    <a:pt x="1066" y="265"/>
                    <a:pt x="818" y="1"/>
                    <a:pt x="559" y="1"/>
                  </a:cubicBezTo>
                  <a:close/>
                </a:path>
              </a:pathLst>
            </a:custGeom>
            <a:solidFill>
              <a:srgbClr val="1111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907;p57"/>
            <p:cNvSpPr/>
            <p:nvPr/>
          </p:nvSpPr>
          <p:spPr>
            <a:xfrm>
              <a:off x="9500465" y="995914"/>
              <a:ext cx="316202" cy="640711"/>
            </a:xfrm>
            <a:custGeom>
              <a:avLst/>
              <a:gdLst/>
              <a:ahLst/>
              <a:cxnLst/>
              <a:rect l="l" t="t" r="r" b="b"/>
              <a:pathLst>
                <a:path w="5290" h="10719" extrusionOk="0">
                  <a:moveTo>
                    <a:pt x="5289" y="1"/>
                  </a:moveTo>
                  <a:lnTo>
                    <a:pt x="5289" y="1"/>
                  </a:lnTo>
                  <a:cubicBezTo>
                    <a:pt x="3192" y="882"/>
                    <a:pt x="1520" y="2554"/>
                    <a:pt x="973" y="4165"/>
                  </a:cubicBezTo>
                  <a:cubicBezTo>
                    <a:pt x="0" y="7022"/>
                    <a:pt x="547" y="10244"/>
                    <a:pt x="547" y="10244"/>
                  </a:cubicBezTo>
                  <a:cubicBezTo>
                    <a:pt x="912" y="10305"/>
                    <a:pt x="1976" y="10639"/>
                    <a:pt x="2158" y="10700"/>
                  </a:cubicBezTo>
                  <a:cubicBezTo>
                    <a:pt x="2179" y="10712"/>
                    <a:pt x="2196" y="10718"/>
                    <a:pt x="2209" y="10718"/>
                  </a:cubicBezTo>
                  <a:cubicBezTo>
                    <a:pt x="2388" y="10718"/>
                    <a:pt x="1905" y="9628"/>
                    <a:pt x="2189" y="9514"/>
                  </a:cubicBezTo>
                  <a:cubicBezTo>
                    <a:pt x="2857" y="9302"/>
                    <a:pt x="3526" y="9119"/>
                    <a:pt x="4195" y="8998"/>
                  </a:cubicBezTo>
                  <a:cubicBezTo>
                    <a:pt x="3830" y="6414"/>
                    <a:pt x="4134" y="3831"/>
                    <a:pt x="4894" y="1460"/>
                  </a:cubicBezTo>
                  <a:cubicBezTo>
                    <a:pt x="5046" y="973"/>
                    <a:pt x="5167" y="487"/>
                    <a:pt x="5289" y="1"/>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908;p57"/>
            <p:cNvSpPr/>
            <p:nvPr/>
          </p:nvSpPr>
          <p:spPr>
            <a:xfrm>
              <a:off x="9729392" y="966865"/>
              <a:ext cx="192590" cy="566890"/>
            </a:xfrm>
            <a:custGeom>
              <a:avLst/>
              <a:gdLst/>
              <a:ahLst/>
              <a:cxnLst/>
              <a:rect l="l" t="t" r="r" b="b"/>
              <a:pathLst>
                <a:path w="3222" h="9484" extrusionOk="0">
                  <a:moveTo>
                    <a:pt x="3040" y="0"/>
                  </a:moveTo>
                  <a:cubicBezTo>
                    <a:pt x="2492" y="92"/>
                    <a:pt x="1976" y="274"/>
                    <a:pt x="1489" y="487"/>
                  </a:cubicBezTo>
                  <a:cubicBezTo>
                    <a:pt x="1337" y="973"/>
                    <a:pt x="1216" y="1459"/>
                    <a:pt x="1094" y="1946"/>
                  </a:cubicBezTo>
                  <a:cubicBezTo>
                    <a:pt x="334" y="4317"/>
                    <a:pt x="0" y="6900"/>
                    <a:pt x="365" y="9484"/>
                  </a:cubicBezTo>
                  <a:cubicBezTo>
                    <a:pt x="1337" y="9271"/>
                    <a:pt x="2280" y="9119"/>
                    <a:pt x="3222" y="8997"/>
                  </a:cubicBezTo>
                  <a:cubicBezTo>
                    <a:pt x="2553" y="6019"/>
                    <a:pt x="2523" y="2979"/>
                    <a:pt x="3040" y="0"/>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909;p57"/>
            <p:cNvSpPr/>
            <p:nvPr/>
          </p:nvSpPr>
          <p:spPr>
            <a:xfrm>
              <a:off x="9880136" y="817797"/>
              <a:ext cx="812202" cy="696000"/>
            </a:xfrm>
            <a:custGeom>
              <a:avLst/>
              <a:gdLst/>
              <a:ahLst/>
              <a:cxnLst/>
              <a:rect l="l" t="t" r="r" b="b"/>
              <a:pathLst>
                <a:path w="13588" h="11644" extrusionOk="0">
                  <a:moveTo>
                    <a:pt x="6538" y="1"/>
                  </a:moveTo>
                  <a:cubicBezTo>
                    <a:pt x="6527" y="1"/>
                    <a:pt x="6517" y="1"/>
                    <a:pt x="6506" y="2"/>
                  </a:cubicBezTo>
                  <a:cubicBezTo>
                    <a:pt x="5563" y="32"/>
                    <a:pt x="5138" y="2525"/>
                    <a:pt x="5138" y="2525"/>
                  </a:cubicBezTo>
                  <a:cubicBezTo>
                    <a:pt x="5138" y="2525"/>
                    <a:pt x="4806" y="839"/>
                    <a:pt x="3954" y="839"/>
                  </a:cubicBezTo>
                  <a:cubicBezTo>
                    <a:pt x="3877" y="839"/>
                    <a:pt x="3795" y="853"/>
                    <a:pt x="3709" y="883"/>
                  </a:cubicBezTo>
                  <a:cubicBezTo>
                    <a:pt x="2676" y="1248"/>
                    <a:pt x="4135" y="2616"/>
                    <a:pt x="4135" y="2616"/>
                  </a:cubicBezTo>
                  <a:cubicBezTo>
                    <a:pt x="3453" y="2394"/>
                    <a:pt x="2762" y="2297"/>
                    <a:pt x="2083" y="2297"/>
                  </a:cubicBezTo>
                  <a:cubicBezTo>
                    <a:pt x="1551" y="2297"/>
                    <a:pt x="1025" y="2357"/>
                    <a:pt x="518" y="2464"/>
                  </a:cubicBezTo>
                  <a:cubicBezTo>
                    <a:pt x="1" y="5473"/>
                    <a:pt x="31" y="8513"/>
                    <a:pt x="700" y="11491"/>
                  </a:cubicBezTo>
                  <a:cubicBezTo>
                    <a:pt x="2549" y="11286"/>
                    <a:pt x="4267" y="11237"/>
                    <a:pt x="5490" y="11237"/>
                  </a:cubicBezTo>
                  <a:cubicBezTo>
                    <a:pt x="6619" y="11237"/>
                    <a:pt x="7326" y="11279"/>
                    <a:pt x="7326" y="11279"/>
                  </a:cubicBezTo>
                  <a:cubicBezTo>
                    <a:pt x="7326" y="11279"/>
                    <a:pt x="7103" y="8376"/>
                    <a:pt x="7396" y="8376"/>
                  </a:cubicBezTo>
                  <a:cubicBezTo>
                    <a:pt x="7427" y="8376"/>
                    <a:pt x="7465" y="8409"/>
                    <a:pt x="7509" y="8482"/>
                  </a:cubicBezTo>
                  <a:cubicBezTo>
                    <a:pt x="7965" y="9242"/>
                    <a:pt x="8208" y="11339"/>
                    <a:pt x="8208" y="11339"/>
                  </a:cubicBezTo>
                  <a:lnTo>
                    <a:pt x="11035" y="11309"/>
                  </a:lnTo>
                  <a:cubicBezTo>
                    <a:pt x="11156" y="10610"/>
                    <a:pt x="10852" y="7449"/>
                    <a:pt x="10852" y="7449"/>
                  </a:cubicBezTo>
                  <a:lnTo>
                    <a:pt x="10852" y="7449"/>
                  </a:lnTo>
                  <a:cubicBezTo>
                    <a:pt x="11521" y="8482"/>
                    <a:pt x="12220" y="11431"/>
                    <a:pt x="12220" y="11431"/>
                  </a:cubicBezTo>
                  <a:cubicBezTo>
                    <a:pt x="12585" y="11491"/>
                    <a:pt x="13071" y="11583"/>
                    <a:pt x="13588" y="11643"/>
                  </a:cubicBezTo>
                  <a:cubicBezTo>
                    <a:pt x="12858" y="8269"/>
                    <a:pt x="11095" y="4987"/>
                    <a:pt x="9180" y="2008"/>
                  </a:cubicBezTo>
                  <a:cubicBezTo>
                    <a:pt x="7387" y="2099"/>
                    <a:pt x="5928" y="2494"/>
                    <a:pt x="5928" y="2494"/>
                  </a:cubicBezTo>
                  <a:cubicBezTo>
                    <a:pt x="5928" y="2494"/>
                    <a:pt x="7412" y="1"/>
                    <a:pt x="6538" y="1"/>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910;p57"/>
            <p:cNvSpPr/>
            <p:nvPr/>
          </p:nvSpPr>
          <p:spPr>
            <a:xfrm>
              <a:off x="10428842" y="937159"/>
              <a:ext cx="416082" cy="596597"/>
            </a:xfrm>
            <a:custGeom>
              <a:avLst/>
              <a:gdLst/>
              <a:ahLst/>
              <a:cxnLst/>
              <a:rect l="l" t="t" r="r" b="b"/>
              <a:pathLst>
                <a:path w="6961" h="9981" extrusionOk="0">
                  <a:moveTo>
                    <a:pt x="617" y="1"/>
                  </a:moveTo>
                  <a:cubicBezTo>
                    <a:pt x="409" y="1"/>
                    <a:pt x="203" y="4"/>
                    <a:pt x="0" y="11"/>
                  </a:cubicBezTo>
                  <a:cubicBezTo>
                    <a:pt x="1915" y="3020"/>
                    <a:pt x="3678" y="6303"/>
                    <a:pt x="4408" y="9646"/>
                  </a:cubicBezTo>
                  <a:cubicBezTo>
                    <a:pt x="5259" y="9768"/>
                    <a:pt x="6201" y="9890"/>
                    <a:pt x="6961" y="9981"/>
                  </a:cubicBezTo>
                  <a:cubicBezTo>
                    <a:pt x="6566" y="6455"/>
                    <a:pt x="5168" y="2959"/>
                    <a:pt x="2949" y="193"/>
                  </a:cubicBezTo>
                  <a:cubicBezTo>
                    <a:pt x="2162" y="50"/>
                    <a:pt x="1374" y="1"/>
                    <a:pt x="617" y="1"/>
                  </a:cubicBezTo>
                  <a:close/>
                </a:path>
              </a:pathLst>
            </a:custGeom>
            <a:solidFill>
              <a:srgbClr val="58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911;p57"/>
            <p:cNvSpPr/>
            <p:nvPr/>
          </p:nvSpPr>
          <p:spPr>
            <a:xfrm>
              <a:off x="10605050" y="948693"/>
              <a:ext cx="336165" cy="615966"/>
            </a:xfrm>
            <a:custGeom>
              <a:avLst/>
              <a:gdLst/>
              <a:ahLst/>
              <a:cxnLst/>
              <a:rect l="l" t="t" r="r" b="b"/>
              <a:pathLst>
                <a:path w="5624" h="10305" extrusionOk="0">
                  <a:moveTo>
                    <a:pt x="1" y="0"/>
                  </a:moveTo>
                  <a:cubicBezTo>
                    <a:pt x="2220" y="2766"/>
                    <a:pt x="3618" y="6262"/>
                    <a:pt x="4013" y="9788"/>
                  </a:cubicBezTo>
                  <a:cubicBezTo>
                    <a:pt x="4195" y="9818"/>
                    <a:pt x="4378" y="9818"/>
                    <a:pt x="4560" y="9849"/>
                  </a:cubicBezTo>
                  <a:cubicBezTo>
                    <a:pt x="5046" y="9909"/>
                    <a:pt x="4469" y="10274"/>
                    <a:pt x="4712" y="10304"/>
                  </a:cubicBezTo>
                  <a:cubicBezTo>
                    <a:pt x="4955" y="10304"/>
                    <a:pt x="5594" y="9940"/>
                    <a:pt x="5594" y="9940"/>
                  </a:cubicBezTo>
                  <a:cubicBezTo>
                    <a:pt x="5594" y="9940"/>
                    <a:pt x="5624" y="7478"/>
                    <a:pt x="3739" y="2797"/>
                  </a:cubicBezTo>
                  <a:cubicBezTo>
                    <a:pt x="3040" y="1125"/>
                    <a:pt x="1581" y="335"/>
                    <a:pt x="1" y="0"/>
                  </a:cubicBezTo>
                  <a:close/>
                </a:path>
              </a:pathLst>
            </a:custGeom>
            <a:solidFill>
              <a:srgbClr val="3D1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912;p57"/>
            <p:cNvSpPr/>
            <p:nvPr/>
          </p:nvSpPr>
          <p:spPr>
            <a:xfrm>
              <a:off x="9338722" y="2618269"/>
              <a:ext cx="394325" cy="383625"/>
            </a:xfrm>
            <a:custGeom>
              <a:avLst/>
              <a:gdLst/>
              <a:ahLst/>
              <a:cxnLst/>
              <a:rect l="l" t="t" r="r" b="b"/>
              <a:pathLst>
                <a:path w="6597" h="6418" extrusionOk="0">
                  <a:moveTo>
                    <a:pt x="3648" y="1"/>
                  </a:moveTo>
                  <a:cubicBezTo>
                    <a:pt x="3648" y="1"/>
                    <a:pt x="1" y="4165"/>
                    <a:pt x="31" y="5624"/>
                  </a:cubicBezTo>
                  <a:cubicBezTo>
                    <a:pt x="44" y="6237"/>
                    <a:pt x="659" y="6418"/>
                    <a:pt x="1379" y="6418"/>
                  </a:cubicBezTo>
                  <a:cubicBezTo>
                    <a:pt x="2407" y="6418"/>
                    <a:pt x="3648" y="6050"/>
                    <a:pt x="3648" y="6050"/>
                  </a:cubicBezTo>
                  <a:lnTo>
                    <a:pt x="6597" y="1551"/>
                  </a:lnTo>
                  <a:lnTo>
                    <a:pt x="3648" y="1"/>
                  </a:ln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913;p57"/>
            <p:cNvSpPr/>
            <p:nvPr/>
          </p:nvSpPr>
          <p:spPr>
            <a:xfrm>
              <a:off x="9765674" y="2187740"/>
              <a:ext cx="461570" cy="804909"/>
            </a:xfrm>
            <a:custGeom>
              <a:avLst/>
              <a:gdLst/>
              <a:ahLst/>
              <a:cxnLst/>
              <a:rect l="l" t="t" r="r" b="b"/>
              <a:pathLst>
                <a:path w="7722" h="13466" extrusionOk="0">
                  <a:moveTo>
                    <a:pt x="1278" y="0"/>
                  </a:moveTo>
                  <a:lnTo>
                    <a:pt x="882" y="2067"/>
                  </a:lnTo>
                  <a:lnTo>
                    <a:pt x="1" y="10031"/>
                  </a:lnTo>
                  <a:lnTo>
                    <a:pt x="7721" y="13465"/>
                  </a:lnTo>
                  <a:lnTo>
                    <a:pt x="7721" y="4073"/>
                  </a:lnTo>
                  <a:cubicBezTo>
                    <a:pt x="6202" y="1945"/>
                    <a:pt x="1278" y="0"/>
                    <a:pt x="1278" y="0"/>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914;p57"/>
            <p:cNvSpPr/>
            <p:nvPr/>
          </p:nvSpPr>
          <p:spPr>
            <a:xfrm>
              <a:off x="9876551" y="2167717"/>
              <a:ext cx="370654" cy="804967"/>
            </a:xfrm>
            <a:custGeom>
              <a:avLst/>
              <a:gdLst/>
              <a:ahLst/>
              <a:cxnLst/>
              <a:rect l="l" t="t" r="r" b="b"/>
              <a:pathLst>
                <a:path w="6201" h="13467" extrusionOk="0">
                  <a:moveTo>
                    <a:pt x="1034" y="1"/>
                  </a:moveTo>
                  <a:lnTo>
                    <a:pt x="699" y="2068"/>
                  </a:lnTo>
                  <a:lnTo>
                    <a:pt x="0" y="10031"/>
                  </a:lnTo>
                  <a:lnTo>
                    <a:pt x="6201" y="13466"/>
                  </a:lnTo>
                  <a:lnTo>
                    <a:pt x="6201" y="4074"/>
                  </a:lnTo>
                  <a:cubicBezTo>
                    <a:pt x="4985" y="1977"/>
                    <a:pt x="1034" y="1"/>
                    <a:pt x="1034" y="1"/>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915;p57"/>
            <p:cNvSpPr/>
            <p:nvPr/>
          </p:nvSpPr>
          <p:spPr>
            <a:xfrm>
              <a:off x="9996454" y="2153192"/>
              <a:ext cx="252602" cy="804909"/>
            </a:xfrm>
            <a:custGeom>
              <a:avLst/>
              <a:gdLst/>
              <a:ahLst/>
              <a:cxnLst/>
              <a:rect l="l" t="t" r="r" b="b"/>
              <a:pathLst>
                <a:path w="4226" h="13466" extrusionOk="0">
                  <a:moveTo>
                    <a:pt x="699" y="1"/>
                  </a:moveTo>
                  <a:lnTo>
                    <a:pt x="456" y="2068"/>
                  </a:lnTo>
                  <a:lnTo>
                    <a:pt x="0" y="10031"/>
                  </a:lnTo>
                  <a:lnTo>
                    <a:pt x="4225" y="13466"/>
                  </a:lnTo>
                  <a:lnTo>
                    <a:pt x="4225" y="4074"/>
                  </a:lnTo>
                  <a:cubicBezTo>
                    <a:pt x="3405" y="1976"/>
                    <a:pt x="699" y="1"/>
                    <a:pt x="699" y="1"/>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916;p57"/>
            <p:cNvSpPr/>
            <p:nvPr/>
          </p:nvSpPr>
          <p:spPr>
            <a:xfrm>
              <a:off x="10250782" y="2184095"/>
              <a:ext cx="461570" cy="804909"/>
            </a:xfrm>
            <a:custGeom>
              <a:avLst/>
              <a:gdLst/>
              <a:ahLst/>
              <a:cxnLst/>
              <a:rect l="l" t="t" r="r" b="b"/>
              <a:pathLst>
                <a:path w="7722" h="13466" extrusionOk="0">
                  <a:moveTo>
                    <a:pt x="6444" y="0"/>
                  </a:moveTo>
                  <a:cubicBezTo>
                    <a:pt x="6444" y="0"/>
                    <a:pt x="1520" y="1976"/>
                    <a:pt x="1" y="4104"/>
                  </a:cubicBezTo>
                  <a:lnTo>
                    <a:pt x="1" y="13466"/>
                  </a:lnTo>
                  <a:lnTo>
                    <a:pt x="7721" y="10061"/>
                  </a:lnTo>
                  <a:lnTo>
                    <a:pt x="6870" y="2067"/>
                  </a:lnTo>
                  <a:lnTo>
                    <a:pt x="6444" y="0"/>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917;p57"/>
            <p:cNvSpPr/>
            <p:nvPr/>
          </p:nvSpPr>
          <p:spPr>
            <a:xfrm>
              <a:off x="10230818" y="2164131"/>
              <a:ext cx="370654" cy="804909"/>
            </a:xfrm>
            <a:custGeom>
              <a:avLst/>
              <a:gdLst/>
              <a:ahLst/>
              <a:cxnLst/>
              <a:rect l="l" t="t" r="r" b="b"/>
              <a:pathLst>
                <a:path w="6201" h="13466" extrusionOk="0">
                  <a:moveTo>
                    <a:pt x="5168" y="0"/>
                  </a:moveTo>
                  <a:cubicBezTo>
                    <a:pt x="5168" y="0"/>
                    <a:pt x="1216" y="1976"/>
                    <a:pt x="0" y="4103"/>
                  </a:cubicBezTo>
                  <a:lnTo>
                    <a:pt x="0" y="13465"/>
                  </a:lnTo>
                  <a:lnTo>
                    <a:pt x="6201" y="10061"/>
                  </a:lnTo>
                  <a:lnTo>
                    <a:pt x="5502" y="2067"/>
                  </a:lnTo>
                  <a:lnTo>
                    <a:pt x="5168" y="0"/>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18;p57"/>
            <p:cNvSpPr/>
            <p:nvPr/>
          </p:nvSpPr>
          <p:spPr>
            <a:xfrm>
              <a:off x="10228965" y="2151400"/>
              <a:ext cx="254455" cy="803115"/>
            </a:xfrm>
            <a:custGeom>
              <a:avLst/>
              <a:gdLst/>
              <a:ahLst/>
              <a:cxnLst/>
              <a:rect l="l" t="t" r="r" b="b"/>
              <a:pathLst>
                <a:path w="4257" h="13436" extrusionOk="0">
                  <a:moveTo>
                    <a:pt x="3557" y="0"/>
                  </a:moveTo>
                  <a:cubicBezTo>
                    <a:pt x="3557" y="0"/>
                    <a:pt x="852" y="1946"/>
                    <a:pt x="1" y="4073"/>
                  </a:cubicBezTo>
                  <a:lnTo>
                    <a:pt x="1" y="13435"/>
                  </a:lnTo>
                  <a:lnTo>
                    <a:pt x="4256" y="10031"/>
                  </a:lnTo>
                  <a:lnTo>
                    <a:pt x="3770" y="2037"/>
                  </a:lnTo>
                  <a:lnTo>
                    <a:pt x="3557" y="0"/>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19;p57"/>
            <p:cNvSpPr/>
            <p:nvPr/>
          </p:nvSpPr>
          <p:spPr>
            <a:xfrm>
              <a:off x="9700521" y="2236334"/>
              <a:ext cx="499467" cy="778129"/>
            </a:xfrm>
            <a:custGeom>
              <a:avLst/>
              <a:gdLst/>
              <a:ahLst/>
              <a:cxnLst/>
              <a:rect l="l" t="t" r="r" b="b"/>
              <a:pathLst>
                <a:path w="8356" h="13018" extrusionOk="0">
                  <a:moveTo>
                    <a:pt x="1182" y="1"/>
                  </a:moveTo>
                  <a:cubicBezTo>
                    <a:pt x="1" y="1"/>
                    <a:pt x="179" y="1376"/>
                    <a:pt x="179" y="1376"/>
                  </a:cubicBezTo>
                  <a:lnTo>
                    <a:pt x="453" y="9704"/>
                  </a:lnTo>
                  <a:cubicBezTo>
                    <a:pt x="2276" y="10069"/>
                    <a:pt x="8356" y="13017"/>
                    <a:pt x="8356" y="13017"/>
                  </a:cubicBezTo>
                  <a:lnTo>
                    <a:pt x="8356" y="3199"/>
                  </a:lnTo>
                  <a:cubicBezTo>
                    <a:pt x="7869" y="2835"/>
                    <a:pt x="3097" y="342"/>
                    <a:pt x="1547" y="38"/>
                  </a:cubicBezTo>
                  <a:cubicBezTo>
                    <a:pt x="1413" y="12"/>
                    <a:pt x="1292" y="1"/>
                    <a:pt x="11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20;p57"/>
            <p:cNvSpPr/>
            <p:nvPr/>
          </p:nvSpPr>
          <p:spPr>
            <a:xfrm>
              <a:off x="10298003" y="2225455"/>
              <a:ext cx="499467" cy="778071"/>
            </a:xfrm>
            <a:custGeom>
              <a:avLst/>
              <a:gdLst/>
              <a:ahLst/>
              <a:cxnLst/>
              <a:rect l="l" t="t" r="r" b="b"/>
              <a:pathLst>
                <a:path w="8356" h="13017" extrusionOk="0">
                  <a:moveTo>
                    <a:pt x="7174" y="0"/>
                  </a:moveTo>
                  <a:cubicBezTo>
                    <a:pt x="7065" y="0"/>
                    <a:pt x="6943" y="12"/>
                    <a:pt x="6810" y="38"/>
                  </a:cubicBezTo>
                  <a:cubicBezTo>
                    <a:pt x="5259" y="311"/>
                    <a:pt x="487" y="2956"/>
                    <a:pt x="1" y="3321"/>
                  </a:cubicBezTo>
                  <a:lnTo>
                    <a:pt x="1" y="13017"/>
                  </a:lnTo>
                  <a:cubicBezTo>
                    <a:pt x="1" y="13017"/>
                    <a:pt x="6080" y="10068"/>
                    <a:pt x="7904" y="9673"/>
                  </a:cubicBezTo>
                  <a:lnTo>
                    <a:pt x="8177" y="1375"/>
                  </a:lnTo>
                  <a:cubicBezTo>
                    <a:pt x="8177" y="1375"/>
                    <a:pt x="8356" y="0"/>
                    <a:pt x="71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21;p57"/>
            <p:cNvSpPr/>
            <p:nvPr/>
          </p:nvSpPr>
          <p:spPr>
            <a:xfrm>
              <a:off x="10199916" y="2409428"/>
              <a:ext cx="98148" cy="611719"/>
            </a:xfrm>
            <a:custGeom>
              <a:avLst/>
              <a:gdLst/>
              <a:ahLst/>
              <a:cxnLst/>
              <a:rect l="l" t="t" r="r" b="b"/>
              <a:pathLst>
                <a:path w="1642" h="10234" extrusionOk="0">
                  <a:moveTo>
                    <a:pt x="1008" y="1"/>
                  </a:moveTo>
                  <a:cubicBezTo>
                    <a:pt x="505" y="1"/>
                    <a:pt x="1" y="303"/>
                    <a:pt x="1" y="303"/>
                  </a:cubicBezTo>
                  <a:lnTo>
                    <a:pt x="1" y="10121"/>
                  </a:lnTo>
                  <a:cubicBezTo>
                    <a:pt x="342" y="10203"/>
                    <a:pt x="615" y="10234"/>
                    <a:pt x="832" y="10234"/>
                  </a:cubicBezTo>
                  <a:cubicBezTo>
                    <a:pt x="1503" y="10234"/>
                    <a:pt x="1642" y="9939"/>
                    <a:pt x="1642" y="9939"/>
                  </a:cubicBezTo>
                  <a:lnTo>
                    <a:pt x="1642" y="243"/>
                  </a:lnTo>
                  <a:cubicBezTo>
                    <a:pt x="1462" y="63"/>
                    <a:pt x="1235" y="1"/>
                    <a:pt x="100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22;p57"/>
            <p:cNvSpPr/>
            <p:nvPr/>
          </p:nvSpPr>
          <p:spPr>
            <a:xfrm>
              <a:off x="9324135" y="2583958"/>
              <a:ext cx="632402" cy="553740"/>
            </a:xfrm>
            <a:custGeom>
              <a:avLst/>
              <a:gdLst/>
              <a:ahLst/>
              <a:cxnLst/>
              <a:rect l="l" t="t" r="r" b="b"/>
              <a:pathLst>
                <a:path w="10580" h="9264" extrusionOk="0">
                  <a:moveTo>
                    <a:pt x="8803" y="1"/>
                  </a:moveTo>
                  <a:cubicBezTo>
                    <a:pt x="8019" y="1"/>
                    <a:pt x="6962" y="1639"/>
                    <a:pt x="6962" y="1639"/>
                  </a:cubicBezTo>
                  <a:cubicBezTo>
                    <a:pt x="6962" y="1639"/>
                    <a:pt x="6699" y="31"/>
                    <a:pt x="5975" y="31"/>
                  </a:cubicBezTo>
                  <a:cubicBezTo>
                    <a:pt x="5922" y="31"/>
                    <a:pt x="5866" y="39"/>
                    <a:pt x="5807" y="58"/>
                  </a:cubicBezTo>
                  <a:cubicBezTo>
                    <a:pt x="4926" y="301"/>
                    <a:pt x="5807" y="2642"/>
                    <a:pt x="5807" y="2642"/>
                  </a:cubicBezTo>
                  <a:lnTo>
                    <a:pt x="1400" y="5134"/>
                  </a:lnTo>
                  <a:cubicBezTo>
                    <a:pt x="1400" y="5134"/>
                    <a:pt x="397" y="5621"/>
                    <a:pt x="245" y="6198"/>
                  </a:cubicBezTo>
                  <a:cubicBezTo>
                    <a:pt x="1" y="7467"/>
                    <a:pt x="2087" y="9264"/>
                    <a:pt x="3832" y="9264"/>
                  </a:cubicBezTo>
                  <a:cubicBezTo>
                    <a:pt x="4261" y="9264"/>
                    <a:pt x="4669" y="9155"/>
                    <a:pt x="5017" y="8903"/>
                  </a:cubicBezTo>
                  <a:cubicBezTo>
                    <a:pt x="6810" y="7657"/>
                    <a:pt x="10579" y="2824"/>
                    <a:pt x="10549" y="2368"/>
                  </a:cubicBezTo>
                  <a:cubicBezTo>
                    <a:pt x="10549" y="2110"/>
                    <a:pt x="10413" y="2019"/>
                    <a:pt x="10222" y="2019"/>
                  </a:cubicBezTo>
                  <a:cubicBezTo>
                    <a:pt x="9946" y="2019"/>
                    <a:pt x="9554" y="2207"/>
                    <a:pt x="9283" y="2360"/>
                  </a:cubicBezTo>
                  <a:lnTo>
                    <a:pt x="9283" y="2360"/>
                  </a:lnTo>
                  <a:cubicBezTo>
                    <a:pt x="9753" y="2055"/>
                    <a:pt x="10530" y="1460"/>
                    <a:pt x="10002" y="1152"/>
                  </a:cubicBezTo>
                  <a:cubicBezTo>
                    <a:pt x="9906" y="1094"/>
                    <a:pt x="9804" y="1069"/>
                    <a:pt x="9700" y="1069"/>
                  </a:cubicBezTo>
                  <a:cubicBezTo>
                    <a:pt x="9281" y="1069"/>
                    <a:pt x="8823" y="1479"/>
                    <a:pt x="8548" y="1773"/>
                  </a:cubicBezTo>
                  <a:lnTo>
                    <a:pt x="8548" y="1773"/>
                  </a:lnTo>
                  <a:cubicBezTo>
                    <a:pt x="8921" y="1266"/>
                    <a:pt x="9557" y="234"/>
                    <a:pt x="8969" y="28"/>
                  </a:cubicBezTo>
                  <a:cubicBezTo>
                    <a:pt x="8915" y="9"/>
                    <a:pt x="8860" y="1"/>
                    <a:pt x="8803"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23;p57"/>
            <p:cNvSpPr/>
            <p:nvPr/>
          </p:nvSpPr>
          <p:spPr>
            <a:xfrm>
              <a:off x="10761293" y="2618267"/>
              <a:ext cx="396178" cy="383625"/>
            </a:xfrm>
            <a:custGeom>
              <a:avLst/>
              <a:gdLst/>
              <a:ahLst/>
              <a:cxnLst/>
              <a:rect l="l" t="t" r="r" b="b"/>
              <a:pathLst>
                <a:path w="6628" h="6418" extrusionOk="0">
                  <a:moveTo>
                    <a:pt x="2980" y="1"/>
                  </a:moveTo>
                  <a:lnTo>
                    <a:pt x="1" y="1551"/>
                  </a:lnTo>
                  <a:lnTo>
                    <a:pt x="2980" y="6050"/>
                  </a:lnTo>
                  <a:cubicBezTo>
                    <a:pt x="2980" y="6050"/>
                    <a:pt x="4221" y="6418"/>
                    <a:pt x="5249" y="6418"/>
                  </a:cubicBezTo>
                  <a:cubicBezTo>
                    <a:pt x="5969" y="6418"/>
                    <a:pt x="6584" y="6237"/>
                    <a:pt x="6597" y="5624"/>
                  </a:cubicBezTo>
                  <a:cubicBezTo>
                    <a:pt x="6627" y="4165"/>
                    <a:pt x="2980" y="1"/>
                    <a:pt x="2980" y="1"/>
                  </a:cubicBezTo>
                  <a:close/>
                </a:path>
              </a:pathLst>
            </a:custGeom>
            <a:solidFill>
              <a:srgbClr val="723A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24;p57"/>
            <p:cNvSpPr/>
            <p:nvPr/>
          </p:nvSpPr>
          <p:spPr>
            <a:xfrm>
              <a:off x="10539659" y="2583959"/>
              <a:ext cx="630549" cy="553740"/>
            </a:xfrm>
            <a:custGeom>
              <a:avLst/>
              <a:gdLst/>
              <a:ahLst/>
              <a:cxnLst/>
              <a:rect l="l" t="t" r="r" b="b"/>
              <a:pathLst>
                <a:path w="10549" h="9264" extrusionOk="0">
                  <a:moveTo>
                    <a:pt x="1777" y="1"/>
                  </a:moveTo>
                  <a:cubicBezTo>
                    <a:pt x="1720" y="1"/>
                    <a:pt x="1665" y="9"/>
                    <a:pt x="1611" y="28"/>
                  </a:cubicBezTo>
                  <a:cubicBezTo>
                    <a:pt x="973" y="241"/>
                    <a:pt x="1703" y="1335"/>
                    <a:pt x="2067" y="1821"/>
                  </a:cubicBezTo>
                  <a:cubicBezTo>
                    <a:pt x="2189" y="1973"/>
                    <a:pt x="2250" y="2064"/>
                    <a:pt x="2250" y="2064"/>
                  </a:cubicBezTo>
                  <a:cubicBezTo>
                    <a:pt x="2250" y="2064"/>
                    <a:pt x="1526" y="1069"/>
                    <a:pt x="878" y="1069"/>
                  </a:cubicBezTo>
                  <a:cubicBezTo>
                    <a:pt x="775" y="1069"/>
                    <a:pt x="674" y="1094"/>
                    <a:pt x="578" y="1152"/>
                  </a:cubicBezTo>
                  <a:cubicBezTo>
                    <a:pt x="48" y="1461"/>
                    <a:pt x="832" y="2059"/>
                    <a:pt x="1302" y="2363"/>
                  </a:cubicBezTo>
                  <a:lnTo>
                    <a:pt x="1302" y="2363"/>
                  </a:lnTo>
                  <a:cubicBezTo>
                    <a:pt x="1029" y="2210"/>
                    <a:pt x="631" y="2019"/>
                    <a:pt x="348" y="2019"/>
                  </a:cubicBezTo>
                  <a:cubicBezTo>
                    <a:pt x="151" y="2019"/>
                    <a:pt x="9" y="2110"/>
                    <a:pt x="1" y="2368"/>
                  </a:cubicBezTo>
                  <a:cubicBezTo>
                    <a:pt x="1" y="2824"/>
                    <a:pt x="3770" y="7657"/>
                    <a:pt x="5563" y="8903"/>
                  </a:cubicBezTo>
                  <a:cubicBezTo>
                    <a:pt x="5911" y="9155"/>
                    <a:pt x="6318" y="9264"/>
                    <a:pt x="6745" y="9264"/>
                  </a:cubicBezTo>
                  <a:cubicBezTo>
                    <a:pt x="8482" y="9264"/>
                    <a:pt x="10549" y="7467"/>
                    <a:pt x="10305" y="6198"/>
                  </a:cubicBezTo>
                  <a:cubicBezTo>
                    <a:pt x="10183" y="5621"/>
                    <a:pt x="9150" y="5134"/>
                    <a:pt x="9150" y="5134"/>
                  </a:cubicBezTo>
                  <a:lnTo>
                    <a:pt x="4773" y="2642"/>
                  </a:lnTo>
                  <a:cubicBezTo>
                    <a:pt x="4773" y="2642"/>
                    <a:pt x="5624" y="301"/>
                    <a:pt x="4773" y="58"/>
                  </a:cubicBezTo>
                  <a:cubicBezTo>
                    <a:pt x="4712" y="39"/>
                    <a:pt x="4654" y="31"/>
                    <a:pt x="4599" y="31"/>
                  </a:cubicBezTo>
                  <a:cubicBezTo>
                    <a:pt x="3851" y="31"/>
                    <a:pt x="3587" y="1639"/>
                    <a:pt x="3587" y="1639"/>
                  </a:cubicBezTo>
                  <a:cubicBezTo>
                    <a:pt x="3587" y="1639"/>
                    <a:pt x="2557" y="1"/>
                    <a:pt x="1777" y="1"/>
                  </a:cubicBezTo>
                  <a:close/>
                </a:path>
              </a:pathLst>
            </a:custGeom>
            <a:solidFill>
              <a:srgbClr val="8E53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Rectangle 2"/>
          <p:cNvSpPr/>
          <p:nvPr/>
        </p:nvSpPr>
        <p:spPr>
          <a:xfrm>
            <a:off x="-1" y="411510"/>
            <a:ext cx="9144001" cy="10368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82" name="Google Shape;1182;p63"/>
          <p:cNvSpPr/>
          <p:nvPr/>
        </p:nvSpPr>
        <p:spPr>
          <a:xfrm>
            <a:off x="107504" y="820808"/>
            <a:ext cx="6408712" cy="3544911"/>
          </a:xfrm>
          <a:prstGeom prst="wedgeEllipseCallout">
            <a:avLst>
              <a:gd name="adj1" fmla="val 59722"/>
              <a:gd name="adj2" fmla="val 26057"/>
            </a:avLst>
          </a:prstGeom>
          <a:solidFill>
            <a:schemeClr val="accent1">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63"/>
          <p:cNvSpPr txBox="1">
            <a:spLocks noGrp="1"/>
          </p:cNvSpPr>
          <p:nvPr>
            <p:ph type="title"/>
          </p:nvPr>
        </p:nvSpPr>
        <p:spPr>
          <a:xfrm>
            <a:off x="1115616" y="1203598"/>
            <a:ext cx="4680520" cy="2789657"/>
          </a:xfrm>
          <a:prstGeom prst="rect">
            <a:avLst/>
          </a:prstGeom>
        </p:spPr>
        <p:txBody>
          <a:bodyPr spcFirstLastPara="1" wrap="square" lIns="91425" tIns="91425" rIns="91425" bIns="91425" anchor="ctr" anchorCtr="0">
            <a:noAutofit/>
          </a:bodyPr>
          <a:lstStyle/>
          <a:p>
            <a:pPr lvl="0" algn="l"/>
            <a:r>
              <a:rPr lang="en-US" sz="2400" dirty="0" err="1">
                <a:solidFill>
                  <a:schemeClr val="tx1">
                    <a:lumMod val="95000"/>
                    <a:lumOff val="5000"/>
                  </a:schemeClr>
                </a:solidFill>
                <a:latin typeface="Tahoma" pitchFamily="34" charset="0"/>
                <a:ea typeface="Tahoma" pitchFamily="34" charset="0"/>
                <a:cs typeface="Tahoma" pitchFamily="34" charset="0"/>
              </a:rPr>
              <a:t>Những</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hình</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ảnh</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và</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âm</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thanh</a:t>
            </a:r>
            <a:r>
              <a:rPr lang="en-US" sz="2400" dirty="0">
                <a:solidFill>
                  <a:schemeClr val="tx1">
                    <a:lumMod val="95000"/>
                    <a:lumOff val="5000"/>
                  </a:schemeClr>
                </a:solidFill>
                <a:latin typeface="Tahoma" pitchFamily="34" charset="0"/>
                <a:ea typeface="Tahoma" pitchFamily="34" charset="0"/>
                <a:cs typeface="Tahoma" pitchFamily="34" charset="0"/>
              </a:rPr>
              <a:t> </a:t>
            </a:r>
            <a:br>
              <a:rPr lang="en-US" sz="2400" dirty="0">
                <a:solidFill>
                  <a:schemeClr val="tx1">
                    <a:lumMod val="95000"/>
                    <a:lumOff val="5000"/>
                  </a:schemeClr>
                </a:solidFill>
                <a:latin typeface="Tahoma" pitchFamily="34" charset="0"/>
                <a:ea typeface="Tahoma" pitchFamily="34" charset="0"/>
                <a:cs typeface="Tahoma" pitchFamily="34" charset="0"/>
              </a:rPr>
            </a:br>
            <a:r>
              <a:rPr lang="en-US" sz="2400" dirty="0" err="1">
                <a:solidFill>
                  <a:schemeClr val="tx1">
                    <a:lumMod val="95000"/>
                    <a:lumOff val="5000"/>
                  </a:schemeClr>
                </a:solidFill>
                <a:latin typeface="Tahoma" pitchFamily="34" charset="0"/>
                <a:ea typeface="Tahoma" pitchFamily="34" charset="0"/>
                <a:cs typeface="Tahoma" pitchFamily="34" charset="0"/>
              </a:rPr>
              <a:t>cho</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thấy</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dòng</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kinh</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rất</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quen</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thuộc</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với</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tác</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giả</a:t>
            </a:r>
            <a:r>
              <a:rPr lang="en-US" sz="2400" dirty="0">
                <a:solidFill>
                  <a:schemeClr val="tx1">
                    <a:lumMod val="95000"/>
                    <a:lumOff val="5000"/>
                  </a:schemeClr>
                </a:solidFill>
                <a:latin typeface="Tahoma" pitchFamily="34" charset="0"/>
                <a:ea typeface="Tahoma" pitchFamily="34" charset="0"/>
                <a:cs typeface="Tahoma" pitchFamily="34" charset="0"/>
              </a:rPr>
              <a:t>:</a:t>
            </a:r>
            <a:br>
              <a:rPr lang="en-US" sz="2400" dirty="0">
                <a:solidFill>
                  <a:schemeClr val="tx1">
                    <a:lumMod val="95000"/>
                    <a:lumOff val="5000"/>
                  </a:schemeClr>
                </a:solidFill>
                <a:latin typeface="Tahoma" pitchFamily="34" charset="0"/>
                <a:ea typeface="Tahoma" pitchFamily="34" charset="0"/>
                <a:cs typeface="Tahoma" pitchFamily="34" charset="0"/>
              </a:rPr>
            </a:b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mùi</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quả</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chín</a:t>
            </a:r>
            <a:r>
              <a:rPr lang="en-US" sz="2400" dirty="0">
                <a:solidFill>
                  <a:schemeClr val="tx1">
                    <a:lumMod val="95000"/>
                    <a:lumOff val="5000"/>
                  </a:schemeClr>
                </a:solidFill>
                <a:latin typeface="Tahoma" pitchFamily="34" charset="0"/>
                <a:ea typeface="Tahoma" pitchFamily="34" charset="0"/>
                <a:cs typeface="Tahoma" pitchFamily="34" charset="0"/>
              </a:rPr>
              <a:t/>
            </a:r>
            <a:br>
              <a:rPr lang="en-US" sz="2400" dirty="0">
                <a:solidFill>
                  <a:schemeClr val="tx1">
                    <a:lumMod val="95000"/>
                    <a:lumOff val="5000"/>
                  </a:schemeClr>
                </a:solidFill>
                <a:latin typeface="Tahoma" pitchFamily="34" charset="0"/>
                <a:ea typeface="Tahoma" pitchFamily="34" charset="0"/>
                <a:cs typeface="Tahoma" pitchFamily="34" charset="0"/>
              </a:rPr>
            </a:b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giọng</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hò</a:t>
            </a:r>
            <a:r>
              <a:rPr lang="en-US" sz="2400" dirty="0">
                <a:solidFill>
                  <a:schemeClr val="tx1">
                    <a:lumMod val="95000"/>
                    <a:lumOff val="5000"/>
                  </a:schemeClr>
                </a:solidFill>
                <a:latin typeface="Tahoma" pitchFamily="34" charset="0"/>
                <a:ea typeface="Tahoma" pitchFamily="34" charset="0"/>
                <a:cs typeface="Tahoma" pitchFamily="34" charset="0"/>
              </a:rPr>
              <a:t/>
            </a:r>
            <a:br>
              <a:rPr lang="en-US" sz="2400" dirty="0">
                <a:solidFill>
                  <a:schemeClr val="tx1">
                    <a:lumMod val="95000"/>
                    <a:lumOff val="5000"/>
                  </a:schemeClr>
                </a:solidFill>
                <a:latin typeface="Tahoma" pitchFamily="34" charset="0"/>
                <a:ea typeface="Tahoma" pitchFamily="34" charset="0"/>
                <a:cs typeface="Tahoma" pitchFamily="34" charset="0"/>
              </a:rPr>
            </a:b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tiếng</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trẻ</a:t>
            </a:r>
            <a:r>
              <a:rPr lang="en-US" sz="2400" dirty="0">
                <a:solidFill>
                  <a:schemeClr val="tx1">
                    <a:lumMod val="95000"/>
                    <a:lumOff val="5000"/>
                  </a:schemeClr>
                </a:solidFill>
                <a:latin typeface="Tahoma" pitchFamily="34" charset="0"/>
                <a:ea typeface="Tahoma" pitchFamily="34" charset="0"/>
                <a:cs typeface="Tahoma" pitchFamily="34" charset="0"/>
              </a:rPr>
              <a:t> reo </a:t>
            </a:r>
            <a:r>
              <a:rPr lang="en-US" sz="2400" dirty="0" err="1">
                <a:solidFill>
                  <a:schemeClr val="tx1">
                    <a:lumMod val="95000"/>
                    <a:lumOff val="5000"/>
                  </a:schemeClr>
                </a:solidFill>
                <a:latin typeface="Tahoma" pitchFamily="34" charset="0"/>
                <a:ea typeface="Tahoma" pitchFamily="34" charset="0"/>
                <a:cs typeface="Tahoma" pitchFamily="34" charset="0"/>
              </a:rPr>
              <a:t>mừng</a:t>
            </a:r>
            <a:r>
              <a:rPr lang="en-US" sz="2400" dirty="0">
                <a:solidFill>
                  <a:schemeClr val="tx1">
                    <a:lumMod val="95000"/>
                    <a:lumOff val="5000"/>
                  </a:schemeClr>
                </a:solidFill>
                <a:latin typeface="Tahoma" pitchFamily="34" charset="0"/>
                <a:ea typeface="Tahoma" pitchFamily="34" charset="0"/>
                <a:cs typeface="Tahoma" pitchFamily="34" charset="0"/>
              </a:rPr>
              <a:t/>
            </a:r>
            <a:br>
              <a:rPr lang="en-US" sz="2400" dirty="0">
                <a:solidFill>
                  <a:schemeClr val="tx1">
                    <a:lumMod val="95000"/>
                    <a:lumOff val="5000"/>
                  </a:schemeClr>
                </a:solidFill>
                <a:latin typeface="Tahoma" pitchFamily="34" charset="0"/>
                <a:ea typeface="Tahoma" pitchFamily="34" charset="0"/>
                <a:cs typeface="Tahoma" pitchFamily="34" charset="0"/>
              </a:rPr>
            </a:b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tiếng</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giã</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bàng</a:t>
            </a:r>
            <a:r>
              <a:rPr lang="en-US" sz="2400" dirty="0">
                <a:solidFill>
                  <a:schemeClr val="tx1">
                    <a:lumMod val="95000"/>
                    <a:lumOff val="5000"/>
                  </a:schemeClr>
                </a:solidFill>
                <a:latin typeface="Tahoma" pitchFamily="34" charset="0"/>
                <a:ea typeface="Tahoma" pitchFamily="34" charset="0"/>
                <a:cs typeface="Tahoma" pitchFamily="34" charset="0"/>
              </a:rPr>
              <a:t/>
            </a:r>
            <a:br>
              <a:rPr lang="en-US" sz="2400" dirty="0">
                <a:solidFill>
                  <a:schemeClr val="tx1">
                    <a:lumMod val="95000"/>
                    <a:lumOff val="5000"/>
                  </a:schemeClr>
                </a:solidFill>
                <a:latin typeface="Tahoma" pitchFamily="34" charset="0"/>
                <a:ea typeface="Tahoma" pitchFamily="34" charset="0"/>
                <a:cs typeface="Tahoma" pitchFamily="34" charset="0"/>
              </a:rPr>
            </a:b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giọng</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hát</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đưa</a:t>
            </a:r>
            <a:r>
              <a:rPr lang="en-US" sz="2400" dirty="0">
                <a:solidFill>
                  <a:schemeClr val="tx1">
                    <a:lumMod val="95000"/>
                    <a:lumOff val="5000"/>
                  </a:schemeClr>
                </a:solidFill>
                <a:latin typeface="Tahoma" pitchFamily="34" charset="0"/>
                <a:ea typeface="Tahoma" pitchFamily="34" charset="0"/>
                <a:cs typeface="Tahoma" pitchFamily="34" charset="0"/>
              </a:rPr>
              <a:t> </a:t>
            </a:r>
            <a:r>
              <a:rPr lang="en-US" sz="2400" dirty="0" err="1">
                <a:solidFill>
                  <a:schemeClr val="tx1">
                    <a:lumMod val="95000"/>
                    <a:lumOff val="5000"/>
                  </a:schemeClr>
                </a:solidFill>
                <a:latin typeface="Tahoma" pitchFamily="34" charset="0"/>
                <a:ea typeface="Tahoma" pitchFamily="34" charset="0"/>
                <a:cs typeface="Tahoma" pitchFamily="34" charset="0"/>
              </a:rPr>
              <a:t>em</a:t>
            </a:r>
            <a:endParaRPr sz="2400" u="none" dirty="0">
              <a:solidFill>
                <a:schemeClr val="tx1">
                  <a:lumMod val="95000"/>
                  <a:lumOff val="5000"/>
                </a:schemeClr>
              </a:solidFill>
              <a:latin typeface="Tahoma" pitchFamily="34" charset="0"/>
              <a:ea typeface="Tahoma" pitchFamily="34" charset="0"/>
              <a:cs typeface="Tahoma" pitchFamily="34" charset="0"/>
            </a:endParaRPr>
          </a:p>
        </p:txBody>
      </p:sp>
      <p:sp>
        <p:nvSpPr>
          <p:cNvPr id="1223" name="Google Shape;1223;p63"/>
          <p:cNvSpPr/>
          <p:nvPr/>
        </p:nvSpPr>
        <p:spPr>
          <a:xfrm>
            <a:off x="35496" y="51470"/>
            <a:ext cx="1805931" cy="1048843"/>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63"/>
          <p:cNvSpPr/>
          <p:nvPr/>
        </p:nvSpPr>
        <p:spPr>
          <a:xfrm>
            <a:off x="8147253" y="245837"/>
            <a:ext cx="720323" cy="574971"/>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4213994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83"/>
                                        </p:tgtEl>
                                        <p:attrNameLst>
                                          <p:attrName>style.visibility</p:attrName>
                                        </p:attrNameLst>
                                      </p:cBhvr>
                                      <p:to>
                                        <p:strVal val="visible"/>
                                      </p:to>
                                    </p:set>
                                    <p:animEffect transition="in" filter="barn(inVertical)">
                                      <p:cBhvr>
                                        <p:cTn id="7" dur="500"/>
                                        <p:tgtEl>
                                          <p:spTgt spid="1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99"/>
        <p:cNvGrpSpPr/>
        <p:nvPr/>
      </p:nvGrpSpPr>
      <p:grpSpPr>
        <a:xfrm>
          <a:off x="0" y="0"/>
          <a:ext cx="0" cy="0"/>
          <a:chOff x="0" y="0"/>
          <a:chExt cx="0" cy="0"/>
        </a:xfrm>
      </p:grpSpPr>
      <p:sp>
        <p:nvSpPr>
          <p:cNvPr id="139" name="Google Shape;1151;p62"/>
          <p:cNvSpPr txBox="1">
            <a:spLocks noGrp="1"/>
          </p:cNvSpPr>
          <p:nvPr>
            <p:ph type="title" idx="4294967295"/>
          </p:nvPr>
        </p:nvSpPr>
        <p:spPr>
          <a:xfrm>
            <a:off x="1208656" y="2086789"/>
            <a:ext cx="3075312" cy="61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200" dirty="0">
                <a:latin typeface="Tahoma" pitchFamily="34" charset="0"/>
                <a:ea typeface="Tahoma" pitchFamily="34" charset="0"/>
                <a:cs typeface="Tahoma" pitchFamily="34" charset="0"/>
              </a:rPr>
              <a:t>m</a:t>
            </a:r>
            <a:r>
              <a:rPr lang="en" sz="3200" dirty="0">
                <a:latin typeface="Tahoma" pitchFamily="34" charset="0"/>
                <a:ea typeface="Tahoma" pitchFamily="34" charset="0"/>
                <a:cs typeface="Tahoma" pitchFamily="34" charset="0"/>
              </a:rPr>
              <a:t>ái </a:t>
            </a:r>
            <a:r>
              <a:rPr lang="en" sz="3200" dirty="0">
                <a:solidFill>
                  <a:schemeClr val="accent2">
                    <a:lumMod val="75000"/>
                  </a:schemeClr>
                </a:solidFill>
                <a:latin typeface="Tahoma" pitchFamily="34" charset="0"/>
                <a:ea typeface="Tahoma" pitchFamily="34" charset="0"/>
                <a:cs typeface="Tahoma" pitchFamily="34" charset="0"/>
              </a:rPr>
              <a:t>x</a:t>
            </a:r>
            <a:r>
              <a:rPr lang="en" sz="3200" dirty="0">
                <a:latin typeface="Tahoma" pitchFamily="34" charset="0"/>
                <a:ea typeface="Tahoma" pitchFamily="34" charset="0"/>
                <a:cs typeface="Tahoma" pitchFamily="34" charset="0"/>
              </a:rPr>
              <a:t>uồng</a:t>
            </a:r>
            <a:endParaRPr sz="3200" dirty="0">
              <a:latin typeface="Tahoma" pitchFamily="34" charset="0"/>
              <a:ea typeface="Tahoma" pitchFamily="34" charset="0"/>
              <a:cs typeface="Tahoma" pitchFamily="34" charset="0"/>
            </a:endParaRPr>
          </a:p>
        </p:txBody>
      </p:sp>
      <p:sp>
        <p:nvSpPr>
          <p:cNvPr id="140" name="Google Shape;1152;p62"/>
          <p:cNvSpPr txBox="1">
            <a:spLocks noGrp="1"/>
          </p:cNvSpPr>
          <p:nvPr>
            <p:ph type="title" idx="4294967295"/>
          </p:nvPr>
        </p:nvSpPr>
        <p:spPr>
          <a:xfrm>
            <a:off x="1208656" y="2825964"/>
            <a:ext cx="2067199" cy="61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200" dirty="0">
                <a:solidFill>
                  <a:schemeClr val="accent2">
                    <a:lumMod val="75000"/>
                  </a:schemeClr>
                </a:solidFill>
                <a:latin typeface="Tahoma" pitchFamily="34" charset="0"/>
                <a:ea typeface="Tahoma" pitchFamily="34" charset="0"/>
                <a:cs typeface="Tahoma" pitchFamily="34" charset="0"/>
              </a:rPr>
              <a:t>g</a:t>
            </a:r>
            <a:r>
              <a:rPr lang="en" sz="3200" dirty="0">
                <a:solidFill>
                  <a:schemeClr val="accent2">
                    <a:lumMod val="75000"/>
                  </a:schemeClr>
                </a:solidFill>
                <a:latin typeface="Tahoma" pitchFamily="34" charset="0"/>
                <a:ea typeface="Tahoma" pitchFamily="34" charset="0"/>
                <a:cs typeface="Tahoma" pitchFamily="34" charset="0"/>
              </a:rPr>
              <a:t>iã </a:t>
            </a:r>
            <a:r>
              <a:rPr lang="en" sz="3200" dirty="0">
                <a:latin typeface="Tahoma" pitchFamily="34" charset="0"/>
                <a:ea typeface="Tahoma" pitchFamily="34" charset="0"/>
                <a:cs typeface="Tahoma" pitchFamily="34" charset="0"/>
              </a:rPr>
              <a:t>bàng</a:t>
            </a:r>
            <a:endParaRPr sz="3200" dirty="0">
              <a:latin typeface="Tahoma" pitchFamily="34" charset="0"/>
              <a:ea typeface="Tahoma" pitchFamily="34" charset="0"/>
              <a:cs typeface="Tahoma" pitchFamily="34" charset="0"/>
            </a:endParaRPr>
          </a:p>
        </p:txBody>
      </p:sp>
      <p:sp>
        <p:nvSpPr>
          <p:cNvPr id="141" name="Google Shape;1173;p62">
            <a:hlinkClick r:id="rId3" action="ppaction://hlinksldjump"/>
          </p:cNvPr>
          <p:cNvSpPr/>
          <p:nvPr/>
        </p:nvSpPr>
        <p:spPr>
          <a:xfrm>
            <a:off x="513995" y="2141839"/>
            <a:ext cx="525000" cy="500100"/>
          </a:xfrm>
          <a:prstGeom prst="roundRect">
            <a:avLst>
              <a:gd name="adj" fmla="val 30219"/>
            </a:avLst>
          </a:prstGeom>
          <a:solidFill>
            <a:schemeClr val="tx2">
              <a:lumMod val="60000"/>
              <a:lumOff val="40000"/>
            </a:schemeClr>
          </a:solidFill>
          <a:ln>
            <a:noFill/>
          </a:ln>
          <a:effectLst>
            <a:outerShdw blurRad="57150" dist="28575" dir="762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500" b="1" dirty="0">
                <a:solidFill>
                  <a:schemeClr val="dk1"/>
                </a:solidFill>
                <a:latin typeface="Tahoma" pitchFamily="34" charset="0"/>
                <a:ea typeface="Tahoma" pitchFamily="34" charset="0"/>
                <a:cs typeface="Tahoma" pitchFamily="34" charset="0"/>
                <a:sym typeface="Lato"/>
              </a:rPr>
              <a:t>2</a:t>
            </a:r>
            <a:endParaRPr sz="2500" b="1" dirty="0">
              <a:solidFill>
                <a:schemeClr val="dk1"/>
              </a:solidFill>
              <a:latin typeface="Tahoma" pitchFamily="34" charset="0"/>
              <a:ea typeface="Tahoma" pitchFamily="34" charset="0"/>
              <a:cs typeface="Tahoma" pitchFamily="34" charset="0"/>
              <a:sym typeface="Lato"/>
            </a:endParaRPr>
          </a:p>
        </p:txBody>
      </p:sp>
      <p:sp>
        <p:nvSpPr>
          <p:cNvPr id="142" name="Google Shape;1174;p62">
            <a:hlinkClick r:id="rId3" action="ppaction://hlinksldjump"/>
          </p:cNvPr>
          <p:cNvSpPr/>
          <p:nvPr/>
        </p:nvSpPr>
        <p:spPr>
          <a:xfrm>
            <a:off x="513995" y="2881014"/>
            <a:ext cx="525000" cy="500100"/>
          </a:xfrm>
          <a:prstGeom prst="roundRect">
            <a:avLst>
              <a:gd name="adj" fmla="val 30219"/>
            </a:avLst>
          </a:prstGeom>
          <a:solidFill>
            <a:schemeClr val="tx2">
              <a:lumMod val="60000"/>
              <a:lumOff val="40000"/>
            </a:schemeClr>
          </a:solidFill>
          <a:ln>
            <a:noFill/>
          </a:ln>
          <a:effectLst>
            <a:outerShdw blurRad="57150" dist="28575" dir="762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500" b="1" dirty="0">
                <a:solidFill>
                  <a:schemeClr val="dk1"/>
                </a:solidFill>
                <a:latin typeface="Tahoma" pitchFamily="34" charset="0"/>
                <a:ea typeface="Tahoma" pitchFamily="34" charset="0"/>
                <a:cs typeface="Tahoma" pitchFamily="34" charset="0"/>
                <a:sym typeface="Lato"/>
              </a:rPr>
              <a:t>3</a:t>
            </a:r>
            <a:endParaRPr sz="2500" b="1" dirty="0">
              <a:solidFill>
                <a:schemeClr val="dk1"/>
              </a:solidFill>
              <a:latin typeface="Tahoma" pitchFamily="34" charset="0"/>
              <a:ea typeface="Tahoma" pitchFamily="34" charset="0"/>
              <a:cs typeface="Tahoma" pitchFamily="34" charset="0"/>
              <a:sym typeface="Lato"/>
            </a:endParaRPr>
          </a:p>
        </p:txBody>
      </p:sp>
      <p:sp>
        <p:nvSpPr>
          <p:cNvPr id="143" name="Google Shape;1152;p62"/>
          <p:cNvSpPr txBox="1">
            <a:spLocks noGrp="1"/>
          </p:cNvSpPr>
          <p:nvPr>
            <p:ph type="title" idx="4294967295"/>
          </p:nvPr>
        </p:nvSpPr>
        <p:spPr>
          <a:xfrm>
            <a:off x="1231540" y="3612189"/>
            <a:ext cx="1756283" cy="61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200" dirty="0" err="1">
                <a:latin typeface="Tahoma" pitchFamily="34" charset="0"/>
                <a:ea typeface="Tahoma" pitchFamily="34" charset="0"/>
                <a:cs typeface="Tahoma" pitchFamily="34" charset="0"/>
              </a:rPr>
              <a:t>lảnh</a:t>
            </a:r>
            <a:r>
              <a:rPr lang="en-US" sz="3200" dirty="0">
                <a:latin typeface="Tahoma" pitchFamily="34" charset="0"/>
                <a:ea typeface="Tahoma" pitchFamily="34" charset="0"/>
                <a:cs typeface="Tahoma" pitchFamily="34" charset="0"/>
              </a:rPr>
              <a:t> </a:t>
            </a:r>
            <a:r>
              <a:rPr lang="en-US" sz="3200" dirty="0" err="1">
                <a:latin typeface="Tahoma" pitchFamily="34" charset="0"/>
                <a:ea typeface="Tahoma" pitchFamily="34" charset="0"/>
                <a:cs typeface="Tahoma" pitchFamily="34" charset="0"/>
              </a:rPr>
              <a:t>l</a:t>
            </a:r>
            <a:r>
              <a:rPr lang="en-US" sz="3200" dirty="0" err="1">
                <a:solidFill>
                  <a:schemeClr val="accent2">
                    <a:lumMod val="75000"/>
                  </a:schemeClr>
                </a:solidFill>
                <a:latin typeface="Tahoma" pitchFamily="34" charset="0"/>
                <a:ea typeface="Tahoma" pitchFamily="34" charset="0"/>
                <a:cs typeface="Tahoma" pitchFamily="34" charset="0"/>
              </a:rPr>
              <a:t>ót</a:t>
            </a:r>
            <a:endParaRPr sz="3200" dirty="0">
              <a:solidFill>
                <a:schemeClr val="accent2">
                  <a:lumMod val="75000"/>
                </a:schemeClr>
              </a:solidFill>
              <a:latin typeface="Tahoma" pitchFamily="34" charset="0"/>
              <a:ea typeface="Tahoma" pitchFamily="34" charset="0"/>
              <a:cs typeface="Tahoma" pitchFamily="34" charset="0"/>
            </a:endParaRPr>
          </a:p>
        </p:txBody>
      </p:sp>
      <p:sp>
        <p:nvSpPr>
          <p:cNvPr id="144" name="Google Shape;1174;p62">
            <a:hlinkClick r:id="rId3" action="ppaction://hlinksldjump"/>
          </p:cNvPr>
          <p:cNvSpPr/>
          <p:nvPr/>
        </p:nvSpPr>
        <p:spPr>
          <a:xfrm>
            <a:off x="536879" y="3667239"/>
            <a:ext cx="525000" cy="500100"/>
          </a:xfrm>
          <a:prstGeom prst="roundRect">
            <a:avLst>
              <a:gd name="adj" fmla="val 30219"/>
            </a:avLst>
          </a:prstGeom>
          <a:solidFill>
            <a:schemeClr val="tx2">
              <a:lumMod val="60000"/>
              <a:lumOff val="40000"/>
            </a:schemeClr>
          </a:solidFill>
          <a:ln>
            <a:noFill/>
          </a:ln>
          <a:effectLst>
            <a:outerShdw blurRad="57150" dist="28575" dir="762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500" b="1" dirty="0">
                <a:solidFill>
                  <a:schemeClr val="dk1"/>
                </a:solidFill>
                <a:latin typeface="Tahoma" pitchFamily="34" charset="0"/>
                <a:ea typeface="Tahoma" pitchFamily="34" charset="0"/>
                <a:cs typeface="Tahoma" pitchFamily="34" charset="0"/>
                <a:sym typeface="Lato"/>
              </a:rPr>
              <a:t>4</a:t>
            </a:r>
            <a:endParaRPr sz="2500" b="1" dirty="0">
              <a:solidFill>
                <a:schemeClr val="dk1"/>
              </a:solidFill>
              <a:latin typeface="Tahoma" pitchFamily="34" charset="0"/>
              <a:ea typeface="Tahoma" pitchFamily="34" charset="0"/>
              <a:cs typeface="Tahoma" pitchFamily="34" charset="0"/>
              <a:sym typeface="Lato"/>
            </a:endParaRPr>
          </a:p>
        </p:txBody>
      </p:sp>
      <p:sp>
        <p:nvSpPr>
          <p:cNvPr id="146" name="Rounded Rectangle 145"/>
          <p:cNvSpPr/>
          <p:nvPr/>
        </p:nvSpPr>
        <p:spPr>
          <a:xfrm>
            <a:off x="0" y="267494"/>
            <a:ext cx="9144000" cy="120570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7" name="Rounded Rectangle 146"/>
          <p:cNvSpPr/>
          <p:nvPr/>
        </p:nvSpPr>
        <p:spPr>
          <a:xfrm>
            <a:off x="160460" y="123478"/>
            <a:ext cx="4627564" cy="1017016"/>
          </a:xfrm>
          <a:prstGeom prst="roundRect">
            <a:avLst/>
          </a:prstGeom>
          <a:solidFill>
            <a:schemeClr val="tx2">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vi-VN"/>
          </a:p>
        </p:txBody>
      </p:sp>
      <p:sp>
        <p:nvSpPr>
          <p:cNvPr id="148" name="Google Shape;1148;p62"/>
          <p:cNvSpPr txBox="1">
            <a:spLocks noGrp="1"/>
          </p:cNvSpPr>
          <p:nvPr>
            <p:ph type="title"/>
          </p:nvPr>
        </p:nvSpPr>
        <p:spPr>
          <a:xfrm>
            <a:off x="464935" y="344286"/>
            <a:ext cx="4107065" cy="575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800" dirty="0">
                <a:solidFill>
                  <a:schemeClr val="tx1">
                    <a:lumMod val="95000"/>
                    <a:lumOff val="5000"/>
                  </a:schemeClr>
                </a:solidFill>
              </a:rPr>
              <a:t>L</a:t>
            </a:r>
            <a:r>
              <a:rPr lang="en" sz="4800" dirty="0">
                <a:solidFill>
                  <a:schemeClr val="tx1">
                    <a:lumMod val="95000"/>
                    <a:lumOff val="5000"/>
                  </a:schemeClr>
                </a:solidFill>
              </a:rPr>
              <a:t>uyện viết từ khó</a:t>
            </a:r>
            <a:endParaRPr sz="4800" dirty="0">
              <a:solidFill>
                <a:schemeClr val="tx1">
                  <a:lumMod val="95000"/>
                  <a:lumOff val="5000"/>
                </a:schemeClr>
              </a:solidFill>
            </a:endParaRPr>
          </a:p>
        </p:txBody>
      </p:sp>
      <p:grpSp>
        <p:nvGrpSpPr>
          <p:cNvPr id="149" name="Google Shape;1898;p75"/>
          <p:cNvGrpSpPr/>
          <p:nvPr/>
        </p:nvGrpSpPr>
        <p:grpSpPr>
          <a:xfrm>
            <a:off x="5869620" y="529886"/>
            <a:ext cx="2370231" cy="3842064"/>
            <a:chOff x="5935827" y="724913"/>
            <a:chExt cx="2395220" cy="3697695"/>
          </a:xfrm>
        </p:grpSpPr>
        <p:sp>
          <p:nvSpPr>
            <p:cNvPr id="150" name="Google Shape;1899;p75"/>
            <p:cNvSpPr/>
            <p:nvPr/>
          </p:nvSpPr>
          <p:spPr>
            <a:xfrm>
              <a:off x="6717393" y="2212159"/>
              <a:ext cx="835100" cy="509909"/>
            </a:xfrm>
            <a:custGeom>
              <a:avLst/>
              <a:gdLst/>
              <a:ahLst/>
              <a:cxnLst/>
              <a:rect l="l" t="t" r="r" b="b"/>
              <a:pathLst>
                <a:path w="16628" h="10153" extrusionOk="0">
                  <a:moveTo>
                    <a:pt x="16627" y="0"/>
                  </a:moveTo>
                  <a:lnTo>
                    <a:pt x="1" y="61"/>
                  </a:lnTo>
                  <a:lnTo>
                    <a:pt x="1" y="10152"/>
                  </a:lnTo>
                  <a:lnTo>
                    <a:pt x="16019" y="10092"/>
                  </a:lnTo>
                  <a:lnTo>
                    <a:pt x="16627"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900;p75"/>
            <p:cNvSpPr/>
            <p:nvPr/>
          </p:nvSpPr>
          <p:spPr>
            <a:xfrm>
              <a:off x="6564766" y="1966369"/>
              <a:ext cx="117571" cy="996866"/>
            </a:xfrm>
            <a:custGeom>
              <a:avLst/>
              <a:gdLst/>
              <a:ahLst/>
              <a:cxnLst/>
              <a:rect l="l" t="t" r="r" b="b"/>
              <a:pathLst>
                <a:path w="2341" h="19849" extrusionOk="0">
                  <a:moveTo>
                    <a:pt x="2189" y="1"/>
                  </a:moveTo>
                  <a:lnTo>
                    <a:pt x="304" y="61"/>
                  </a:lnTo>
                  <a:lnTo>
                    <a:pt x="0" y="19849"/>
                  </a:lnTo>
                  <a:lnTo>
                    <a:pt x="2341" y="19758"/>
                  </a:lnTo>
                  <a:lnTo>
                    <a:pt x="2189" y="1"/>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901;p75"/>
            <p:cNvSpPr/>
            <p:nvPr/>
          </p:nvSpPr>
          <p:spPr>
            <a:xfrm>
              <a:off x="6674654" y="1966369"/>
              <a:ext cx="68755" cy="992296"/>
            </a:xfrm>
            <a:custGeom>
              <a:avLst/>
              <a:gdLst/>
              <a:ahLst/>
              <a:cxnLst/>
              <a:rect l="l" t="t" r="r" b="b"/>
              <a:pathLst>
                <a:path w="1369" h="19758" extrusionOk="0">
                  <a:moveTo>
                    <a:pt x="1" y="1"/>
                  </a:moveTo>
                  <a:lnTo>
                    <a:pt x="153" y="19758"/>
                  </a:lnTo>
                  <a:lnTo>
                    <a:pt x="1369" y="19697"/>
                  </a:lnTo>
                  <a:lnTo>
                    <a:pt x="1338" y="973"/>
                  </a:lnTo>
                  <a:lnTo>
                    <a:pt x="1"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902;p75"/>
            <p:cNvSpPr/>
            <p:nvPr/>
          </p:nvSpPr>
          <p:spPr>
            <a:xfrm>
              <a:off x="7468474" y="1990777"/>
              <a:ext cx="142029" cy="992296"/>
            </a:xfrm>
            <a:custGeom>
              <a:avLst/>
              <a:gdLst/>
              <a:ahLst/>
              <a:cxnLst/>
              <a:rect l="l" t="t" r="r" b="b"/>
              <a:pathLst>
                <a:path w="2828" h="19758" extrusionOk="0">
                  <a:moveTo>
                    <a:pt x="973" y="1"/>
                  </a:moveTo>
                  <a:lnTo>
                    <a:pt x="1" y="19758"/>
                  </a:lnTo>
                  <a:lnTo>
                    <a:pt x="2311" y="19758"/>
                  </a:lnTo>
                  <a:lnTo>
                    <a:pt x="2827" y="1"/>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903;p75"/>
            <p:cNvSpPr/>
            <p:nvPr/>
          </p:nvSpPr>
          <p:spPr>
            <a:xfrm>
              <a:off x="7584489" y="1990777"/>
              <a:ext cx="91656" cy="992296"/>
            </a:xfrm>
            <a:custGeom>
              <a:avLst/>
              <a:gdLst/>
              <a:ahLst/>
              <a:cxnLst/>
              <a:rect l="l" t="t" r="r" b="b"/>
              <a:pathLst>
                <a:path w="1825" h="19758" extrusionOk="0">
                  <a:moveTo>
                    <a:pt x="517" y="1"/>
                  </a:moveTo>
                  <a:lnTo>
                    <a:pt x="1" y="19758"/>
                  </a:lnTo>
                  <a:lnTo>
                    <a:pt x="1247" y="19758"/>
                  </a:lnTo>
                  <a:lnTo>
                    <a:pt x="1824" y="1034"/>
                  </a:lnTo>
                  <a:lnTo>
                    <a:pt x="517"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904;p75"/>
            <p:cNvSpPr/>
            <p:nvPr/>
          </p:nvSpPr>
          <p:spPr>
            <a:xfrm>
              <a:off x="6714380" y="3025818"/>
              <a:ext cx="116064" cy="972458"/>
            </a:xfrm>
            <a:custGeom>
              <a:avLst/>
              <a:gdLst/>
              <a:ahLst/>
              <a:cxnLst/>
              <a:rect l="l" t="t" r="r" b="b"/>
              <a:pathLst>
                <a:path w="2311" h="19363" extrusionOk="0">
                  <a:moveTo>
                    <a:pt x="0" y="0"/>
                  </a:moveTo>
                  <a:lnTo>
                    <a:pt x="517" y="19332"/>
                  </a:lnTo>
                  <a:lnTo>
                    <a:pt x="2310" y="19362"/>
                  </a:lnTo>
                  <a:lnTo>
                    <a:pt x="2249" y="61"/>
                  </a:lnTo>
                  <a:lnTo>
                    <a:pt x="0" y="0"/>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905;p75"/>
            <p:cNvSpPr/>
            <p:nvPr/>
          </p:nvSpPr>
          <p:spPr>
            <a:xfrm>
              <a:off x="6827331" y="3028831"/>
              <a:ext cx="70261" cy="969445"/>
            </a:xfrm>
            <a:custGeom>
              <a:avLst/>
              <a:gdLst/>
              <a:ahLst/>
              <a:cxnLst/>
              <a:rect l="l" t="t" r="r" b="b"/>
              <a:pathLst>
                <a:path w="1399" h="19303" extrusionOk="0">
                  <a:moveTo>
                    <a:pt x="0" y="1"/>
                  </a:moveTo>
                  <a:lnTo>
                    <a:pt x="61" y="19302"/>
                  </a:lnTo>
                  <a:lnTo>
                    <a:pt x="1399" y="18329"/>
                  </a:lnTo>
                  <a:lnTo>
                    <a:pt x="1186" y="31"/>
                  </a:lnTo>
                  <a:lnTo>
                    <a:pt x="0"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906;p75"/>
            <p:cNvSpPr/>
            <p:nvPr/>
          </p:nvSpPr>
          <p:spPr>
            <a:xfrm>
              <a:off x="7503580" y="3073127"/>
              <a:ext cx="135902" cy="972458"/>
            </a:xfrm>
            <a:custGeom>
              <a:avLst/>
              <a:gdLst/>
              <a:ahLst/>
              <a:cxnLst/>
              <a:rect l="l" t="t" r="r" b="b"/>
              <a:pathLst>
                <a:path w="2706" h="19363" extrusionOk="0">
                  <a:moveTo>
                    <a:pt x="1" y="0"/>
                  </a:moveTo>
                  <a:lnTo>
                    <a:pt x="882" y="19332"/>
                  </a:lnTo>
                  <a:lnTo>
                    <a:pt x="2706" y="19362"/>
                  </a:lnTo>
                  <a:lnTo>
                    <a:pt x="2280" y="31"/>
                  </a:lnTo>
                  <a:lnTo>
                    <a:pt x="1" y="0"/>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907;p75"/>
            <p:cNvSpPr/>
            <p:nvPr/>
          </p:nvSpPr>
          <p:spPr>
            <a:xfrm>
              <a:off x="7618088" y="3074634"/>
              <a:ext cx="87036" cy="970952"/>
            </a:xfrm>
            <a:custGeom>
              <a:avLst/>
              <a:gdLst/>
              <a:ahLst/>
              <a:cxnLst/>
              <a:rect l="l" t="t" r="r" b="b"/>
              <a:pathLst>
                <a:path w="1733" h="19333" extrusionOk="0">
                  <a:moveTo>
                    <a:pt x="0" y="1"/>
                  </a:moveTo>
                  <a:lnTo>
                    <a:pt x="426" y="19332"/>
                  </a:lnTo>
                  <a:lnTo>
                    <a:pt x="1733" y="18299"/>
                  </a:lnTo>
                  <a:lnTo>
                    <a:pt x="1186" y="1"/>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908;p75"/>
            <p:cNvSpPr/>
            <p:nvPr/>
          </p:nvSpPr>
          <p:spPr>
            <a:xfrm>
              <a:off x="7207416" y="3079204"/>
              <a:ext cx="134395" cy="970952"/>
            </a:xfrm>
            <a:custGeom>
              <a:avLst/>
              <a:gdLst/>
              <a:ahLst/>
              <a:cxnLst/>
              <a:rect l="l" t="t" r="r" b="b"/>
              <a:pathLst>
                <a:path w="2676" h="19333" extrusionOk="0">
                  <a:moveTo>
                    <a:pt x="1" y="1"/>
                  </a:moveTo>
                  <a:lnTo>
                    <a:pt x="882" y="19332"/>
                  </a:lnTo>
                  <a:lnTo>
                    <a:pt x="2676" y="19332"/>
                  </a:lnTo>
                  <a:lnTo>
                    <a:pt x="2281" y="31"/>
                  </a:lnTo>
                  <a:lnTo>
                    <a:pt x="1" y="1"/>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909;p75"/>
            <p:cNvSpPr/>
            <p:nvPr/>
          </p:nvSpPr>
          <p:spPr>
            <a:xfrm>
              <a:off x="7321924" y="3080761"/>
              <a:ext cx="85529" cy="969395"/>
            </a:xfrm>
            <a:custGeom>
              <a:avLst/>
              <a:gdLst/>
              <a:ahLst/>
              <a:cxnLst/>
              <a:rect l="l" t="t" r="r" b="b"/>
              <a:pathLst>
                <a:path w="1703" h="19302" extrusionOk="0">
                  <a:moveTo>
                    <a:pt x="1" y="0"/>
                  </a:moveTo>
                  <a:lnTo>
                    <a:pt x="396" y="19301"/>
                  </a:lnTo>
                  <a:lnTo>
                    <a:pt x="1703" y="18298"/>
                  </a:lnTo>
                  <a:lnTo>
                    <a:pt x="1186" y="0"/>
                  </a:ln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910;p75"/>
            <p:cNvSpPr/>
            <p:nvPr/>
          </p:nvSpPr>
          <p:spPr>
            <a:xfrm>
              <a:off x="6656372" y="2126680"/>
              <a:ext cx="859458" cy="537381"/>
            </a:xfrm>
            <a:custGeom>
              <a:avLst/>
              <a:gdLst/>
              <a:ahLst/>
              <a:cxnLst/>
              <a:rect l="l" t="t" r="r" b="b"/>
              <a:pathLst>
                <a:path w="17113" h="10700" extrusionOk="0">
                  <a:moveTo>
                    <a:pt x="0" y="0"/>
                  </a:moveTo>
                  <a:lnTo>
                    <a:pt x="456" y="10699"/>
                  </a:lnTo>
                  <a:lnTo>
                    <a:pt x="16475" y="10669"/>
                  </a:lnTo>
                  <a:lnTo>
                    <a:pt x="17113" y="578"/>
                  </a:lnTo>
                  <a:lnTo>
                    <a:pt x="0" y="0"/>
                  </a:lnTo>
                  <a:close/>
                </a:path>
              </a:pathLst>
            </a:custGeom>
            <a:solidFill>
              <a:srgbClr val="635B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911;p75"/>
            <p:cNvSpPr/>
            <p:nvPr/>
          </p:nvSpPr>
          <p:spPr>
            <a:xfrm>
              <a:off x="7850117" y="1317591"/>
              <a:ext cx="1557" cy="3114"/>
            </a:xfrm>
            <a:custGeom>
              <a:avLst/>
              <a:gdLst/>
              <a:ahLst/>
              <a:cxnLst/>
              <a:rect l="l" t="t" r="r" b="b"/>
              <a:pathLst>
                <a:path w="31" h="62" extrusionOk="0">
                  <a:moveTo>
                    <a:pt x="31" y="0"/>
                  </a:moveTo>
                  <a:cubicBezTo>
                    <a:pt x="31" y="31"/>
                    <a:pt x="1" y="61"/>
                    <a:pt x="1" y="61"/>
                  </a:cubicBezTo>
                  <a:cubicBezTo>
                    <a:pt x="1" y="61"/>
                    <a:pt x="31" y="31"/>
                    <a:pt x="31"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912;p75"/>
            <p:cNvSpPr/>
            <p:nvPr/>
          </p:nvSpPr>
          <p:spPr>
            <a:xfrm>
              <a:off x="6886845" y="2041150"/>
              <a:ext cx="50" cy="50"/>
            </a:xfrm>
            <a:custGeom>
              <a:avLst/>
              <a:gdLst/>
              <a:ahLst/>
              <a:cxnLst/>
              <a:rect l="l" t="t" r="r" b="b"/>
              <a:pathLst>
                <a:path w="1" h="1" extrusionOk="0">
                  <a:moveTo>
                    <a:pt x="1" y="1"/>
                  </a:move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913;p75"/>
            <p:cNvSpPr/>
            <p:nvPr/>
          </p:nvSpPr>
          <p:spPr>
            <a:xfrm>
              <a:off x="6299138" y="1463991"/>
              <a:ext cx="216811" cy="137760"/>
            </a:xfrm>
            <a:custGeom>
              <a:avLst/>
              <a:gdLst/>
              <a:ahLst/>
              <a:cxnLst/>
              <a:rect l="l" t="t" r="r" b="b"/>
              <a:pathLst>
                <a:path w="4317" h="2743" extrusionOk="0">
                  <a:moveTo>
                    <a:pt x="2347" y="1"/>
                  </a:moveTo>
                  <a:cubicBezTo>
                    <a:pt x="1515" y="1"/>
                    <a:pt x="688" y="246"/>
                    <a:pt x="1" y="733"/>
                  </a:cubicBezTo>
                  <a:cubicBezTo>
                    <a:pt x="139" y="1746"/>
                    <a:pt x="975" y="2742"/>
                    <a:pt x="2562" y="2742"/>
                  </a:cubicBezTo>
                  <a:cubicBezTo>
                    <a:pt x="3070" y="2742"/>
                    <a:pt x="3654" y="2640"/>
                    <a:pt x="4317" y="2405"/>
                  </a:cubicBezTo>
                  <a:lnTo>
                    <a:pt x="4317" y="490"/>
                  </a:lnTo>
                  <a:cubicBezTo>
                    <a:pt x="3704" y="163"/>
                    <a:pt x="3024" y="1"/>
                    <a:pt x="2347"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914;p75"/>
            <p:cNvSpPr/>
            <p:nvPr/>
          </p:nvSpPr>
          <p:spPr>
            <a:xfrm>
              <a:off x="6293011" y="1386145"/>
              <a:ext cx="222938" cy="114658"/>
            </a:xfrm>
            <a:custGeom>
              <a:avLst/>
              <a:gdLst/>
              <a:ahLst/>
              <a:cxnLst/>
              <a:rect l="l" t="t" r="r" b="b"/>
              <a:pathLst>
                <a:path w="4439" h="2283" extrusionOk="0">
                  <a:moveTo>
                    <a:pt x="2298" y="0"/>
                  </a:moveTo>
                  <a:cubicBezTo>
                    <a:pt x="1859" y="0"/>
                    <a:pt x="1386" y="99"/>
                    <a:pt x="913" y="368"/>
                  </a:cubicBezTo>
                  <a:cubicBezTo>
                    <a:pt x="275" y="733"/>
                    <a:pt x="1" y="1523"/>
                    <a:pt x="123" y="2283"/>
                  </a:cubicBezTo>
                  <a:cubicBezTo>
                    <a:pt x="810" y="1796"/>
                    <a:pt x="1637" y="1551"/>
                    <a:pt x="2469" y="1551"/>
                  </a:cubicBezTo>
                  <a:cubicBezTo>
                    <a:pt x="3146" y="1551"/>
                    <a:pt x="3826" y="1713"/>
                    <a:pt x="4439" y="2040"/>
                  </a:cubicBezTo>
                  <a:lnTo>
                    <a:pt x="4439" y="733"/>
                  </a:lnTo>
                  <a:cubicBezTo>
                    <a:pt x="4439" y="733"/>
                    <a:pt x="3495" y="0"/>
                    <a:pt x="2298"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915;p75"/>
            <p:cNvSpPr/>
            <p:nvPr/>
          </p:nvSpPr>
          <p:spPr>
            <a:xfrm>
              <a:off x="6363273" y="1470068"/>
              <a:ext cx="134345" cy="114708"/>
            </a:xfrm>
            <a:custGeom>
              <a:avLst/>
              <a:gdLst/>
              <a:ahLst/>
              <a:cxnLst/>
              <a:rect l="l" t="t" r="r" b="b"/>
              <a:pathLst>
                <a:path w="2675" h="2284" extrusionOk="0">
                  <a:moveTo>
                    <a:pt x="1133" y="0"/>
                  </a:moveTo>
                  <a:cubicBezTo>
                    <a:pt x="750" y="0"/>
                    <a:pt x="358" y="82"/>
                    <a:pt x="31" y="156"/>
                  </a:cubicBezTo>
                  <a:cubicBezTo>
                    <a:pt x="0" y="186"/>
                    <a:pt x="0" y="217"/>
                    <a:pt x="31" y="217"/>
                  </a:cubicBezTo>
                  <a:cubicBezTo>
                    <a:pt x="387" y="217"/>
                    <a:pt x="795" y="137"/>
                    <a:pt x="1178" y="137"/>
                  </a:cubicBezTo>
                  <a:cubicBezTo>
                    <a:pt x="1580" y="137"/>
                    <a:pt x="1955" y="224"/>
                    <a:pt x="2219" y="581"/>
                  </a:cubicBezTo>
                  <a:cubicBezTo>
                    <a:pt x="2553" y="1037"/>
                    <a:pt x="2493" y="1676"/>
                    <a:pt x="2523" y="2192"/>
                  </a:cubicBezTo>
                  <a:cubicBezTo>
                    <a:pt x="2523" y="2253"/>
                    <a:pt x="2561" y="2284"/>
                    <a:pt x="2599" y="2284"/>
                  </a:cubicBezTo>
                  <a:cubicBezTo>
                    <a:pt x="2637" y="2284"/>
                    <a:pt x="2675" y="2253"/>
                    <a:pt x="2675" y="2192"/>
                  </a:cubicBezTo>
                  <a:cubicBezTo>
                    <a:pt x="2675" y="1585"/>
                    <a:pt x="2675" y="825"/>
                    <a:pt x="2219" y="369"/>
                  </a:cubicBezTo>
                  <a:cubicBezTo>
                    <a:pt x="1924" y="89"/>
                    <a:pt x="1534" y="0"/>
                    <a:pt x="113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916;p75"/>
            <p:cNvSpPr/>
            <p:nvPr/>
          </p:nvSpPr>
          <p:spPr>
            <a:xfrm>
              <a:off x="6420275" y="1501758"/>
              <a:ext cx="78548" cy="47360"/>
            </a:xfrm>
            <a:custGeom>
              <a:avLst/>
              <a:gdLst/>
              <a:ahLst/>
              <a:cxnLst/>
              <a:rect l="l" t="t" r="r" b="b"/>
              <a:pathLst>
                <a:path w="1564" h="943" extrusionOk="0">
                  <a:moveTo>
                    <a:pt x="552" y="0"/>
                  </a:moveTo>
                  <a:cubicBezTo>
                    <a:pt x="390" y="0"/>
                    <a:pt x="220" y="58"/>
                    <a:pt x="51" y="194"/>
                  </a:cubicBezTo>
                  <a:cubicBezTo>
                    <a:pt x="1" y="243"/>
                    <a:pt x="32" y="293"/>
                    <a:pt x="79" y="293"/>
                  </a:cubicBezTo>
                  <a:cubicBezTo>
                    <a:pt x="89" y="293"/>
                    <a:pt x="100" y="290"/>
                    <a:pt x="111" y="285"/>
                  </a:cubicBezTo>
                  <a:cubicBezTo>
                    <a:pt x="250" y="229"/>
                    <a:pt x="383" y="193"/>
                    <a:pt x="512" y="193"/>
                  </a:cubicBezTo>
                  <a:cubicBezTo>
                    <a:pt x="666" y="193"/>
                    <a:pt x="814" y="244"/>
                    <a:pt x="962" y="376"/>
                  </a:cubicBezTo>
                  <a:cubicBezTo>
                    <a:pt x="1145" y="528"/>
                    <a:pt x="1236" y="741"/>
                    <a:pt x="1388" y="923"/>
                  </a:cubicBezTo>
                  <a:cubicBezTo>
                    <a:pt x="1402" y="937"/>
                    <a:pt x="1418" y="943"/>
                    <a:pt x="1436" y="943"/>
                  </a:cubicBezTo>
                  <a:cubicBezTo>
                    <a:pt x="1496" y="943"/>
                    <a:pt x="1564" y="872"/>
                    <a:pt x="1540" y="802"/>
                  </a:cubicBezTo>
                  <a:cubicBezTo>
                    <a:pt x="1343" y="385"/>
                    <a:pt x="972" y="0"/>
                    <a:pt x="552"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917;p75"/>
            <p:cNvSpPr/>
            <p:nvPr/>
          </p:nvSpPr>
          <p:spPr>
            <a:xfrm>
              <a:off x="7500516" y="1463991"/>
              <a:ext cx="216861" cy="137760"/>
            </a:xfrm>
            <a:custGeom>
              <a:avLst/>
              <a:gdLst/>
              <a:ahLst/>
              <a:cxnLst/>
              <a:rect l="l" t="t" r="r" b="b"/>
              <a:pathLst>
                <a:path w="4318" h="2743" extrusionOk="0">
                  <a:moveTo>
                    <a:pt x="1948" y="1"/>
                  </a:moveTo>
                  <a:cubicBezTo>
                    <a:pt x="1273" y="1"/>
                    <a:pt x="600" y="163"/>
                    <a:pt x="1" y="490"/>
                  </a:cubicBezTo>
                  <a:lnTo>
                    <a:pt x="1" y="2405"/>
                  </a:lnTo>
                  <a:cubicBezTo>
                    <a:pt x="656" y="2640"/>
                    <a:pt x="1235" y="2742"/>
                    <a:pt x="1739" y="2742"/>
                  </a:cubicBezTo>
                  <a:cubicBezTo>
                    <a:pt x="3314" y="2742"/>
                    <a:pt x="4156" y="1746"/>
                    <a:pt x="4317" y="733"/>
                  </a:cubicBezTo>
                  <a:cubicBezTo>
                    <a:pt x="3613" y="246"/>
                    <a:pt x="2779" y="1"/>
                    <a:pt x="1948"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918;p75"/>
            <p:cNvSpPr/>
            <p:nvPr/>
          </p:nvSpPr>
          <p:spPr>
            <a:xfrm>
              <a:off x="7500516" y="1386145"/>
              <a:ext cx="222938" cy="114658"/>
            </a:xfrm>
            <a:custGeom>
              <a:avLst/>
              <a:gdLst/>
              <a:ahLst/>
              <a:cxnLst/>
              <a:rect l="l" t="t" r="r" b="b"/>
              <a:pathLst>
                <a:path w="4439" h="2283" extrusionOk="0">
                  <a:moveTo>
                    <a:pt x="2142" y="0"/>
                  </a:moveTo>
                  <a:cubicBezTo>
                    <a:pt x="945" y="0"/>
                    <a:pt x="1" y="733"/>
                    <a:pt x="1" y="733"/>
                  </a:cubicBezTo>
                  <a:lnTo>
                    <a:pt x="1" y="2040"/>
                  </a:lnTo>
                  <a:cubicBezTo>
                    <a:pt x="600" y="1713"/>
                    <a:pt x="1273" y="1551"/>
                    <a:pt x="1948" y="1551"/>
                  </a:cubicBezTo>
                  <a:cubicBezTo>
                    <a:pt x="2779" y="1551"/>
                    <a:pt x="3613" y="1796"/>
                    <a:pt x="4317" y="2283"/>
                  </a:cubicBezTo>
                  <a:cubicBezTo>
                    <a:pt x="4439" y="1523"/>
                    <a:pt x="4165" y="733"/>
                    <a:pt x="3527" y="368"/>
                  </a:cubicBezTo>
                  <a:cubicBezTo>
                    <a:pt x="3054" y="99"/>
                    <a:pt x="2581" y="0"/>
                    <a:pt x="2142"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919;p75"/>
            <p:cNvSpPr/>
            <p:nvPr/>
          </p:nvSpPr>
          <p:spPr>
            <a:xfrm>
              <a:off x="7517341" y="1470068"/>
              <a:ext cx="134395" cy="114708"/>
            </a:xfrm>
            <a:custGeom>
              <a:avLst/>
              <a:gdLst/>
              <a:ahLst/>
              <a:cxnLst/>
              <a:rect l="l" t="t" r="r" b="b"/>
              <a:pathLst>
                <a:path w="2676" h="2284" extrusionOk="0">
                  <a:moveTo>
                    <a:pt x="1546" y="0"/>
                  </a:moveTo>
                  <a:cubicBezTo>
                    <a:pt x="1142" y="0"/>
                    <a:pt x="751" y="89"/>
                    <a:pt x="456" y="369"/>
                  </a:cubicBezTo>
                  <a:cubicBezTo>
                    <a:pt x="0" y="855"/>
                    <a:pt x="0" y="1585"/>
                    <a:pt x="31" y="2192"/>
                  </a:cubicBezTo>
                  <a:cubicBezTo>
                    <a:pt x="31" y="2253"/>
                    <a:pt x="69" y="2284"/>
                    <a:pt x="107" y="2284"/>
                  </a:cubicBezTo>
                  <a:cubicBezTo>
                    <a:pt x="145" y="2284"/>
                    <a:pt x="183" y="2253"/>
                    <a:pt x="183" y="2192"/>
                  </a:cubicBezTo>
                  <a:cubicBezTo>
                    <a:pt x="183" y="1676"/>
                    <a:pt x="152" y="1037"/>
                    <a:pt x="456" y="581"/>
                  </a:cubicBezTo>
                  <a:cubicBezTo>
                    <a:pt x="715" y="217"/>
                    <a:pt x="1087" y="126"/>
                    <a:pt x="1482" y="126"/>
                  </a:cubicBezTo>
                  <a:cubicBezTo>
                    <a:pt x="1877" y="126"/>
                    <a:pt x="2295" y="217"/>
                    <a:pt x="2645" y="217"/>
                  </a:cubicBezTo>
                  <a:cubicBezTo>
                    <a:pt x="2675" y="217"/>
                    <a:pt x="2675" y="186"/>
                    <a:pt x="2675" y="156"/>
                  </a:cubicBezTo>
                  <a:cubicBezTo>
                    <a:pt x="2333" y="82"/>
                    <a:pt x="1933" y="0"/>
                    <a:pt x="1546"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920;p75"/>
            <p:cNvSpPr/>
            <p:nvPr/>
          </p:nvSpPr>
          <p:spPr>
            <a:xfrm>
              <a:off x="7517693" y="1502411"/>
              <a:ext cx="77242" cy="46707"/>
            </a:xfrm>
            <a:custGeom>
              <a:avLst/>
              <a:gdLst/>
              <a:ahLst/>
              <a:cxnLst/>
              <a:rect l="l" t="t" r="r" b="b"/>
              <a:pathLst>
                <a:path w="1538" h="930" extrusionOk="0">
                  <a:moveTo>
                    <a:pt x="1016" y="1"/>
                  </a:moveTo>
                  <a:cubicBezTo>
                    <a:pt x="595" y="1"/>
                    <a:pt x="222" y="371"/>
                    <a:pt x="24" y="789"/>
                  </a:cubicBezTo>
                  <a:cubicBezTo>
                    <a:pt x="0" y="859"/>
                    <a:pt x="50" y="930"/>
                    <a:pt x="101" y="930"/>
                  </a:cubicBezTo>
                  <a:cubicBezTo>
                    <a:pt x="116" y="930"/>
                    <a:pt x="132" y="924"/>
                    <a:pt x="145" y="910"/>
                  </a:cubicBezTo>
                  <a:cubicBezTo>
                    <a:pt x="297" y="728"/>
                    <a:pt x="388" y="515"/>
                    <a:pt x="571" y="363"/>
                  </a:cubicBezTo>
                  <a:cubicBezTo>
                    <a:pt x="719" y="231"/>
                    <a:pt x="868" y="180"/>
                    <a:pt x="1021" y="180"/>
                  </a:cubicBezTo>
                  <a:cubicBezTo>
                    <a:pt x="1150" y="180"/>
                    <a:pt x="1283" y="216"/>
                    <a:pt x="1422" y="272"/>
                  </a:cubicBezTo>
                  <a:cubicBezTo>
                    <a:pt x="1433" y="277"/>
                    <a:pt x="1444" y="280"/>
                    <a:pt x="1455" y="280"/>
                  </a:cubicBezTo>
                  <a:cubicBezTo>
                    <a:pt x="1502" y="280"/>
                    <a:pt x="1538" y="230"/>
                    <a:pt x="1513" y="181"/>
                  </a:cubicBezTo>
                  <a:cubicBezTo>
                    <a:pt x="1345" y="55"/>
                    <a:pt x="1177" y="1"/>
                    <a:pt x="1016"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921;p75"/>
            <p:cNvSpPr/>
            <p:nvPr/>
          </p:nvSpPr>
          <p:spPr>
            <a:xfrm>
              <a:off x="6905176" y="1951101"/>
              <a:ext cx="253473" cy="118525"/>
            </a:xfrm>
            <a:custGeom>
              <a:avLst/>
              <a:gdLst/>
              <a:ahLst/>
              <a:cxnLst/>
              <a:rect l="l" t="t" r="r" b="b"/>
              <a:pathLst>
                <a:path w="5047" h="2360" extrusionOk="0">
                  <a:moveTo>
                    <a:pt x="5046" y="1"/>
                  </a:moveTo>
                  <a:lnTo>
                    <a:pt x="5046" y="1"/>
                  </a:lnTo>
                  <a:cubicBezTo>
                    <a:pt x="3375" y="122"/>
                    <a:pt x="1764" y="396"/>
                    <a:pt x="183" y="943"/>
                  </a:cubicBezTo>
                  <a:cubicBezTo>
                    <a:pt x="122" y="1125"/>
                    <a:pt x="92" y="1277"/>
                    <a:pt x="1" y="1429"/>
                  </a:cubicBezTo>
                  <a:cubicBezTo>
                    <a:pt x="1" y="1429"/>
                    <a:pt x="792" y="2360"/>
                    <a:pt x="2506" y="2360"/>
                  </a:cubicBezTo>
                  <a:cubicBezTo>
                    <a:pt x="3192" y="2360"/>
                    <a:pt x="4026" y="2211"/>
                    <a:pt x="5016" y="1794"/>
                  </a:cubicBezTo>
                  <a:cubicBezTo>
                    <a:pt x="5016" y="1794"/>
                    <a:pt x="4955" y="973"/>
                    <a:pt x="5046"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922;p75"/>
            <p:cNvSpPr/>
            <p:nvPr/>
          </p:nvSpPr>
          <p:spPr>
            <a:xfrm>
              <a:off x="6905176" y="1856481"/>
              <a:ext cx="271804" cy="141979"/>
            </a:xfrm>
            <a:custGeom>
              <a:avLst/>
              <a:gdLst/>
              <a:ahLst/>
              <a:cxnLst/>
              <a:rect l="l" t="t" r="r" b="b"/>
              <a:pathLst>
                <a:path w="5412" h="2827" extrusionOk="0">
                  <a:moveTo>
                    <a:pt x="5411" y="0"/>
                  </a:moveTo>
                  <a:lnTo>
                    <a:pt x="1" y="426"/>
                  </a:lnTo>
                  <a:cubicBezTo>
                    <a:pt x="1" y="426"/>
                    <a:pt x="426" y="1763"/>
                    <a:pt x="183" y="2827"/>
                  </a:cubicBezTo>
                  <a:cubicBezTo>
                    <a:pt x="1764" y="2280"/>
                    <a:pt x="3375" y="2006"/>
                    <a:pt x="5046" y="1885"/>
                  </a:cubicBezTo>
                  <a:cubicBezTo>
                    <a:pt x="5077" y="1277"/>
                    <a:pt x="5198" y="578"/>
                    <a:pt x="5411"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923;p75"/>
            <p:cNvSpPr/>
            <p:nvPr/>
          </p:nvSpPr>
          <p:spPr>
            <a:xfrm>
              <a:off x="6492797" y="891100"/>
              <a:ext cx="1050504" cy="989835"/>
            </a:xfrm>
            <a:custGeom>
              <a:avLst/>
              <a:gdLst/>
              <a:ahLst/>
              <a:cxnLst/>
              <a:rect l="l" t="t" r="r" b="b"/>
              <a:pathLst>
                <a:path w="20917" h="19709" extrusionOk="0">
                  <a:moveTo>
                    <a:pt x="7883" y="1"/>
                  </a:moveTo>
                  <a:cubicBezTo>
                    <a:pt x="3784" y="1"/>
                    <a:pt x="0" y="2091"/>
                    <a:pt x="187" y="9921"/>
                  </a:cubicBezTo>
                  <a:cubicBezTo>
                    <a:pt x="187" y="9921"/>
                    <a:pt x="66" y="13599"/>
                    <a:pt x="947" y="15423"/>
                  </a:cubicBezTo>
                  <a:cubicBezTo>
                    <a:pt x="1859" y="17246"/>
                    <a:pt x="4807" y="19283"/>
                    <a:pt x="8789" y="19648"/>
                  </a:cubicBezTo>
                  <a:cubicBezTo>
                    <a:pt x="9232" y="19688"/>
                    <a:pt x="9691" y="19708"/>
                    <a:pt x="10158" y="19708"/>
                  </a:cubicBezTo>
                  <a:cubicBezTo>
                    <a:pt x="13891" y="19708"/>
                    <a:pt x="18165" y="18415"/>
                    <a:pt x="19245" y="15848"/>
                  </a:cubicBezTo>
                  <a:cubicBezTo>
                    <a:pt x="20431" y="12991"/>
                    <a:pt x="20917" y="10985"/>
                    <a:pt x="20552" y="8067"/>
                  </a:cubicBezTo>
                  <a:cubicBezTo>
                    <a:pt x="20188" y="5149"/>
                    <a:pt x="20005" y="3842"/>
                    <a:pt x="17300" y="2535"/>
                  </a:cubicBezTo>
                  <a:cubicBezTo>
                    <a:pt x="15980" y="1897"/>
                    <a:pt x="11788" y="1"/>
                    <a:pt x="7883"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924;p75"/>
            <p:cNvSpPr/>
            <p:nvPr/>
          </p:nvSpPr>
          <p:spPr>
            <a:xfrm>
              <a:off x="6972374" y="1388204"/>
              <a:ext cx="73275" cy="126510"/>
            </a:xfrm>
            <a:custGeom>
              <a:avLst/>
              <a:gdLst/>
              <a:ahLst/>
              <a:cxnLst/>
              <a:rect l="l" t="t" r="r" b="b"/>
              <a:pathLst>
                <a:path w="1459" h="2519" extrusionOk="0">
                  <a:moveTo>
                    <a:pt x="334" y="0"/>
                  </a:moveTo>
                  <a:cubicBezTo>
                    <a:pt x="319" y="0"/>
                    <a:pt x="304" y="8"/>
                    <a:pt x="304" y="23"/>
                  </a:cubicBezTo>
                  <a:cubicBezTo>
                    <a:pt x="213" y="327"/>
                    <a:pt x="182" y="692"/>
                    <a:pt x="91" y="1026"/>
                  </a:cubicBezTo>
                  <a:cubicBezTo>
                    <a:pt x="61" y="1239"/>
                    <a:pt x="0" y="1482"/>
                    <a:pt x="122" y="1695"/>
                  </a:cubicBezTo>
                  <a:cubicBezTo>
                    <a:pt x="176" y="1831"/>
                    <a:pt x="304" y="1943"/>
                    <a:pt x="439" y="1943"/>
                  </a:cubicBezTo>
                  <a:cubicBezTo>
                    <a:pt x="455" y="1943"/>
                    <a:pt x="471" y="1941"/>
                    <a:pt x="486" y="1938"/>
                  </a:cubicBezTo>
                  <a:cubicBezTo>
                    <a:pt x="578" y="1938"/>
                    <a:pt x="669" y="1877"/>
                    <a:pt x="730" y="1847"/>
                  </a:cubicBezTo>
                  <a:cubicBezTo>
                    <a:pt x="760" y="1816"/>
                    <a:pt x="821" y="1756"/>
                    <a:pt x="851" y="1756"/>
                  </a:cubicBezTo>
                  <a:cubicBezTo>
                    <a:pt x="902" y="1715"/>
                    <a:pt x="942" y="1695"/>
                    <a:pt x="974" y="1695"/>
                  </a:cubicBezTo>
                  <a:cubicBezTo>
                    <a:pt x="1037" y="1695"/>
                    <a:pt x="1064" y="1776"/>
                    <a:pt x="1064" y="1938"/>
                  </a:cubicBezTo>
                  <a:cubicBezTo>
                    <a:pt x="1216" y="2151"/>
                    <a:pt x="1185" y="2272"/>
                    <a:pt x="942" y="2333"/>
                  </a:cubicBezTo>
                  <a:cubicBezTo>
                    <a:pt x="830" y="2361"/>
                    <a:pt x="873" y="2519"/>
                    <a:pt x="952" y="2519"/>
                  </a:cubicBezTo>
                  <a:cubicBezTo>
                    <a:pt x="959" y="2519"/>
                    <a:pt x="966" y="2518"/>
                    <a:pt x="973" y="2515"/>
                  </a:cubicBezTo>
                  <a:cubicBezTo>
                    <a:pt x="1216" y="2424"/>
                    <a:pt x="1459" y="2181"/>
                    <a:pt x="1459" y="1908"/>
                  </a:cubicBezTo>
                  <a:cubicBezTo>
                    <a:pt x="1429" y="1664"/>
                    <a:pt x="1216" y="1512"/>
                    <a:pt x="1003" y="1512"/>
                  </a:cubicBezTo>
                  <a:cubicBezTo>
                    <a:pt x="851" y="1512"/>
                    <a:pt x="790" y="1634"/>
                    <a:pt x="638" y="1695"/>
                  </a:cubicBezTo>
                  <a:cubicBezTo>
                    <a:pt x="562" y="1724"/>
                    <a:pt x="499" y="1737"/>
                    <a:pt x="447" y="1737"/>
                  </a:cubicBezTo>
                  <a:cubicBezTo>
                    <a:pt x="124" y="1737"/>
                    <a:pt x="221" y="1231"/>
                    <a:pt x="274" y="996"/>
                  </a:cubicBezTo>
                  <a:cubicBezTo>
                    <a:pt x="304" y="722"/>
                    <a:pt x="517" y="297"/>
                    <a:pt x="365" y="23"/>
                  </a:cubicBezTo>
                  <a:cubicBezTo>
                    <a:pt x="365" y="8"/>
                    <a:pt x="350" y="0"/>
                    <a:pt x="334"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925;p75"/>
            <p:cNvSpPr/>
            <p:nvPr/>
          </p:nvSpPr>
          <p:spPr>
            <a:xfrm>
              <a:off x="6961677" y="1589698"/>
              <a:ext cx="108430" cy="51629"/>
            </a:xfrm>
            <a:custGeom>
              <a:avLst/>
              <a:gdLst/>
              <a:ahLst/>
              <a:cxnLst/>
              <a:rect l="l" t="t" r="r" b="b"/>
              <a:pathLst>
                <a:path w="2159" h="1028" extrusionOk="0">
                  <a:moveTo>
                    <a:pt x="2048" y="0"/>
                  </a:moveTo>
                  <a:cubicBezTo>
                    <a:pt x="1991" y="0"/>
                    <a:pt x="1930" y="38"/>
                    <a:pt x="1915" y="114"/>
                  </a:cubicBezTo>
                  <a:cubicBezTo>
                    <a:pt x="1857" y="547"/>
                    <a:pt x="1581" y="816"/>
                    <a:pt x="1162" y="816"/>
                  </a:cubicBezTo>
                  <a:cubicBezTo>
                    <a:pt x="1140" y="816"/>
                    <a:pt x="1118" y="815"/>
                    <a:pt x="1095" y="814"/>
                  </a:cubicBezTo>
                  <a:cubicBezTo>
                    <a:pt x="882" y="814"/>
                    <a:pt x="669" y="753"/>
                    <a:pt x="517" y="601"/>
                  </a:cubicBezTo>
                  <a:cubicBezTo>
                    <a:pt x="365" y="479"/>
                    <a:pt x="335" y="297"/>
                    <a:pt x="213" y="175"/>
                  </a:cubicBezTo>
                  <a:cubicBezTo>
                    <a:pt x="213" y="160"/>
                    <a:pt x="205" y="152"/>
                    <a:pt x="194" y="152"/>
                  </a:cubicBezTo>
                  <a:cubicBezTo>
                    <a:pt x="183" y="152"/>
                    <a:pt x="167" y="160"/>
                    <a:pt x="152" y="175"/>
                  </a:cubicBezTo>
                  <a:cubicBezTo>
                    <a:pt x="0" y="662"/>
                    <a:pt x="730" y="1026"/>
                    <a:pt x="1125" y="1026"/>
                  </a:cubicBezTo>
                  <a:cubicBezTo>
                    <a:pt x="1145" y="1027"/>
                    <a:pt x="1164" y="1028"/>
                    <a:pt x="1184" y="1028"/>
                  </a:cubicBezTo>
                  <a:cubicBezTo>
                    <a:pt x="1707" y="1028"/>
                    <a:pt x="2158" y="642"/>
                    <a:pt x="2158" y="114"/>
                  </a:cubicBezTo>
                  <a:cubicBezTo>
                    <a:pt x="2158" y="38"/>
                    <a:pt x="2105" y="0"/>
                    <a:pt x="2048"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926;p75"/>
            <p:cNvSpPr/>
            <p:nvPr/>
          </p:nvSpPr>
          <p:spPr>
            <a:xfrm>
              <a:off x="6641657" y="1253256"/>
              <a:ext cx="98687" cy="69106"/>
            </a:xfrm>
            <a:custGeom>
              <a:avLst/>
              <a:gdLst/>
              <a:ahLst/>
              <a:cxnLst/>
              <a:rect l="l" t="t" r="r" b="b"/>
              <a:pathLst>
                <a:path w="1965" h="1376" extrusionOk="0">
                  <a:moveTo>
                    <a:pt x="1756" y="1"/>
                  </a:moveTo>
                  <a:cubicBezTo>
                    <a:pt x="1088" y="1"/>
                    <a:pt x="136" y="642"/>
                    <a:pt x="20" y="1312"/>
                  </a:cubicBezTo>
                  <a:cubicBezTo>
                    <a:pt x="1" y="1349"/>
                    <a:pt x="17" y="1375"/>
                    <a:pt x="39" y="1375"/>
                  </a:cubicBezTo>
                  <a:cubicBezTo>
                    <a:pt x="53" y="1375"/>
                    <a:pt x="69" y="1365"/>
                    <a:pt x="80" y="1342"/>
                  </a:cubicBezTo>
                  <a:cubicBezTo>
                    <a:pt x="567" y="704"/>
                    <a:pt x="1083" y="309"/>
                    <a:pt x="1874" y="157"/>
                  </a:cubicBezTo>
                  <a:cubicBezTo>
                    <a:pt x="1965" y="126"/>
                    <a:pt x="1934" y="5"/>
                    <a:pt x="1843" y="5"/>
                  </a:cubicBezTo>
                  <a:cubicBezTo>
                    <a:pt x="1815" y="2"/>
                    <a:pt x="1786" y="1"/>
                    <a:pt x="1756"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927;p75"/>
            <p:cNvSpPr/>
            <p:nvPr/>
          </p:nvSpPr>
          <p:spPr>
            <a:xfrm>
              <a:off x="7228811" y="1241554"/>
              <a:ext cx="105718" cy="47812"/>
            </a:xfrm>
            <a:custGeom>
              <a:avLst/>
              <a:gdLst/>
              <a:ahLst/>
              <a:cxnLst/>
              <a:rect l="l" t="t" r="r" b="b"/>
              <a:pathLst>
                <a:path w="2105" h="952" extrusionOk="0">
                  <a:moveTo>
                    <a:pt x="343" y="0"/>
                  </a:moveTo>
                  <a:cubicBezTo>
                    <a:pt x="245" y="0"/>
                    <a:pt x="150" y="8"/>
                    <a:pt x="61" y="25"/>
                  </a:cubicBezTo>
                  <a:cubicBezTo>
                    <a:pt x="1" y="25"/>
                    <a:pt x="1" y="116"/>
                    <a:pt x="61" y="116"/>
                  </a:cubicBezTo>
                  <a:cubicBezTo>
                    <a:pt x="730" y="299"/>
                    <a:pt x="1368" y="390"/>
                    <a:pt x="1885" y="907"/>
                  </a:cubicBezTo>
                  <a:cubicBezTo>
                    <a:pt x="1917" y="938"/>
                    <a:pt x="1948" y="951"/>
                    <a:pt x="1976" y="951"/>
                  </a:cubicBezTo>
                  <a:cubicBezTo>
                    <a:pt x="2055" y="951"/>
                    <a:pt x="2105" y="845"/>
                    <a:pt x="2037" y="755"/>
                  </a:cubicBezTo>
                  <a:cubicBezTo>
                    <a:pt x="1697" y="310"/>
                    <a:pt x="951" y="0"/>
                    <a:pt x="343" y="0"/>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928;p75"/>
            <p:cNvSpPr/>
            <p:nvPr/>
          </p:nvSpPr>
          <p:spPr>
            <a:xfrm>
              <a:off x="6644118" y="1545050"/>
              <a:ext cx="195466" cy="183212"/>
            </a:xfrm>
            <a:custGeom>
              <a:avLst/>
              <a:gdLst/>
              <a:ahLst/>
              <a:cxnLst/>
              <a:rect l="l" t="t" r="r" b="b"/>
              <a:pathLst>
                <a:path w="3892" h="3648" extrusionOk="0">
                  <a:moveTo>
                    <a:pt x="1946" y="0"/>
                  </a:moveTo>
                  <a:cubicBezTo>
                    <a:pt x="882" y="0"/>
                    <a:pt x="1" y="821"/>
                    <a:pt x="1" y="1824"/>
                  </a:cubicBezTo>
                  <a:cubicBezTo>
                    <a:pt x="1" y="2827"/>
                    <a:pt x="882" y="3648"/>
                    <a:pt x="1946" y="3648"/>
                  </a:cubicBezTo>
                  <a:cubicBezTo>
                    <a:pt x="3041" y="3648"/>
                    <a:pt x="3892" y="2827"/>
                    <a:pt x="3892" y="1824"/>
                  </a:cubicBezTo>
                  <a:cubicBezTo>
                    <a:pt x="3892" y="821"/>
                    <a:pt x="3041" y="0"/>
                    <a:pt x="1946"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929;p75"/>
            <p:cNvSpPr/>
            <p:nvPr/>
          </p:nvSpPr>
          <p:spPr>
            <a:xfrm>
              <a:off x="7178438" y="1545050"/>
              <a:ext cx="195466" cy="183212"/>
            </a:xfrm>
            <a:custGeom>
              <a:avLst/>
              <a:gdLst/>
              <a:ahLst/>
              <a:cxnLst/>
              <a:rect l="l" t="t" r="r" b="b"/>
              <a:pathLst>
                <a:path w="3892" h="3648" extrusionOk="0">
                  <a:moveTo>
                    <a:pt x="1946" y="0"/>
                  </a:moveTo>
                  <a:cubicBezTo>
                    <a:pt x="882" y="0"/>
                    <a:pt x="0" y="821"/>
                    <a:pt x="0" y="1824"/>
                  </a:cubicBezTo>
                  <a:cubicBezTo>
                    <a:pt x="0" y="2827"/>
                    <a:pt x="882" y="3648"/>
                    <a:pt x="1946" y="3648"/>
                  </a:cubicBezTo>
                  <a:cubicBezTo>
                    <a:pt x="3040" y="3648"/>
                    <a:pt x="3891" y="2827"/>
                    <a:pt x="3891" y="1824"/>
                  </a:cubicBezTo>
                  <a:cubicBezTo>
                    <a:pt x="3891" y="821"/>
                    <a:pt x="3040" y="0"/>
                    <a:pt x="1946"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930;p75"/>
            <p:cNvSpPr/>
            <p:nvPr/>
          </p:nvSpPr>
          <p:spPr>
            <a:xfrm>
              <a:off x="6434991" y="948153"/>
              <a:ext cx="1215184" cy="474804"/>
            </a:xfrm>
            <a:custGeom>
              <a:avLst/>
              <a:gdLst/>
              <a:ahLst/>
              <a:cxnLst/>
              <a:rect l="l" t="t" r="r" b="b"/>
              <a:pathLst>
                <a:path w="24196" h="9454" extrusionOk="0">
                  <a:moveTo>
                    <a:pt x="17448" y="1"/>
                  </a:moveTo>
                  <a:cubicBezTo>
                    <a:pt x="17448" y="1369"/>
                    <a:pt x="16713" y="3235"/>
                    <a:pt x="15475" y="3235"/>
                  </a:cubicBezTo>
                  <a:cubicBezTo>
                    <a:pt x="15310" y="3235"/>
                    <a:pt x="15137" y="3203"/>
                    <a:pt x="14955" y="3131"/>
                  </a:cubicBezTo>
                  <a:cubicBezTo>
                    <a:pt x="14013" y="2493"/>
                    <a:pt x="13375" y="1247"/>
                    <a:pt x="12433" y="305"/>
                  </a:cubicBezTo>
                  <a:cubicBezTo>
                    <a:pt x="12062" y="2650"/>
                    <a:pt x="10866" y="3441"/>
                    <a:pt x="9380" y="3441"/>
                  </a:cubicBezTo>
                  <a:cubicBezTo>
                    <a:pt x="7092" y="3441"/>
                    <a:pt x="4116" y="1567"/>
                    <a:pt x="2402" y="609"/>
                  </a:cubicBezTo>
                  <a:cubicBezTo>
                    <a:pt x="1369" y="3223"/>
                    <a:pt x="1399" y="6262"/>
                    <a:pt x="1" y="8846"/>
                  </a:cubicBezTo>
                  <a:cubicBezTo>
                    <a:pt x="913" y="9028"/>
                    <a:pt x="1612" y="9454"/>
                    <a:pt x="1612" y="9454"/>
                  </a:cubicBezTo>
                  <a:cubicBezTo>
                    <a:pt x="3709" y="9028"/>
                    <a:pt x="3344" y="1825"/>
                    <a:pt x="3344" y="1824"/>
                  </a:cubicBezTo>
                  <a:lnTo>
                    <a:pt x="3344" y="1824"/>
                  </a:lnTo>
                  <a:cubicBezTo>
                    <a:pt x="3345" y="1825"/>
                    <a:pt x="7965" y="4834"/>
                    <a:pt x="10305" y="5046"/>
                  </a:cubicBezTo>
                  <a:cubicBezTo>
                    <a:pt x="10409" y="5056"/>
                    <a:pt x="10510" y="5060"/>
                    <a:pt x="10606" y="5060"/>
                  </a:cubicBezTo>
                  <a:cubicBezTo>
                    <a:pt x="12677" y="5060"/>
                    <a:pt x="13010" y="2979"/>
                    <a:pt x="13010" y="2979"/>
                  </a:cubicBezTo>
                  <a:cubicBezTo>
                    <a:pt x="13010" y="2979"/>
                    <a:pt x="13952" y="4530"/>
                    <a:pt x="15685" y="4682"/>
                  </a:cubicBezTo>
                  <a:cubicBezTo>
                    <a:pt x="15753" y="4688"/>
                    <a:pt x="15818" y="4690"/>
                    <a:pt x="15881" y="4690"/>
                  </a:cubicBezTo>
                  <a:cubicBezTo>
                    <a:pt x="17408" y="4690"/>
                    <a:pt x="17296" y="2980"/>
                    <a:pt x="17296" y="2979"/>
                  </a:cubicBezTo>
                  <a:lnTo>
                    <a:pt x="17296" y="2979"/>
                  </a:lnTo>
                  <a:cubicBezTo>
                    <a:pt x="18222" y="4147"/>
                    <a:pt x="18935" y="4473"/>
                    <a:pt x="19442" y="4473"/>
                  </a:cubicBezTo>
                  <a:cubicBezTo>
                    <a:pt x="20084" y="4473"/>
                    <a:pt x="20396" y="3952"/>
                    <a:pt x="20396" y="3952"/>
                  </a:cubicBezTo>
                  <a:cubicBezTo>
                    <a:pt x="20396" y="3952"/>
                    <a:pt x="20396" y="8815"/>
                    <a:pt x="22038" y="8998"/>
                  </a:cubicBezTo>
                  <a:cubicBezTo>
                    <a:pt x="22123" y="9007"/>
                    <a:pt x="22203" y="9012"/>
                    <a:pt x="22280" y="9012"/>
                  </a:cubicBezTo>
                  <a:cubicBezTo>
                    <a:pt x="23682" y="9012"/>
                    <a:pt x="23709" y="7508"/>
                    <a:pt x="23709" y="7508"/>
                  </a:cubicBezTo>
                  <a:cubicBezTo>
                    <a:pt x="23801" y="7539"/>
                    <a:pt x="23884" y="7554"/>
                    <a:pt x="23964" y="7554"/>
                  </a:cubicBezTo>
                  <a:cubicBezTo>
                    <a:pt x="24044" y="7554"/>
                    <a:pt x="24120" y="7539"/>
                    <a:pt x="24196" y="7508"/>
                  </a:cubicBezTo>
                  <a:cubicBezTo>
                    <a:pt x="22676" y="6353"/>
                    <a:pt x="22129" y="3831"/>
                    <a:pt x="21855" y="1551"/>
                  </a:cubicBezTo>
                  <a:cubicBezTo>
                    <a:pt x="21559" y="2284"/>
                    <a:pt x="21067" y="2540"/>
                    <a:pt x="20531" y="2540"/>
                  </a:cubicBezTo>
                  <a:cubicBezTo>
                    <a:pt x="19910" y="2540"/>
                    <a:pt x="19230" y="2197"/>
                    <a:pt x="18724" y="1855"/>
                  </a:cubicBezTo>
                  <a:cubicBezTo>
                    <a:pt x="18390" y="1247"/>
                    <a:pt x="17448" y="943"/>
                    <a:pt x="17448" y="1"/>
                  </a:cubicBezTo>
                  <a:close/>
                </a:path>
              </a:pathLst>
            </a:custGeom>
            <a:solidFill>
              <a:srgbClr val="FCB3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931;p75"/>
            <p:cNvSpPr/>
            <p:nvPr/>
          </p:nvSpPr>
          <p:spPr>
            <a:xfrm>
              <a:off x="6305265" y="724913"/>
              <a:ext cx="1459416" cy="667507"/>
            </a:xfrm>
            <a:custGeom>
              <a:avLst/>
              <a:gdLst/>
              <a:ahLst/>
              <a:cxnLst/>
              <a:rect l="l" t="t" r="r" b="b"/>
              <a:pathLst>
                <a:path w="29059" h="13291" extrusionOk="0">
                  <a:moveTo>
                    <a:pt x="14078" y="1"/>
                  </a:moveTo>
                  <a:cubicBezTo>
                    <a:pt x="9972" y="1"/>
                    <a:pt x="5532" y="3230"/>
                    <a:pt x="5532" y="3230"/>
                  </a:cubicBezTo>
                  <a:cubicBezTo>
                    <a:pt x="5532" y="3230"/>
                    <a:pt x="6262" y="616"/>
                    <a:pt x="4955" y="525"/>
                  </a:cubicBezTo>
                  <a:cubicBezTo>
                    <a:pt x="4930" y="522"/>
                    <a:pt x="4906" y="521"/>
                    <a:pt x="4883" y="521"/>
                  </a:cubicBezTo>
                  <a:cubicBezTo>
                    <a:pt x="3676" y="521"/>
                    <a:pt x="4407" y="3595"/>
                    <a:pt x="4407" y="3595"/>
                  </a:cubicBezTo>
                  <a:cubicBezTo>
                    <a:pt x="4407" y="3595"/>
                    <a:pt x="3460" y="2182"/>
                    <a:pt x="2675" y="2182"/>
                  </a:cubicBezTo>
                  <a:cubicBezTo>
                    <a:pt x="2437" y="2182"/>
                    <a:pt x="2214" y="2312"/>
                    <a:pt x="2037" y="2652"/>
                  </a:cubicBezTo>
                  <a:cubicBezTo>
                    <a:pt x="1246" y="4111"/>
                    <a:pt x="3739" y="5540"/>
                    <a:pt x="3739" y="5540"/>
                  </a:cubicBezTo>
                  <a:cubicBezTo>
                    <a:pt x="3459" y="5667"/>
                    <a:pt x="3276" y="5702"/>
                    <a:pt x="3136" y="5702"/>
                  </a:cubicBezTo>
                  <a:cubicBezTo>
                    <a:pt x="2968" y="5702"/>
                    <a:pt x="2863" y="5651"/>
                    <a:pt x="2727" y="5651"/>
                  </a:cubicBezTo>
                  <a:cubicBezTo>
                    <a:pt x="2573" y="5651"/>
                    <a:pt x="2379" y="5717"/>
                    <a:pt x="2006" y="5996"/>
                  </a:cubicBezTo>
                  <a:cubicBezTo>
                    <a:pt x="274" y="7607"/>
                    <a:pt x="1581" y="10008"/>
                    <a:pt x="1581" y="10008"/>
                  </a:cubicBezTo>
                  <a:cubicBezTo>
                    <a:pt x="0" y="11589"/>
                    <a:pt x="1581" y="13200"/>
                    <a:pt x="1581" y="13200"/>
                  </a:cubicBezTo>
                  <a:cubicBezTo>
                    <a:pt x="1648" y="13194"/>
                    <a:pt x="1714" y="13192"/>
                    <a:pt x="1778" y="13192"/>
                  </a:cubicBezTo>
                  <a:cubicBezTo>
                    <a:pt x="2067" y="13192"/>
                    <a:pt x="2336" y="13241"/>
                    <a:pt x="2584" y="13291"/>
                  </a:cubicBezTo>
                  <a:cubicBezTo>
                    <a:pt x="3982" y="10707"/>
                    <a:pt x="3952" y="7668"/>
                    <a:pt x="5015" y="5054"/>
                  </a:cubicBezTo>
                  <a:cubicBezTo>
                    <a:pt x="6711" y="6012"/>
                    <a:pt x="9680" y="7886"/>
                    <a:pt x="11965" y="7886"/>
                  </a:cubicBezTo>
                  <a:cubicBezTo>
                    <a:pt x="13449" y="7886"/>
                    <a:pt x="14645" y="7095"/>
                    <a:pt x="15016" y="4750"/>
                  </a:cubicBezTo>
                  <a:cubicBezTo>
                    <a:pt x="15958" y="5692"/>
                    <a:pt x="16596" y="6938"/>
                    <a:pt x="17538" y="7546"/>
                  </a:cubicBezTo>
                  <a:cubicBezTo>
                    <a:pt x="17727" y="7624"/>
                    <a:pt x="17907" y="7660"/>
                    <a:pt x="18078" y="7660"/>
                  </a:cubicBezTo>
                  <a:cubicBezTo>
                    <a:pt x="19304" y="7660"/>
                    <a:pt x="20031" y="5803"/>
                    <a:pt x="20031" y="4415"/>
                  </a:cubicBezTo>
                  <a:cubicBezTo>
                    <a:pt x="20031" y="5358"/>
                    <a:pt x="20973" y="5692"/>
                    <a:pt x="21307" y="6300"/>
                  </a:cubicBezTo>
                  <a:cubicBezTo>
                    <a:pt x="21810" y="6640"/>
                    <a:pt x="22486" y="6972"/>
                    <a:pt x="23104" y="6972"/>
                  </a:cubicBezTo>
                  <a:cubicBezTo>
                    <a:pt x="23645" y="6972"/>
                    <a:pt x="24141" y="6719"/>
                    <a:pt x="24438" y="5996"/>
                  </a:cubicBezTo>
                  <a:cubicBezTo>
                    <a:pt x="24712" y="8276"/>
                    <a:pt x="25259" y="10798"/>
                    <a:pt x="26779" y="11953"/>
                  </a:cubicBezTo>
                  <a:cubicBezTo>
                    <a:pt x="27265" y="11801"/>
                    <a:pt x="27630" y="11224"/>
                    <a:pt x="27630" y="11224"/>
                  </a:cubicBezTo>
                  <a:cubicBezTo>
                    <a:pt x="29058" y="8701"/>
                    <a:pt x="27143" y="8093"/>
                    <a:pt x="27143" y="8093"/>
                  </a:cubicBezTo>
                  <a:cubicBezTo>
                    <a:pt x="27287" y="5286"/>
                    <a:pt x="24974" y="5205"/>
                    <a:pt x="24706" y="5205"/>
                  </a:cubicBezTo>
                  <a:cubicBezTo>
                    <a:pt x="24690" y="5205"/>
                    <a:pt x="24681" y="5206"/>
                    <a:pt x="24681" y="5206"/>
                  </a:cubicBezTo>
                  <a:cubicBezTo>
                    <a:pt x="24129" y="2520"/>
                    <a:pt x="21571" y="2018"/>
                    <a:pt x="19738" y="2018"/>
                  </a:cubicBezTo>
                  <a:cubicBezTo>
                    <a:pt x="18647" y="2018"/>
                    <a:pt x="17812" y="2196"/>
                    <a:pt x="17812" y="2196"/>
                  </a:cubicBezTo>
                  <a:cubicBezTo>
                    <a:pt x="17812" y="2196"/>
                    <a:pt x="18572" y="160"/>
                    <a:pt x="14408" y="8"/>
                  </a:cubicBezTo>
                  <a:cubicBezTo>
                    <a:pt x="14298" y="3"/>
                    <a:pt x="14188" y="1"/>
                    <a:pt x="14078" y="1"/>
                  </a:cubicBezTo>
                  <a:close/>
                </a:path>
              </a:pathLst>
            </a:custGeom>
            <a:solidFill>
              <a:srgbClr val="FFBD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932;p75"/>
            <p:cNvSpPr/>
            <p:nvPr/>
          </p:nvSpPr>
          <p:spPr>
            <a:xfrm>
              <a:off x="6730250" y="789650"/>
              <a:ext cx="277278" cy="274114"/>
            </a:xfrm>
            <a:custGeom>
              <a:avLst/>
              <a:gdLst/>
              <a:ahLst/>
              <a:cxnLst/>
              <a:rect l="l" t="t" r="r" b="b"/>
              <a:pathLst>
                <a:path w="5521" h="5458" extrusionOk="0">
                  <a:moveTo>
                    <a:pt x="4065" y="1"/>
                  </a:moveTo>
                  <a:cubicBezTo>
                    <a:pt x="3982" y="1"/>
                    <a:pt x="3902" y="129"/>
                    <a:pt x="4000" y="178"/>
                  </a:cubicBezTo>
                  <a:cubicBezTo>
                    <a:pt x="4608" y="695"/>
                    <a:pt x="4851" y="1515"/>
                    <a:pt x="5034" y="2275"/>
                  </a:cubicBezTo>
                  <a:cubicBezTo>
                    <a:pt x="5201" y="3025"/>
                    <a:pt x="5062" y="4004"/>
                    <a:pt x="4155" y="4004"/>
                  </a:cubicBezTo>
                  <a:cubicBezTo>
                    <a:pt x="4070" y="4004"/>
                    <a:pt x="3978" y="3996"/>
                    <a:pt x="3879" y="3977"/>
                  </a:cubicBezTo>
                  <a:cubicBezTo>
                    <a:pt x="3301" y="3856"/>
                    <a:pt x="2785" y="3369"/>
                    <a:pt x="2481" y="2883"/>
                  </a:cubicBezTo>
                  <a:cubicBezTo>
                    <a:pt x="2463" y="2856"/>
                    <a:pt x="2437" y="2845"/>
                    <a:pt x="2411" y="2845"/>
                  </a:cubicBezTo>
                  <a:cubicBezTo>
                    <a:pt x="2346" y="2845"/>
                    <a:pt x="2277" y="2910"/>
                    <a:pt x="2298" y="2974"/>
                  </a:cubicBezTo>
                  <a:cubicBezTo>
                    <a:pt x="2541" y="3521"/>
                    <a:pt x="2663" y="4099"/>
                    <a:pt x="2572" y="4676"/>
                  </a:cubicBezTo>
                  <a:cubicBezTo>
                    <a:pt x="2504" y="5031"/>
                    <a:pt x="2249" y="5151"/>
                    <a:pt x="1967" y="5151"/>
                  </a:cubicBezTo>
                  <a:cubicBezTo>
                    <a:pt x="1742" y="5151"/>
                    <a:pt x="1501" y="5075"/>
                    <a:pt x="1326" y="4980"/>
                  </a:cubicBezTo>
                  <a:cubicBezTo>
                    <a:pt x="748" y="4676"/>
                    <a:pt x="383" y="4038"/>
                    <a:pt x="170" y="3491"/>
                  </a:cubicBezTo>
                  <a:cubicBezTo>
                    <a:pt x="158" y="3453"/>
                    <a:pt x="124" y="3436"/>
                    <a:pt x="91" y="3436"/>
                  </a:cubicBezTo>
                  <a:cubicBezTo>
                    <a:pt x="45" y="3436"/>
                    <a:pt x="1" y="3468"/>
                    <a:pt x="19" y="3521"/>
                  </a:cubicBezTo>
                  <a:cubicBezTo>
                    <a:pt x="169" y="4074"/>
                    <a:pt x="1109" y="5457"/>
                    <a:pt x="1945" y="5457"/>
                  </a:cubicBezTo>
                  <a:cubicBezTo>
                    <a:pt x="2121" y="5457"/>
                    <a:pt x="2292" y="5396"/>
                    <a:pt x="2450" y="5254"/>
                  </a:cubicBezTo>
                  <a:cubicBezTo>
                    <a:pt x="2754" y="4980"/>
                    <a:pt x="2785" y="4585"/>
                    <a:pt x="2785" y="4190"/>
                  </a:cubicBezTo>
                  <a:cubicBezTo>
                    <a:pt x="2785" y="3937"/>
                    <a:pt x="2732" y="3683"/>
                    <a:pt x="2676" y="3454"/>
                  </a:cubicBezTo>
                  <a:lnTo>
                    <a:pt x="2676" y="3454"/>
                  </a:lnTo>
                  <a:cubicBezTo>
                    <a:pt x="3046" y="3822"/>
                    <a:pt x="3768" y="4214"/>
                    <a:pt x="4356" y="4214"/>
                  </a:cubicBezTo>
                  <a:cubicBezTo>
                    <a:pt x="4753" y="4214"/>
                    <a:pt x="5089" y="4036"/>
                    <a:pt x="5216" y="3552"/>
                  </a:cubicBezTo>
                  <a:cubicBezTo>
                    <a:pt x="5520" y="2458"/>
                    <a:pt x="5064" y="725"/>
                    <a:pt x="4122" y="26"/>
                  </a:cubicBezTo>
                  <a:cubicBezTo>
                    <a:pt x="4104" y="8"/>
                    <a:pt x="4084" y="1"/>
                    <a:pt x="4065" y="1"/>
                  </a:cubicBezTo>
                  <a:close/>
                </a:path>
              </a:pathLst>
            </a:custGeom>
            <a:solidFill>
              <a:srgbClr val="FFC7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933;p75"/>
            <p:cNvSpPr/>
            <p:nvPr/>
          </p:nvSpPr>
          <p:spPr>
            <a:xfrm>
              <a:off x="7394245" y="975574"/>
              <a:ext cx="156694" cy="142280"/>
            </a:xfrm>
            <a:custGeom>
              <a:avLst/>
              <a:gdLst/>
              <a:ahLst/>
              <a:cxnLst/>
              <a:rect l="l" t="t" r="r" b="b"/>
              <a:pathLst>
                <a:path w="3120" h="2833" extrusionOk="0">
                  <a:moveTo>
                    <a:pt x="85" y="1"/>
                  </a:moveTo>
                  <a:cubicBezTo>
                    <a:pt x="44" y="1"/>
                    <a:pt x="0" y="34"/>
                    <a:pt x="20" y="93"/>
                  </a:cubicBezTo>
                  <a:cubicBezTo>
                    <a:pt x="263" y="1035"/>
                    <a:pt x="628" y="2707"/>
                    <a:pt x="1813" y="2829"/>
                  </a:cubicBezTo>
                  <a:cubicBezTo>
                    <a:pt x="1838" y="2831"/>
                    <a:pt x="1862" y="2832"/>
                    <a:pt x="1886" y="2832"/>
                  </a:cubicBezTo>
                  <a:cubicBezTo>
                    <a:pt x="2774" y="2832"/>
                    <a:pt x="3120" y="1230"/>
                    <a:pt x="3120" y="579"/>
                  </a:cubicBezTo>
                  <a:cubicBezTo>
                    <a:pt x="3120" y="519"/>
                    <a:pt x="3074" y="488"/>
                    <a:pt x="3025" y="488"/>
                  </a:cubicBezTo>
                  <a:cubicBezTo>
                    <a:pt x="2976" y="488"/>
                    <a:pt x="2922" y="519"/>
                    <a:pt x="2907" y="579"/>
                  </a:cubicBezTo>
                  <a:cubicBezTo>
                    <a:pt x="2653" y="1173"/>
                    <a:pt x="2688" y="2580"/>
                    <a:pt x="1815" y="2580"/>
                  </a:cubicBezTo>
                  <a:cubicBezTo>
                    <a:pt x="1749" y="2580"/>
                    <a:pt x="1677" y="2572"/>
                    <a:pt x="1600" y="2555"/>
                  </a:cubicBezTo>
                  <a:cubicBezTo>
                    <a:pt x="658" y="2373"/>
                    <a:pt x="536" y="731"/>
                    <a:pt x="141" y="32"/>
                  </a:cubicBezTo>
                  <a:cubicBezTo>
                    <a:pt x="130" y="11"/>
                    <a:pt x="108" y="1"/>
                    <a:pt x="85" y="1"/>
                  </a:cubicBezTo>
                  <a:close/>
                </a:path>
              </a:pathLst>
            </a:custGeom>
            <a:solidFill>
              <a:srgbClr val="FFC7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934;p75"/>
            <p:cNvSpPr/>
            <p:nvPr/>
          </p:nvSpPr>
          <p:spPr>
            <a:xfrm>
              <a:off x="6418467" y="1170338"/>
              <a:ext cx="129524" cy="157548"/>
            </a:xfrm>
            <a:custGeom>
              <a:avLst/>
              <a:gdLst/>
              <a:ahLst/>
              <a:cxnLst/>
              <a:rect l="l" t="t" r="r" b="b"/>
              <a:pathLst>
                <a:path w="2579" h="3137" extrusionOk="0">
                  <a:moveTo>
                    <a:pt x="1960" y="0"/>
                  </a:moveTo>
                  <a:cubicBezTo>
                    <a:pt x="1897" y="0"/>
                    <a:pt x="1832" y="47"/>
                    <a:pt x="1850" y="136"/>
                  </a:cubicBezTo>
                  <a:cubicBezTo>
                    <a:pt x="2062" y="744"/>
                    <a:pt x="2153" y="1413"/>
                    <a:pt x="2093" y="2051"/>
                  </a:cubicBezTo>
                  <a:cubicBezTo>
                    <a:pt x="2062" y="2476"/>
                    <a:pt x="1910" y="2872"/>
                    <a:pt x="1454" y="2932"/>
                  </a:cubicBezTo>
                  <a:cubicBezTo>
                    <a:pt x="1432" y="2935"/>
                    <a:pt x="1409" y="2936"/>
                    <a:pt x="1387" y="2936"/>
                  </a:cubicBezTo>
                  <a:cubicBezTo>
                    <a:pt x="870" y="2936"/>
                    <a:pt x="438" y="2282"/>
                    <a:pt x="117" y="1990"/>
                  </a:cubicBezTo>
                  <a:cubicBezTo>
                    <a:pt x="111" y="1985"/>
                    <a:pt x="104" y="1982"/>
                    <a:pt x="95" y="1982"/>
                  </a:cubicBezTo>
                  <a:cubicBezTo>
                    <a:pt x="57" y="1982"/>
                    <a:pt x="1" y="2032"/>
                    <a:pt x="26" y="2081"/>
                  </a:cubicBezTo>
                  <a:cubicBezTo>
                    <a:pt x="288" y="2475"/>
                    <a:pt x="944" y="3136"/>
                    <a:pt x="1507" y="3136"/>
                  </a:cubicBezTo>
                  <a:cubicBezTo>
                    <a:pt x="1726" y="3136"/>
                    <a:pt x="1931" y="3036"/>
                    <a:pt x="2093" y="2780"/>
                  </a:cubicBezTo>
                  <a:cubicBezTo>
                    <a:pt x="2579" y="2051"/>
                    <a:pt x="2366" y="866"/>
                    <a:pt x="2062" y="75"/>
                  </a:cubicBezTo>
                  <a:cubicBezTo>
                    <a:pt x="2050" y="24"/>
                    <a:pt x="2005" y="0"/>
                    <a:pt x="1960" y="0"/>
                  </a:cubicBezTo>
                  <a:close/>
                </a:path>
              </a:pathLst>
            </a:custGeom>
            <a:solidFill>
              <a:srgbClr val="FFC7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935;p75"/>
            <p:cNvSpPr/>
            <p:nvPr/>
          </p:nvSpPr>
          <p:spPr>
            <a:xfrm>
              <a:off x="7157043" y="1382780"/>
              <a:ext cx="107677" cy="105668"/>
            </a:xfrm>
            <a:custGeom>
              <a:avLst/>
              <a:gdLst/>
              <a:ahLst/>
              <a:cxnLst/>
              <a:rect l="l" t="t" r="r" b="b"/>
              <a:pathLst>
                <a:path w="2144" h="2104" extrusionOk="0">
                  <a:moveTo>
                    <a:pt x="1024" y="1"/>
                  </a:moveTo>
                  <a:cubicBezTo>
                    <a:pt x="988" y="1"/>
                    <a:pt x="951" y="4"/>
                    <a:pt x="913" y="9"/>
                  </a:cubicBezTo>
                  <a:cubicBezTo>
                    <a:pt x="1" y="131"/>
                    <a:pt x="1" y="1347"/>
                    <a:pt x="62" y="2046"/>
                  </a:cubicBezTo>
                  <a:cubicBezTo>
                    <a:pt x="62" y="2079"/>
                    <a:pt x="89" y="2103"/>
                    <a:pt x="119" y="2103"/>
                  </a:cubicBezTo>
                  <a:cubicBezTo>
                    <a:pt x="143" y="2103"/>
                    <a:pt x="170" y="2087"/>
                    <a:pt x="183" y="2046"/>
                  </a:cubicBezTo>
                  <a:cubicBezTo>
                    <a:pt x="214" y="1438"/>
                    <a:pt x="62" y="465"/>
                    <a:pt x="791" y="192"/>
                  </a:cubicBezTo>
                  <a:cubicBezTo>
                    <a:pt x="874" y="165"/>
                    <a:pt x="950" y="153"/>
                    <a:pt x="1021" y="153"/>
                  </a:cubicBezTo>
                  <a:cubicBezTo>
                    <a:pt x="1678" y="153"/>
                    <a:pt x="1842" y="1215"/>
                    <a:pt x="2007" y="1681"/>
                  </a:cubicBezTo>
                  <a:cubicBezTo>
                    <a:pt x="2022" y="1727"/>
                    <a:pt x="2060" y="1750"/>
                    <a:pt x="2091" y="1750"/>
                  </a:cubicBezTo>
                  <a:cubicBezTo>
                    <a:pt x="2121" y="1750"/>
                    <a:pt x="2144" y="1727"/>
                    <a:pt x="2129" y="1681"/>
                  </a:cubicBezTo>
                  <a:cubicBezTo>
                    <a:pt x="2100" y="1103"/>
                    <a:pt x="1740" y="1"/>
                    <a:pt x="1024"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936;p75"/>
            <p:cNvSpPr/>
            <p:nvPr/>
          </p:nvSpPr>
          <p:spPr>
            <a:xfrm>
              <a:off x="6761690" y="1382780"/>
              <a:ext cx="108430" cy="105065"/>
            </a:xfrm>
            <a:custGeom>
              <a:avLst/>
              <a:gdLst/>
              <a:ahLst/>
              <a:cxnLst/>
              <a:rect l="l" t="t" r="r" b="b"/>
              <a:pathLst>
                <a:path w="2159" h="2092" extrusionOk="0">
                  <a:moveTo>
                    <a:pt x="1135" y="1"/>
                  </a:moveTo>
                  <a:cubicBezTo>
                    <a:pt x="419" y="1"/>
                    <a:pt x="58" y="1103"/>
                    <a:pt x="0" y="1681"/>
                  </a:cubicBezTo>
                  <a:cubicBezTo>
                    <a:pt x="0" y="1727"/>
                    <a:pt x="31" y="1750"/>
                    <a:pt x="65" y="1750"/>
                  </a:cubicBezTo>
                  <a:cubicBezTo>
                    <a:pt x="99" y="1750"/>
                    <a:pt x="137" y="1727"/>
                    <a:pt x="152" y="1681"/>
                  </a:cubicBezTo>
                  <a:cubicBezTo>
                    <a:pt x="317" y="1215"/>
                    <a:pt x="482" y="153"/>
                    <a:pt x="1117" y="153"/>
                  </a:cubicBezTo>
                  <a:cubicBezTo>
                    <a:pt x="1185" y="153"/>
                    <a:pt x="1258" y="165"/>
                    <a:pt x="1338" y="192"/>
                  </a:cubicBezTo>
                  <a:cubicBezTo>
                    <a:pt x="2067" y="435"/>
                    <a:pt x="1915" y="1438"/>
                    <a:pt x="1976" y="2046"/>
                  </a:cubicBezTo>
                  <a:cubicBezTo>
                    <a:pt x="1976" y="2076"/>
                    <a:pt x="1999" y="2092"/>
                    <a:pt x="2026" y="2092"/>
                  </a:cubicBezTo>
                  <a:cubicBezTo>
                    <a:pt x="2052" y="2092"/>
                    <a:pt x="2083" y="2076"/>
                    <a:pt x="2098" y="2046"/>
                  </a:cubicBezTo>
                  <a:cubicBezTo>
                    <a:pt x="2159" y="1347"/>
                    <a:pt x="2159" y="131"/>
                    <a:pt x="1247" y="9"/>
                  </a:cubicBezTo>
                  <a:cubicBezTo>
                    <a:pt x="1209" y="4"/>
                    <a:pt x="1171" y="1"/>
                    <a:pt x="1135" y="1"/>
                  </a:cubicBezTo>
                  <a:close/>
                </a:path>
              </a:pathLst>
            </a:custGeom>
            <a:solidFill>
              <a:srgbClr val="8E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937;p75"/>
            <p:cNvSpPr/>
            <p:nvPr/>
          </p:nvSpPr>
          <p:spPr>
            <a:xfrm>
              <a:off x="6245701" y="1886967"/>
              <a:ext cx="332825" cy="407656"/>
            </a:xfrm>
            <a:custGeom>
              <a:avLst/>
              <a:gdLst/>
              <a:ahLst/>
              <a:cxnLst/>
              <a:rect l="l" t="t" r="r" b="b"/>
              <a:pathLst>
                <a:path w="6627" h="8117" extrusionOk="0">
                  <a:moveTo>
                    <a:pt x="1" y="1"/>
                  </a:moveTo>
                  <a:cubicBezTo>
                    <a:pt x="1794" y="3557"/>
                    <a:pt x="4134" y="6870"/>
                    <a:pt x="5745" y="8117"/>
                  </a:cubicBezTo>
                  <a:lnTo>
                    <a:pt x="6627" y="1217"/>
                  </a:lnTo>
                  <a:lnTo>
                    <a:pt x="6627" y="1217"/>
                  </a:lnTo>
                  <a:cubicBezTo>
                    <a:pt x="6081" y="1315"/>
                    <a:pt x="5543" y="1361"/>
                    <a:pt x="5013" y="1361"/>
                  </a:cubicBezTo>
                  <a:cubicBezTo>
                    <a:pt x="3243" y="1361"/>
                    <a:pt x="1568" y="843"/>
                    <a:pt x="1" y="1"/>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938;p75"/>
            <p:cNvSpPr/>
            <p:nvPr/>
          </p:nvSpPr>
          <p:spPr>
            <a:xfrm>
              <a:off x="6076250" y="1204590"/>
              <a:ext cx="505339" cy="750776"/>
            </a:xfrm>
            <a:custGeom>
              <a:avLst/>
              <a:gdLst/>
              <a:ahLst/>
              <a:cxnLst/>
              <a:rect l="l" t="t" r="r" b="b"/>
              <a:pathLst>
                <a:path w="10062" h="14949" extrusionOk="0">
                  <a:moveTo>
                    <a:pt x="3548" y="0"/>
                  </a:moveTo>
                  <a:cubicBezTo>
                    <a:pt x="3541" y="0"/>
                    <a:pt x="3534" y="0"/>
                    <a:pt x="3527" y="1"/>
                  </a:cubicBezTo>
                  <a:cubicBezTo>
                    <a:pt x="2919" y="92"/>
                    <a:pt x="3405" y="2402"/>
                    <a:pt x="3405" y="2402"/>
                  </a:cubicBezTo>
                  <a:cubicBezTo>
                    <a:pt x="3405" y="2402"/>
                    <a:pt x="2862" y="86"/>
                    <a:pt x="2274" y="86"/>
                  </a:cubicBezTo>
                  <a:cubicBezTo>
                    <a:pt x="2256" y="86"/>
                    <a:pt x="2238" y="88"/>
                    <a:pt x="2220" y="92"/>
                  </a:cubicBezTo>
                  <a:cubicBezTo>
                    <a:pt x="1642" y="214"/>
                    <a:pt x="2068" y="2433"/>
                    <a:pt x="2159" y="2767"/>
                  </a:cubicBezTo>
                  <a:cubicBezTo>
                    <a:pt x="2070" y="2440"/>
                    <a:pt x="1661" y="545"/>
                    <a:pt x="1160" y="545"/>
                  </a:cubicBezTo>
                  <a:cubicBezTo>
                    <a:pt x="1149" y="545"/>
                    <a:pt x="1137" y="546"/>
                    <a:pt x="1125" y="548"/>
                  </a:cubicBezTo>
                  <a:cubicBezTo>
                    <a:pt x="578" y="609"/>
                    <a:pt x="1" y="4409"/>
                    <a:pt x="1612" y="9333"/>
                  </a:cubicBezTo>
                  <a:cubicBezTo>
                    <a:pt x="2068" y="10731"/>
                    <a:pt x="2676" y="12159"/>
                    <a:pt x="3375" y="13588"/>
                  </a:cubicBezTo>
                  <a:cubicBezTo>
                    <a:pt x="4942" y="14430"/>
                    <a:pt x="6635" y="14948"/>
                    <a:pt x="8400" y="14948"/>
                  </a:cubicBezTo>
                  <a:cubicBezTo>
                    <a:pt x="8927" y="14948"/>
                    <a:pt x="9462" y="14902"/>
                    <a:pt x="10001" y="14804"/>
                  </a:cubicBezTo>
                  <a:lnTo>
                    <a:pt x="10062" y="14257"/>
                  </a:lnTo>
                  <a:cubicBezTo>
                    <a:pt x="10062" y="14257"/>
                    <a:pt x="6201" y="9333"/>
                    <a:pt x="5442" y="7205"/>
                  </a:cubicBezTo>
                  <a:cubicBezTo>
                    <a:pt x="4712" y="5077"/>
                    <a:pt x="4712" y="4682"/>
                    <a:pt x="4712" y="4682"/>
                  </a:cubicBezTo>
                  <a:cubicBezTo>
                    <a:pt x="4712" y="4682"/>
                    <a:pt x="5928" y="2372"/>
                    <a:pt x="5229" y="1916"/>
                  </a:cubicBezTo>
                  <a:cubicBezTo>
                    <a:pt x="5118" y="1844"/>
                    <a:pt x="5023" y="1814"/>
                    <a:pt x="4941" y="1814"/>
                  </a:cubicBezTo>
                  <a:cubicBezTo>
                    <a:pt x="4503" y="1814"/>
                    <a:pt x="4439" y="2676"/>
                    <a:pt x="4439" y="2676"/>
                  </a:cubicBezTo>
                  <a:cubicBezTo>
                    <a:pt x="4439" y="2676"/>
                    <a:pt x="4171" y="0"/>
                    <a:pt x="3548" y="0"/>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39;p75"/>
            <p:cNvSpPr/>
            <p:nvPr/>
          </p:nvSpPr>
          <p:spPr>
            <a:xfrm>
              <a:off x="6529660" y="2224363"/>
              <a:ext cx="906817" cy="830781"/>
            </a:xfrm>
            <a:custGeom>
              <a:avLst/>
              <a:gdLst/>
              <a:ahLst/>
              <a:cxnLst/>
              <a:rect l="l" t="t" r="r" b="b"/>
              <a:pathLst>
                <a:path w="18056" h="16542" extrusionOk="0">
                  <a:moveTo>
                    <a:pt x="61" y="0"/>
                  </a:moveTo>
                  <a:lnTo>
                    <a:pt x="61" y="0"/>
                  </a:lnTo>
                  <a:cubicBezTo>
                    <a:pt x="0" y="851"/>
                    <a:pt x="61" y="1520"/>
                    <a:pt x="243" y="1824"/>
                  </a:cubicBezTo>
                  <a:cubicBezTo>
                    <a:pt x="456" y="2158"/>
                    <a:pt x="730" y="2523"/>
                    <a:pt x="1034" y="2858"/>
                  </a:cubicBezTo>
                  <a:cubicBezTo>
                    <a:pt x="1794" y="3709"/>
                    <a:pt x="2645" y="4408"/>
                    <a:pt x="2645" y="4408"/>
                  </a:cubicBezTo>
                  <a:cubicBezTo>
                    <a:pt x="2645" y="4408"/>
                    <a:pt x="2493" y="5350"/>
                    <a:pt x="2250" y="6657"/>
                  </a:cubicBezTo>
                  <a:cubicBezTo>
                    <a:pt x="2067" y="7630"/>
                    <a:pt x="1885" y="8785"/>
                    <a:pt x="1672" y="9970"/>
                  </a:cubicBezTo>
                  <a:cubicBezTo>
                    <a:pt x="1490" y="11095"/>
                    <a:pt x="1277" y="12219"/>
                    <a:pt x="1125" y="13131"/>
                  </a:cubicBezTo>
                  <a:cubicBezTo>
                    <a:pt x="946" y="14327"/>
                    <a:pt x="796" y="15199"/>
                    <a:pt x="820" y="15199"/>
                  </a:cubicBezTo>
                  <a:cubicBezTo>
                    <a:pt x="820" y="15199"/>
                    <a:pt x="820" y="15199"/>
                    <a:pt x="821" y="15198"/>
                  </a:cubicBezTo>
                  <a:cubicBezTo>
                    <a:pt x="822" y="15198"/>
                    <a:pt x="825" y="15198"/>
                    <a:pt x="827" y="15198"/>
                  </a:cubicBezTo>
                  <a:cubicBezTo>
                    <a:pt x="1061" y="15198"/>
                    <a:pt x="6028" y="16445"/>
                    <a:pt x="9362" y="16536"/>
                  </a:cubicBezTo>
                  <a:cubicBezTo>
                    <a:pt x="9509" y="16540"/>
                    <a:pt x="9659" y="16542"/>
                    <a:pt x="9812" y="16542"/>
                  </a:cubicBezTo>
                  <a:cubicBezTo>
                    <a:pt x="13161" y="16542"/>
                    <a:pt x="17717" y="15600"/>
                    <a:pt x="17630" y="14408"/>
                  </a:cubicBezTo>
                  <a:cubicBezTo>
                    <a:pt x="17630" y="14195"/>
                    <a:pt x="18055" y="13891"/>
                    <a:pt x="18025" y="13405"/>
                  </a:cubicBezTo>
                  <a:cubicBezTo>
                    <a:pt x="17964" y="12615"/>
                    <a:pt x="17934" y="11946"/>
                    <a:pt x="17812" y="10760"/>
                  </a:cubicBezTo>
                  <a:cubicBezTo>
                    <a:pt x="17751" y="10396"/>
                    <a:pt x="17721" y="10001"/>
                    <a:pt x="17691" y="9605"/>
                  </a:cubicBezTo>
                  <a:cubicBezTo>
                    <a:pt x="11277" y="7599"/>
                    <a:pt x="5168" y="4134"/>
                    <a:pt x="61" y="0"/>
                  </a:cubicBezTo>
                  <a:close/>
                </a:path>
              </a:pathLst>
            </a:custGeom>
            <a:solidFill>
              <a:srgbClr val="0095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40;p75"/>
            <p:cNvSpPr/>
            <p:nvPr/>
          </p:nvSpPr>
          <p:spPr>
            <a:xfrm>
              <a:off x="6532724" y="1909868"/>
              <a:ext cx="1051810" cy="796931"/>
            </a:xfrm>
            <a:custGeom>
              <a:avLst/>
              <a:gdLst/>
              <a:ahLst/>
              <a:cxnLst/>
              <a:rect l="l" t="t" r="r" b="b"/>
              <a:pathLst>
                <a:path w="20943" h="15868" extrusionOk="0">
                  <a:moveTo>
                    <a:pt x="1003" y="1"/>
                  </a:moveTo>
                  <a:cubicBezTo>
                    <a:pt x="1003" y="1"/>
                    <a:pt x="790" y="974"/>
                    <a:pt x="547" y="2281"/>
                  </a:cubicBezTo>
                  <a:cubicBezTo>
                    <a:pt x="365" y="3223"/>
                    <a:pt x="182" y="4317"/>
                    <a:pt x="91" y="5320"/>
                  </a:cubicBezTo>
                  <a:cubicBezTo>
                    <a:pt x="30" y="5654"/>
                    <a:pt x="0" y="5958"/>
                    <a:pt x="0" y="6262"/>
                  </a:cubicBezTo>
                  <a:cubicBezTo>
                    <a:pt x="5107" y="10396"/>
                    <a:pt x="11216" y="13861"/>
                    <a:pt x="17630" y="15867"/>
                  </a:cubicBezTo>
                  <a:cubicBezTo>
                    <a:pt x="17508" y="14925"/>
                    <a:pt x="17417" y="13952"/>
                    <a:pt x="17356" y="13253"/>
                  </a:cubicBezTo>
                  <a:cubicBezTo>
                    <a:pt x="17204" y="11977"/>
                    <a:pt x="16961" y="10852"/>
                    <a:pt x="16961" y="10852"/>
                  </a:cubicBezTo>
                  <a:cubicBezTo>
                    <a:pt x="19332" y="10427"/>
                    <a:pt x="20943" y="8329"/>
                    <a:pt x="20943" y="8329"/>
                  </a:cubicBezTo>
                  <a:cubicBezTo>
                    <a:pt x="20791" y="8025"/>
                    <a:pt x="20608" y="7691"/>
                    <a:pt x="20426" y="7387"/>
                  </a:cubicBezTo>
                  <a:cubicBezTo>
                    <a:pt x="19940" y="6566"/>
                    <a:pt x="19393" y="5715"/>
                    <a:pt x="18785" y="4955"/>
                  </a:cubicBezTo>
                  <a:cubicBezTo>
                    <a:pt x="18359" y="4408"/>
                    <a:pt x="17934" y="3922"/>
                    <a:pt x="17508" y="3496"/>
                  </a:cubicBezTo>
                  <a:cubicBezTo>
                    <a:pt x="17174" y="3162"/>
                    <a:pt x="16839" y="2858"/>
                    <a:pt x="16505" y="2645"/>
                  </a:cubicBezTo>
                  <a:cubicBezTo>
                    <a:pt x="15259" y="1791"/>
                    <a:pt x="14149" y="1614"/>
                    <a:pt x="13443" y="1614"/>
                  </a:cubicBezTo>
                  <a:cubicBezTo>
                    <a:pt x="12943" y="1614"/>
                    <a:pt x="12645" y="1703"/>
                    <a:pt x="12645" y="1703"/>
                  </a:cubicBezTo>
                  <a:cubicBezTo>
                    <a:pt x="11806" y="2433"/>
                    <a:pt x="10840" y="2651"/>
                    <a:pt x="9984" y="2651"/>
                  </a:cubicBezTo>
                  <a:cubicBezTo>
                    <a:pt x="8699" y="2651"/>
                    <a:pt x="7660" y="2159"/>
                    <a:pt x="7660" y="2159"/>
                  </a:cubicBezTo>
                  <a:lnTo>
                    <a:pt x="5471" y="1855"/>
                  </a:lnTo>
                  <a:cubicBezTo>
                    <a:pt x="4955" y="1429"/>
                    <a:pt x="1003" y="1"/>
                    <a:pt x="10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41;p75"/>
            <p:cNvSpPr/>
            <p:nvPr/>
          </p:nvSpPr>
          <p:spPr>
            <a:xfrm>
              <a:off x="6787655" y="2222806"/>
              <a:ext cx="482437" cy="461645"/>
            </a:xfrm>
            <a:custGeom>
              <a:avLst/>
              <a:gdLst/>
              <a:ahLst/>
              <a:cxnLst/>
              <a:rect l="l" t="t" r="r" b="b"/>
              <a:pathLst>
                <a:path w="9606" h="9192" extrusionOk="0">
                  <a:moveTo>
                    <a:pt x="4256" y="1"/>
                  </a:moveTo>
                  <a:cubicBezTo>
                    <a:pt x="3465" y="1"/>
                    <a:pt x="3070" y="3071"/>
                    <a:pt x="3070" y="3071"/>
                  </a:cubicBezTo>
                  <a:cubicBezTo>
                    <a:pt x="3070" y="3071"/>
                    <a:pt x="274" y="3588"/>
                    <a:pt x="152" y="4287"/>
                  </a:cubicBezTo>
                  <a:cubicBezTo>
                    <a:pt x="0" y="5016"/>
                    <a:pt x="2797" y="5898"/>
                    <a:pt x="2797" y="5898"/>
                  </a:cubicBezTo>
                  <a:cubicBezTo>
                    <a:pt x="2797" y="5898"/>
                    <a:pt x="1976" y="9059"/>
                    <a:pt x="2462" y="9180"/>
                  </a:cubicBezTo>
                  <a:cubicBezTo>
                    <a:pt x="2495" y="9188"/>
                    <a:pt x="2530" y="9191"/>
                    <a:pt x="2567" y="9191"/>
                  </a:cubicBezTo>
                  <a:cubicBezTo>
                    <a:pt x="3454" y="9191"/>
                    <a:pt x="5471" y="7174"/>
                    <a:pt x="5471" y="7174"/>
                  </a:cubicBezTo>
                  <a:cubicBezTo>
                    <a:pt x="5471" y="7174"/>
                    <a:pt x="7686" y="8362"/>
                    <a:pt x="8613" y="8362"/>
                  </a:cubicBezTo>
                  <a:cubicBezTo>
                    <a:pt x="8755" y="8362"/>
                    <a:pt x="8868" y="8333"/>
                    <a:pt x="8936" y="8269"/>
                  </a:cubicBezTo>
                  <a:cubicBezTo>
                    <a:pt x="9453" y="7813"/>
                    <a:pt x="7569" y="5107"/>
                    <a:pt x="7569" y="5107"/>
                  </a:cubicBezTo>
                  <a:cubicBezTo>
                    <a:pt x="7569" y="5107"/>
                    <a:pt x="9605" y="3709"/>
                    <a:pt x="9423" y="2980"/>
                  </a:cubicBezTo>
                  <a:cubicBezTo>
                    <a:pt x="9240" y="2281"/>
                    <a:pt x="6201" y="2220"/>
                    <a:pt x="6201" y="2220"/>
                  </a:cubicBezTo>
                  <a:cubicBezTo>
                    <a:pt x="6201" y="2220"/>
                    <a:pt x="5015" y="31"/>
                    <a:pt x="4256"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42;p75"/>
            <p:cNvSpPr/>
            <p:nvPr/>
          </p:nvSpPr>
          <p:spPr>
            <a:xfrm>
              <a:off x="6653309" y="3329565"/>
              <a:ext cx="355726" cy="322177"/>
            </a:xfrm>
            <a:custGeom>
              <a:avLst/>
              <a:gdLst/>
              <a:ahLst/>
              <a:cxnLst/>
              <a:rect l="l" t="t" r="r" b="b"/>
              <a:pathLst>
                <a:path w="7083" h="6415" extrusionOk="0">
                  <a:moveTo>
                    <a:pt x="6292" y="1"/>
                  </a:moveTo>
                  <a:lnTo>
                    <a:pt x="0" y="2159"/>
                  </a:lnTo>
                  <a:lnTo>
                    <a:pt x="2158" y="6414"/>
                  </a:lnTo>
                  <a:cubicBezTo>
                    <a:pt x="3557" y="4894"/>
                    <a:pt x="5228" y="3618"/>
                    <a:pt x="7083" y="2554"/>
                  </a:cubicBezTo>
                  <a:lnTo>
                    <a:pt x="629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3;p75"/>
            <p:cNvSpPr/>
            <p:nvPr/>
          </p:nvSpPr>
          <p:spPr>
            <a:xfrm>
              <a:off x="6763196" y="3457834"/>
              <a:ext cx="369487" cy="471740"/>
            </a:xfrm>
            <a:custGeom>
              <a:avLst/>
              <a:gdLst/>
              <a:ahLst/>
              <a:cxnLst/>
              <a:rect l="l" t="t" r="r" b="b"/>
              <a:pathLst>
                <a:path w="7357" h="9393" extrusionOk="0">
                  <a:moveTo>
                    <a:pt x="4895" y="0"/>
                  </a:moveTo>
                  <a:cubicBezTo>
                    <a:pt x="3040" y="1064"/>
                    <a:pt x="1369" y="2340"/>
                    <a:pt x="1" y="3860"/>
                  </a:cubicBezTo>
                  <a:lnTo>
                    <a:pt x="2797" y="9392"/>
                  </a:lnTo>
                  <a:lnTo>
                    <a:pt x="7357" y="7903"/>
                  </a:lnTo>
                  <a:lnTo>
                    <a:pt x="489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44;p75"/>
            <p:cNvSpPr/>
            <p:nvPr/>
          </p:nvSpPr>
          <p:spPr>
            <a:xfrm>
              <a:off x="6818492" y="3830085"/>
              <a:ext cx="326044" cy="392188"/>
            </a:xfrm>
            <a:custGeom>
              <a:avLst/>
              <a:gdLst/>
              <a:ahLst/>
              <a:cxnLst/>
              <a:rect l="l" t="t" r="r" b="b"/>
              <a:pathLst>
                <a:path w="6492" h="7809" extrusionOk="0">
                  <a:moveTo>
                    <a:pt x="6127" y="1"/>
                  </a:moveTo>
                  <a:cubicBezTo>
                    <a:pt x="6048" y="1"/>
                    <a:pt x="6492" y="1950"/>
                    <a:pt x="1757" y="2193"/>
                  </a:cubicBezTo>
                  <a:cubicBezTo>
                    <a:pt x="1757" y="2193"/>
                    <a:pt x="1" y="7808"/>
                    <a:pt x="2340" y="7808"/>
                  </a:cubicBezTo>
                  <a:cubicBezTo>
                    <a:pt x="2500" y="7808"/>
                    <a:pt x="2680" y="7782"/>
                    <a:pt x="2882" y="7725"/>
                  </a:cubicBezTo>
                  <a:cubicBezTo>
                    <a:pt x="6408" y="6692"/>
                    <a:pt x="6377" y="430"/>
                    <a:pt x="6377" y="430"/>
                  </a:cubicBezTo>
                  <a:cubicBezTo>
                    <a:pt x="6200" y="124"/>
                    <a:pt x="6147" y="1"/>
                    <a:pt x="6127"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45;p75"/>
            <p:cNvSpPr/>
            <p:nvPr/>
          </p:nvSpPr>
          <p:spPr>
            <a:xfrm>
              <a:off x="6867007" y="3844047"/>
              <a:ext cx="264170" cy="262613"/>
            </a:xfrm>
            <a:custGeom>
              <a:avLst/>
              <a:gdLst/>
              <a:ahLst/>
              <a:cxnLst/>
              <a:rect l="l" t="t" r="r" b="b"/>
              <a:pathLst>
                <a:path w="5260" h="5229" extrusionOk="0">
                  <a:moveTo>
                    <a:pt x="5198" y="0"/>
                  </a:moveTo>
                  <a:lnTo>
                    <a:pt x="5198" y="0"/>
                  </a:lnTo>
                  <a:cubicBezTo>
                    <a:pt x="3739" y="851"/>
                    <a:pt x="669" y="1550"/>
                    <a:pt x="669" y="1550"/>
                  </a:cubicBezTo>
                  <a:cubicBezTo>
                    <a:pt x="669" y="1550"/>
                    <a:pt x="1" y="3617"/>
                    <a:pt x="31" y="5228"/>
                  </a:cubicBezTo>
                  <a:cubicBezTo>
                    <a:pt x="1399" y="4316"/>
                    <a:pt x="2980" y="3921"/>
                    <a:pt x="4621" y="3860"/>
                  </a:cubicBezTo>
                  <a:cubicBezTo>
                    <a:pt x="5259" y="1976"/>
                    <a:pt x="5198" y="0"/>
                    <a:pt x="5198" y="0"/>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46;p75"/>
            <p:cNvSpPr/>
            <p:nvPr/>
          </p:nvSpPr>
          <p:spPr>
            <a:xfrm>
              <a:off x="6844105" y="3806731"/>
              <a:ext cx="227056" cy="146298"/>
            </a:xfrm>
            <a:custGeom>
              <a:avLst/>
              <a:gdLst/>
              <a:ahLst/>
              <a:cxnLst/>
              <a:rect l="l" t="t" r="r" b="b"/>
              <a:pathLst>
                <a:path w="4521" h="2913" extrusionOk="0">
                  <a:moveTo>
                    <a:pt x="1370" y="368"/>
                  </a:moveTo>
                  <a:cubicBezTo>
                    <a:pt x="1707" y="368"/>
                    <a:pt x="2202" y="1382"/>
                    <a:pt x="2250" y="1503"/>
                  </a:cubicBezTo>
                  <a:cubicBezTo>
                    <a:pt x="2327" y="1718"/>
                    <a:pt x="2388" y="1933"/>
                    <a:pt x="2446" y="2148"/>
                  </a:cubicBezTo>
                  <a:lnTo>
                    <a:pt x="2446" y="2148"/>
                  </a:lnTo>
                  <a:cubicBezTo>
                    <a:pt x="2448" y="2162"/>
                    <a:pt x="2451" y="2175"/>
                    <a:pt x="2454" y="2188"/>
                  </a:cubicBezTo>
                  <a:lnTo>
                    <a:pt x="2454" y="2188"/>
                  </a:lnTo>
                  <a:cubicBezTo>
                    <a:pt x="2285" y="2054"/>
                    <a:pt x="2115" y="1915"/>
                    <a:pt x="1946" y="1777"/>
                  </a:cubicBezTo>
                  <a:cubicBezTo>
                    <a:pt x="1703" y="1533"/>
                    <a:pt x="1004" y="986"/>
                    <a:pt x="1156" y="591"/>
                  </a:cubicBezTo>
                  <a:cubicBezTo>
                    <a:pt x="1211" y="432"/>
                    <a:pt x="1286" y="368"/>
                    <a:pt x="1370" y="368"/>
                  </a:cubicBezTo>
                  <a:close/>
                  <a:moveTo>
                    <a:pt x="3160" y="456"/>
                  </a:moveTo>
                  <a:cubicBezTo>
                    <a:pt x="3303" y="456"/>
                    <a:pt x="3431" y="554"/>
                    <a:pt x="3466" y="713"/>
                  </a:cubicBezTo>
                  <a:cubicBezTo>
                    <a:pt x="3567" y="1266"/>
                    <a:pt x="3250" y="1862"/>
                    <a:pt x="2914" y="2378"/>
                  </a:cubicBezTo>
                  <a:lnTo>
                    <a:pt x="2914" y="2378"/>
                  </a:lnTo>
                  <a:cubicBezTo>
                    <a:pt x="2831" y="2035"/>
                    <a:pt x="2743" y="1678"/>
                    <a:pt x="2767" y="1321"/>
                  </a:cubicBezTo>
                  <a:cubicBezTo>
                    <a:pt x="2767" y="1108"/>
                    <a:pt x="2736" y="834"/>
                    <a:pt x="2858" y="622"/>
                  </a:cubicBezTo>
                  <a:cubicBezTo>
                    <a:pt x="2947" y="507"/>
                    <a:pt x="3058" y="456"/>
                    <a:pt x="3160" y="456"/>
                  </a:cubicBezTo>
                  <a:close/>
                  <a:moveTo>
                    <a:pt x="1479" y="0"/>
                  </a:moveTo>
                  <a:cubicBezTo>
                    <a:pt x="1322" y="0"/>
                    <a:pt x="1154" y="68"/>
                    <a:pt x="973" y="226"/>
                  </a:cubicBezTo>
                  <a:cubicBezTo>
                    <a:pt x="1" y="1047"/>
                    <a:pt x="2068" y="2445"/>
                    <a:pt x="2615" y="2871"/>
                  </a:cubicBezTo>
                  <a:cubicBezTo>
                    <a:pt x="2655" y="2900"/>
                    <a:pt x="2702" y="2912"/>
                    <a:pt x="2748" y="2912"/>
                  </a:cubicBezTo>
                  <a:cubicBezTo>
                    <a:pt x="2920" y="2912"/>
                    <a:pt x="3096" y="2741"/>
                    <a:pt x="3005" y="2616"/>
                  </a:cubicBezTo>
                  <a:lnTo>
                    <a:pt x="3005" y="2616"/>
                  </a:lnTo>
                  <a:cubicBezTo>
                    <a:pt x="3607" y="1911"/>
                    <a:pt x="4520" y="438"/>
                    <a:pt x="3344" y="74"/>
                  </a:cubicBezTo>
                  <a:cubicBezTo>
                    <a:pt x="3297" y="60"/>
                    <a:pt x="3250" y="53"/>
                    <a:pt x="3203" y="53"/>
                  </a:cubicBezTo>
                  <a:cubicBezTo>
                    <a:pt x="2865" y="53"/>
                    <a:pt x="2573" y="411"/>
                    <a:pt x="2493" y="652"/>
                  </a:cubicBezTo>
                  <a:cubicBezTo>
                    <a:pt x="2463" y="744"/>
                    <a:pt x="2438" y="836"/>
                    <a:pt x="2419" y="928"/>
                  </a:cubicBezTo>
                  <a:lnTo>
                    <a:pt x="2419" y="928"/>
                  </a:lnTo>
                  <a:cubicBezTo>
                    <a:pt x="2180" y="419"/>
                    <a:pt x="1866" y="0"/>
                    <a:pt x="1479"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47;p75"/>
            <p:cNvSpPr/>
            <p:nvPr/>
          </p:nvSpPr>
          <p:spPr>
            <a:xfrm>
              <a:off x="6868564" y="4037906"/>
              <a:ext cx="230521" cy="165734"/>
            </a:xfrm>
            <a:custGeom>
              <a:avLst/>
              <a:gdLst/>
              <a:ahLst/>
              <a:cxnLst/>
              <a:rect l="l" t="t" r="r" b="b"/>
              <a:pathLst>
                <a:path w="4590" h="3300" extrusionOk="0">
                  <a:moveTo>
                    <a:pt x="4590" y="0"/>
                  </a:moveTo>
                  <a:lnTo>
                    <a:pt x="4590" y="0"/>
                  </a:lnTo>
                  <a:cubicBezTo>
                    <a:pt x="2949" y="61"/>
                    <a:pt x="1368" y="456"/>
                    <a:pt x="0" y="1399"/>
                  </a:cubicBezTo>
                  <a:cubicBezTo>
                    <a:pt x="26" y="2438"/>
                    <a:pt x="319" y="3300"/>
                    <a:pt x="1239" y="3300"/>
                  </a:cubicBezTo>
                  <a:cubicBezTo>
                    <a:pt x="1395" y="3300"/>
                    <a:pt x="1569" y="3275"/>
                    <a:pt x="1763" y="3222"/>
                  </a:cubicBezTo>
                  <a:cubicBezTo>
                    <a:pt x="3283" y="2766"/>
                    <a:pt x="4134" y="1429"/>
                    <a:pt x="4590"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48;p75"/>
            <p:cNvSpPr/>
            <p:nvPr/>
          </p:nvSpPr>
          <p:spPr>
            <a:xfrm>
              <a:off x="6901058" y="3926412"/>
              <a:ext cx="191950" cy="64536"/>
            </a:xfrm>
            <a:custGeom>
              <a:avLst/>
              <a:gdLst/>
              <a:ahLst/>
              <a:cxnLst/>
              <a:rect l="l" t="t" r="r" b="b"/>
              <a:pathLst>
                <a:path w="3822" h="1285" extrusionOk="0">
                  <a:moveTo>
                    <a:pt x="3647" y="0"/>
                  </a:moveTo>
                  <a:cubicBezTo>
                    <a:pt x="2372" y="0"/>
                    <a:pt x="1183" y="682"/>
                    <a:pt x="52" y="1217"/>
                  </a:cubicBezTo>
                  <a:cubicBezTo>
                    <a:pt x="0" y="1217"/>
                    <a:pt x="15" y="1284"/>
                    <a:pt x="59" y="1284"/>
                  </a:cubicBezTo>
                  <a:cubicBezTo>
                    <a:pt x="66" y="1284"/>
                    <a:pt x="74" y="1282"/>
                    <a:pt x="83" y="1278"/>
                  </a:cubicBezTo>
                  <a:cubicBezTo>
                    <a:pt x="1298" y="792"/>
                    <a:pt x="2393" y="214"/>
                    <a:pt x="3730" y="123"/>
                  </a:cubicBezTo>
                  <a:cubicBezTo>
                    <a:pt x="3791" y="123"/>
                    <a:pt x="3821" y="1"/>
                    <a:pt x="3730" y="1"/>
                  </a:cubicBezTo>
                  <a:cubicBezTo>
                    <a:pt x="3703" y="1"/>
                    <a:pt x="3675" y="0"/>
                    <a:pt x="3647"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949;p75"/>
            <p:cNvSpPr/>
            <p:nvPr/>
          </p:nvSpPr>
          <p:spPr>
            <a:xfrm>
              <a:off x="6896437" y="3973621"/>
              <a:ext cx="192001" cy="64636"/>
            </a:xfrm>
            <a:custGeom>
              <a:avLst/>
              <a:gdLst/>
              <a:ahLst/>
              <a:cxnLst/>
              <a:rect l="l" t="t" r="r" b="b"/>
              <a:pathLst>
                <a:path w="3823" h="1287" extrusionOk="0">
                  <a:moveTo>
                    <a:pt x="3571" y="0"/>
                  </a:moveTo>
                  <a:cubicBezTo>
                    <a:pt x="2324" y="0"/>
                    <a:pt x="1161" y="664"/>
                    <a:pt x="53" y="1189"/>
                  </a:cubicBezTo>
                  <a:cubicBezTo>
                    <a:pt x="1" y="1215"/>
                    <a:pt x="16" y="1286"/>
                    <a:pt x="60" y="1286"/>
                  </a:cubicBezTo>
                  <a:cubicBezTo>
                    <a:pt x="67" y="1286"/>
                    <a:pt x="75" y="1285"/>
                    <a:pt x="83" y="1280"/>
                  </a:cubicBezTo>
                  <a:cubicBezTo>
                    <a:pt x="1299" y="764"/>
                    <a:pt x="2394" y="186"/>
                    <a:pt x="3731" y="125"/>
                  </a:cubicBezTo>
                  <a:cubicBezTo>
                    <a:pt x="3792" y="125"/>
                    <a:pt x="3822" y="4"/>
                    <a:pt x="3731" y="4"/>
                  </a:cubicBezTo>
                  <a:cubicBezTo>
                    <a:pt x="3677" y="1"/>
                    <a:pt x="3624" y="0"/>
                    <a:pt x="3571"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950;p75"/>
            <p:cNvSpPr/>
            <p:nvPr/>
          </p:nvSpPr>
          <p:spPr>
            <a:xfrm>
              <a:off x="6961677" y="3430312"/>
              <a:ext cx="332825" cy="238205"/>
            </a:xfrm>
            <a:custGeom>
              <a:avLst/>
              <a:gdLst/>
              <a:ahLst/>
              <a:cxnLst/>
              <a:rect l="l" t="t" r="r" b="b"/>
              <a:pathLst>
                <a:path w="6627" h="4743" extrusionOk="0">
                  <a:moveTo>
                    <a:pt x="0" y="1"/>
                  </a:moveTo>
                  <a:lnTo>
                    <a:pt x="669" y="4743"/>
                  </a:lnTo>
                  <a:cubicBezTo>
                    <a:pt x="2462" y="3770"/>
                    <a:pt x="4468" y="3071"/>
                    <a:pt x="6566" y="2676"/>
                  </a:cubicBezTo>
                  <a:lnTo>
                    <a:pt x="662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951;p75"/>
            <p:cNvSpPr/>
            <p:nvPr/>
          </p:nvSpPr>
          <p:spPr>
            <a:xfrm>
              <a:off x="6995225" y="3564657"/>
              <a:ext cx="296212" cy="415290"/>
            </a:xfrm>
            <a:custGeom>
              <a:avLst/>
              <a:gdLst/>
              <a:ahLst/>
              <a:cxnLst/>
              <a:rect l="l" t="t" r="r" b="b"/>
              <a:pathLst>
                <a:path w="5898" h="8269" extrusionOk="0">
                  <a:moveTo>
                    <a:pt x="5898" y="1"/>
                  </a:moveTo>
                  <a:cubicBezTo>
                    <a:pt x="3800" y="426"/>
                    <a:pt x="1794" y="1095"/>
                    <a:pt x="1" y="2098"/>
                  </a:cubicBezTo>
                  <a:lnTo>
                    <a:pt x="882" y="8208"/>
                  </a:lnTo>
                  <a:lnTo>
                    <a:pt x="5655" y="8268"/>
                  </a:lnTo>
                  <a:lnTo>
                    <a:pt x="58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952;p75"/>
            <p:cNvSpPr/>
            <p:nvPr/>
          </p:nvSpPr>
          <p:spPr>
            <a:xfrm>
              <a:off x="6839535" y="3955139"/>
              <a:ext cx="447332" cy="313589"/>
            </a:xfrm>
            <a:custGeom>
              <a:avLst/>
              <a:gdLst/>
              <a:ahLst/>
              <a:cxnLst/>
              <a:rect l="l" t="t" r="r" b="b"/>
              <a:pathLst>
                <a:path w="8907" h="6244" extrusionOk="0">
                  <a:moveTo>
                    <a:pt x="8798" y="1"/>
                  </a:moveTo>
                  <a:cubicBezTo>
                    <a:pt x="8735" y="1"/>
                    <a:pt x="8589" y="1093"/>
                    <a:pt x="6613" y="1093"/>
                  </a:cubicBezTo>
                  <a:cubicBezTo>
                    <a:pt x="5952" y="1093"/>
                    <a:pt x="5087" y="971"/>
                    <a:pt x="3952" y="645"/>
                  </a:cubicBezTo>
                  <a:cubicBezTo>
                    <a:pt x="3952" y="645"/>
                    <a:pt x="1" y="6086"/>
                    <a:pt x="3253" y="6238"/>
                  </a:cubicBezTo>
                  <a:cubicBezTo>
                    <a:pt x="3317" y="6242"/>
                    <a:pt x="3380" y="6244"/>
                    <a:pt x="3443" y="6244"/>
                  </a:cubicBezTo>
                  <a:cubicBezTo>
                    <a:pt x="6970" y="6244"/>
                    <a:pt x="8907" y="493"/>
                    <a:pt x="8907" y="493"/>
                  </a:cubicBezTo>
                  <a:cubicBezTo>
                    <a:pt x="8831" y="134"/>
                    <a:pt x="8819" y="1"/>
                    <a:pt x="8798"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953;p75"/>
            <p:cNvSpPr/>
            <p:nvPr/>
          </p:nvSpPr>
          <p:spPr>
            <a:xfrm>
              <a:off x="6949472" y="3967695"/>
              <a:ext cx="329761" cy="175578"/>
            </a:xfrm>
            <a:custGeom>
              <a:avLst/>
              <a:gdLst/>
              <a:ahLst/>
              <a:cxnLst/>
              <a:rect l="l" t="t" r="r" b="b"/>
              <a:pathLst>
                <a:path w="6566" h="3496" extrusionOk="0">
                  <a:moveTo>
                    <a:pt x="1763" y="0"/>
                  </a:moveTo>
                  <a:cubicBezTo>
                    <a:pt x="1763" y="0"/>
                    <a:pt x="486" y="1763"/>
                    <a:pt x="0" y="3313"/>
                  </a:cubicBezTo>
                  <a:cubicBezTo>
                    <a:pt x="661" y="3135"/>
                    <a:pt x="1332" y="3053"/>
                    <a:pt x="2003" y="3053"/>
                  </a:cubicBezTo>
                  <a:cubicBezTo>
                    <a:pt x="2937" y="3053"/>
                    <a:pt x="3870" y="3213"/>
                    <a:pt x="4772" y="3496"/>
                  </a:cubicBezTo>
                  <a:cubicBezTo>
                    <a:pt x="5958" y="1885"/>
                    <a:pt x="6566" y="0"/>
                    <a:pt x="6566" y="0"/>
                  </a:cubicBezTo>
                  <a:lnTo>
                    <a:pt x="6566" y="0"/>
                  </a:lnTo>
                  <a:cubicBezTo>
                    <a:pt x="6018" y="122"/>
                    <a:pt x="5302" y="162"/>
                    <a:pt x="4591" y="162"/>
                  </a:cubicBezTo>
                  <a:cubicBezTo>
                    <a:pt x="3168" y="162"/>
                    <a:pt x="1763" y="0"/>
                    <a:pt x="1763" y="0"/>
                  </a:cubicBez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954;p75"/>
            <p:cNvSpPr/>
            <p:nvPr/>
          </p:nvSpPr>
          <p:spPr>
            <a:xfrm>
              <a:off x="7005923" y="3864437"/>
              <a:ext cx="224896" cy="161465"/>
            </a:xfrm>
            <a:custGeom>
              <a:avLst/>
              <a:gdLst/>
              <a:ahLst/>
              <a:cxnLst/>
              <a:rect l="l" t="t" r="r" b="b"/>
              <a:pathLst>
                <a:path w="4478" h="3215" extrusionOk="0">
                  <a:moveTo>
                    <a:pt x="1455" y="323"/>
                  </a:moveTo>
                  <a:cubicBezTo>
                    <a:pt x="1827" y="323"/>
                    <a:pt x="1976" y="1564"/>
                    <a:pt x="1976" y="1691"/>
                  </a:cubicBezTo>
                  <a:cubicBezTo>
                    <a:pt x="1976" y="1934"/>
                    <a:pt x="1968" y="2169"/>
                    <a:pt x="1955" y="2399"/>
                  </a:cubicBezTo>
                  <a:lnTo>
                    <a:pt x="1955" y="2399"/>
                  </a:lnTo>
                  <a:cubicBezTo>
                    <a:pt x="1836" y="2214"/>
                    <a:pt x="1720" y="2028"/>
                    <a:pt x="1612" y="1843"/>
                  </a:cubicBezTo>
                  <a:cubicBezTo>
                    <a:pt x="1460" y="1539"/>
                    <a:pt x="973" y="810"/>
                    <a:pt x="1217" y="476"/>
                  </a:cubicBezTo>
                  <a:cubicBezTo>
                    <a:pt x="1304" y="368"/>
                    <a:pt x="1384" y="323"/>
                    <a:pt x="1455" y="323"/>
                  </a:cubicBezTo>
                  <a:close/>
                  <a:moveTo>
                    <a:pt x="3072" y="991"/>
                  </a:moveTo>
                  <a:cubicBezTo>
                    <a:pt x="3254" y="991"/>
                    <a:pt x="3396" y="1144"/>
                    <a:pt x="3375" y="1357"/>
                  </a:cubicBezTo>
                  <a:cubicBezTo>
                    <a:pt x="3299" y="1910"/>
                    <a:pt x="2809" y="2359"/>
                    <a:pt x="2332" y="2738"/>
                  </a:cubicBezTo>
                  <a:lnTo>
                    <a:pt x="2332" y="2738"/>
                  </a:lnTo>
                  <a:cubicBezTo>
                    <a:pt x="2338" y="2653"/>
                    <a:pt x="2344" y="2557"/>
                    <a:pt x="2349" y="2453"/>
                  </a:cubicBezTo>
                  <a:lnTo>
                    <a:pt x="2349" y="2453"/>
                  </a:lnTo>
                  <a:cubicBezTo>
                    <a:pt x="2374" y="2193"/>
                    <a:pt x="2418" y="1937"/>
                    <a:pt x="2524" y="1691"/>
                  </a:cubicBezTo>
                  <a:cubicBezTo>
                    <a:pt x="2584" y="1509"/>
                    <a:pt x="2645" y="1205"/>
                    <a:pt x="2828" y="1083"/>
                  </a:cubicBezTo>
                  <a:cubicBezTo>
                    <a:pt x="2910" y="1020"/>
                    <a:pt x="2995" y="991"/>
                    <a:pt x="3072" y="991"/>
                  </a:cubicBezTo>
                  <a:close/>
                  <a:moveTo>
                    <a:pt x="1546" y="0"/>
                  </a:moveTo>
                  <a:cubicBezTo>
                    <a:pt x="1440" y="0"/>
                    <a:pt x="1321" y="26"/>
                    <a:pt x="1186" y="80"/>
                  </a:cubicBezTo>
                  <a:cubicBezTo>
                    <a:pt x="1" y="536"/>
                    <a:pt x="1490" y="2542"/>
                    <a:pt x="1885" y="3120"/>
                  </a:cubicBezTo>
                  <a:cubicBezTo>
                    <a:pt x="1933" y="3187"/>
                    <a:pt x="2008" y="3215"/>
                    <a:pt x="2084" y="3215"/>
                  </a:cubicBezTo>
                  <a:cubicBezTo>
                    <a:pt x="2227" y="3215"/>
                    <a:pt x="2372" y="3115"/>
                    <a:pt x="2338" y="2993"/>
                  </a:cubicBezTo>
                  <a:lnTo>
                    <a:pt x="2338" y="2993"/>
                  </a:lnTo>
                  <a:cubicBezTo>
                    <a:pt x="3124" y="2540"/>
                    <a:pt x="4478" y="1419"/>
                    <a:pt x="3466" y="688"/>
                  </a:cubicBezTo>
                  <a:cubicBezTo>
                    <a:pt x="3384" y="631"/>
                    <a:pt x="3286" y="607"/>
                    <a:pt x="3184" y="607"/>
                  </a:cubicBezTo>
                  <a:cubicBezTo>
                    <a:pt x="2907" y="607"/>
                    <a:pt x="2596" y="784"/>
                    <a:pt x="2463" y="962"/>
                  </a:cubicBezTo>
                  <a:cubicBezTo>
                    <a:pt x="2412" y="1034"/>
                    <a:pt x="2366" y="1108"/>
                    <a:pt x="2325" y="1184"/>
                  </a:cubicBezTo>
                  <a:lnTo>
                    <a:pt x="2325" y="1184"/>
                  </a:lnTo>
                  <a:cubicBezTo>
                    <a:pt x="2249" y="549"/>
                    <a:pt x="2042" y="0"/>
                    <a:pt x="1546"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955;p75"/>
            <p:cNvSpPr/>
            <p:nvPr/>
          </p:nvSpPr>
          <p:spPr>
            <a:xfrm>
              <a:off x="6929584" y="4121025"/>
              <a:ext cx="259600" cy="129222"/>
            </a:xfrm>
            <a:custGeom>
              <a:avLst/>
              <a:gdLst/>
              <a:ahLst/>
              <a:cxnLst/>
              <a:rect l="l" t="t" r="r" b="b"/>
              <a:pathLst>
                <a:path w="5169" h="2573" extrusionOk="0">
                  <a:moveTo>
                    <a:pt x="2399" y="0"/>
                  </a:moveTo>
                  <a:cubicBezTo>
                    <a:pt x="1728" y="0"/>
                    <a:pt x="1057" y="82"/>
                    <a:pt x="396" y="260"/>
                  </a:cubicBezTo>
                  <a:cubicBezTo>
                    <a:pt x="1" y="1446"/>
                    <a:pt x="62" y="2479"/>
                    <a:pt x="1460" y="2570"/>
                  </a:cubicBezTo>
                  <a:cubicBezTo>
                    <a:pt x="1506" y="2572"/>
                    <a:pt x="1551" y="2573"/>
                    <a:pt x="1596" y="2573"/>
                  </a:cubicBezTo>
                  <a:cubicBezTo>
                    <a:pt x="3112" y="2573"/>
                    <a:pt x="4312" y="1594"/>
                    <a:pt x="5168" y="443"/>
                  </a:cubicBezTo>
                  <a:cubicBezTo>
                    <a:pt x="4266" y="160"/>
                    <a:pt x="3333" y="0"/>
                    <a:pt x="2399"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956;p75"/>
            <p:cNvSpPr/>
            <p:nvPr/>
          </p:nvSpPr>
          <p:spPr>
            <a:xfrm>
              <a:off x="7016670" y="4020680"/>
              <a:ext cx="202547" cy="19034"/>
            </a:xfrm>
            <a:custGeom>
              <a:avLst/>
              <a:gdLst/>
              <a:ahLst/>
              <a:cxnLst/>
              <a:rect l="l" t="t" r="r" b="b"/>
              <a:pathLst>
                <a:path w="4033" h="379" extrusionOk="0">
                  <a:moveTo>
                    <a:pt x="2380" y="1"/>
                  </a:moveTo>
                  <a:cubicBezTo>
                    <a:pt x="1606" y="1"/>
                    <a:pt x="812" y="132"/>
                    <a:pt x="60" y="222"/>
                  </a:cubicBezTo>
                  <a:cubicBezTo>
                    <a:pt x="8" y="222"/>
                    <a:pt x="1" y="289"/>
                    <a:pt x="57" y="289"/>
                  </a:cubicBezTo>
                  <a:cubicBezTo>
                    <a:pt x="67" y="289"/>
                    <a:pt x="78" y="287"/>
                    <a:pt x="91" y="283"/>
                  </a:cubicBezTo>
                  <a:cubicBezTo>
                    <a:pt x="828" y="248"/>
                    <a:pt x="1537" y="166"/>
                    <a:pt x="2244" y="166"/>
                  </a:cubicBezTo>
                  <a:cubicBezTo>
                    <a:pt x="2789" y="166"/>
                    <a:pt x="3334" y="215"/>
                    <a:pt x="3890" y="374"/>
                  </a:cubicBezTo>
                  <a:cubicBezTo>
                    <a:pt x="3900" y="377"/>
                    <a:pt x="3910" y="379"/>
                    <a:pt x="3919" y="379"/>
                  </a:cubicBezTo>
                  <a:cubicBezTo>
                    <a:pt x="3993" y="379"/>
                    <a:pt x="4032" y="279"/>
                    <a:pt x="3951" y="252"/>
                  </a:cubicBezTo>
                  <a:cubicBezTo>
                    <a:pt x="3451" y="65"/>
                    <a:pt x="2921" y="1"/>
                    <a:pt x="2380"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957;p75"/>
            <p:cNvSpPr/>
            <p:nvPr/>
          </p:nvSpPr>
          <p:spPr>
            <a:xfrm>
              <a:off x="6998289" y="4064374"/>
              <a:ext cx="200940" cy="18130"/>
            </a:xfrm>
            <a:custGeom>
              <a:avLst/>
              <a:gdLst/>
              <a:ahLst/>
              <a:cxnLst/>
              <a:rect l="l" t="t" r="r" b="b"/>
              <a:pathLst>
                <a:path w="4001" h="361" extrusionOk="0">
                  <a:moveTo>
                    <a:pt x="2284" y="0"/>
                  </a:moveTo>
                  <a:cubicBezTo>
                    <a:pt x="1543" y="0"/>
                    <a:pt x="788" y="116"/>
                    <a:pt x="62" y="203"/>
                  </a:cubicBezTo>
                  <a:cubicBezTo>
                    <a:pt x="1" y="203"/>
                    <a:pt x="1" y="294"/>
                    <a:pt x="62" y="294"/>
                  </a:cubicBezTo>
                  <a:cubicBezTo>
                    <a:pt x="800" y="242"/>
                    <a:pt x="1510" y="162"/>
                    <a:pt x="2224" y="162"/>
                  </a:cubicBezTo>
                  <a:cubicBezTo>
                    <a:pt x="2772" y="162"/>
                    <a:pt x="3323" y="209"/>
                    <a:pt x="3891" y="355"/>
                  </a:cubicBezTo>
                  <a:cubicBezTo>
                    <a:pt x="3900" y="359"/>
                    <a:pt x="3908" y="361"/>
                    <a:pt x="3916" y="361"/>
                  </a:cubicBezTo>
                  <a:cubicBezTo>
                    <a:pt x="3966" y="361"/>
                    <a:pt x="4000" y="290"/>
                    <a:pt x="3922" y="264"/>
                  </a:cubicBezTo>
                  <a:cubicBezTo>
                    <a:pt x="3398" y="67"/>
                    <a:pt x="2845" y="0"/>
                    <a:pt x="2284" y="0"/>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958;p75"/>
            <p:cNvSpPr/>
            <p:nvPr/>
          </p:nvSpPr>
          <p:spPr>
            <a:xfrm>
              <a:off x="7627228" y="2717450"/>
              <a:ext cx="270247" cy="548078"/>
            </a:xfrm>
            <a:custGeom>
              <a:avLst/>
              <a:gdLst/>
              <a:ahLst/>
              <a:cxnLst/>
              <a:rect l="l" t="t" r="r" b="b"/>
              <a:pathLst>
                <a:path w="5381" h="10913" extrusionOk="0">
                  <a:moveTo>
                    <a:pt x="5381" y="0"/>
                  </a:moveTo>
                  <a:lnTo>
                    <a:pt x="426" y="7751"/>
                  </a:lnTo>
                  <a:lnTo>
                    <a:pt x="1" y="10912"/>
                  </a:lnTo>
                  <a:lnTo>
                    <a:pt x="5381" y="2797"/>
                  </a:lnTo>
                  <a:lnTo>
                    <a:pt x="5381" y="0"/>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959;p75"/>
            <p:cNvSpPr/>
            <p:nvPr/>
          </p:nvSpPr>
          <p:spPr>
            <a:xfrm>
              <a:off x="6514393" y="3186078"/>
              <a:ext cx="148106" cy="992296"/>
            </a:xfrm>
            <a:custGeom>
              <a:avLst/>
              <a:gdLst/>
              <a:ahLst/>
              <a:cxnLst/>
              <a:rect l="l" t="t" r="r" b="b"/>
              <a:pathLst>
                <a:path w="2949" h="19758" extrusionOk="0">
                  <a:moveTo>
                    <a:pt x="0" y="1"/>
                  </a:moveTo>
                  <a:lnTo>
                    <a:pt x="1064" y="19758"/>
                  </a:lnTo>
                  <a:lnTo>
                    <a:pt x="2949" y="19758"/>
                  </a:lnTo>
                  <a:lnTo>
                    <a:pt x="2371"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960;p75"/>
            <p:cNvSpPr/>
            <p:nvPr/>
          </p:nvSpPr>
          <p:spPr>
            <a:xfrm>
              <a:off x="6633471" y="3186078"/>
              <a:ext cx="96226" cy="992296"/>
            </a:xfrm>
            <a:custGeom>
              <a:avLst/>
              <a:gdLst/>
              <a:ahLst/>
              <a:cxnLst/>
              <a:rect l="l" t="t" r="r" b="b"/>
              <a:pathLst>
                <a:path w="1916" h="19758" extrusionOk="0">
                  <a:moveTo>
                    <a:pt x="0" y="1"/>
                  </a:moveTo>
                  <a:lnTo>
                    <a:pt x="578" y="19758"/>
                  </a:lnTo>
                  <a:lnTo>
                    <a:pt x="1915" y="18694"/>
                  </a:lnTo>
                  <a:lnTo>
                    <a:pt x="1246"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961;p75"/>
            <p:cNvSpPr/>
            <p:nvPr/>
          </p:nvSpPr>
          <p:spPr>
            <a:xfrm>
              <a:off x="7663891" y="3172368"/>
              <a:ext cx="122141" cy="1006007"/>
            </a:xfrm>
            <a:custGeom>
              <a:avLst/>
              <a:gdLst/>
              <a:ahLst/>
              <a:cxnLst/>
              <a:rect l="l" t="t" r="r" b="b"/>
              <a:pathLst>
                <a:path w="2432" h="20031" extrusionOk="0">
                  <a:moveTo>
                    <a:pt x="0" y="0"/>
                  </a:moveTo>
                  <a:lnTo>
                    <a:pt x="547" y="20031"/>
                  </a:lnTo>
                  <a:lnTo>
                    <a:pt x="2432" y="20031"/>
                  </a:lnTo>
                  <a:lnTo>
                    <a:pt x="1885" y="274"/>
                  </a:lnTo>
                  <a:lnTo>
                    <a:pt x="0" y="0"/>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962;p75"/>
            <p:cNvSpPr/>
            <p:nvPr/>
          </p:nvSpPr>
          <p:spPr>
            <a:xfrm>
              <a:off x="7758511" y="3085332"/>
              <a:ext cx="96226" cy="1093042"/>
            </a:xfrm>
            <a:custGeom>
              <a:avLst/>
              <a:gdLst/>
              <a:ahLst/>
              <a:cxnLst/>
              <a:rect l="l" t="t" r="r" b="b"/>
              <a:pathLst>
                <a:path w="1916" h="21764" extrusionOk="0">
                  <a:moveTo>
                    <a:pt x="1338" y="0"/>
                  </a:moveTo>
                  <a:lnTo>
                    <a:pt x="1" y="2007"/>
                  </a:lnTo>
                  <a:lnTo>
                    <a:pt x="548" y="21764"/>
                  </a:lnTo>
                  <a:lnTo>
                    <a:pt x="1916" y="20700"/>
                  </a:lnTo>
                  <a:lnTo>
                    <a:pt x="1338"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963;p75"/>
            <p:cNvSpPr/>
            <p:nvPr/>
          </p:nvSpPr>
          <p:spPr>
            <a:xfrm>
              <a:off x="7750877" y="3163327"/>
              <a:ext cx="311480" cy="140372"/>
            </a:xfrm>
            <a:custGeom>
              <a:avLst/>
              <a:gdLst/>
              <a:ahLst/>
              <a:cxnLst/>
              <a:rect l="l" t="t" r="r" b="b"/>
              <a:pathLst>
                <a:path w="6202" h="2795" extrusionOk="0">
                  <a:moveTo>
                    <a:pt x="3766" y="0"/>
                  </a:moveTo>
                  <a:cubicBezTo>
                    <a:pt x="3505" y="0"/>
                    <a:pt x="3223" y="36"/>
                    <a:pt x="2919" y="119"/>
                  </a:cubicBezTo>
                  <a:cubicBezTo>
                    <a:pt x="730" y="758"/>
                    <a:pt x="1" y="2794"/>
                    <a:pt x="1" y="2794"/>
                  </a:cubicBezTo>
                  <a:lnTo>
                    <a:pt x="1095" y="2399"/>
                  </a:lnTo>
                  <a:cubicBezTo>
                    <a:pt x="1095" y="2399"/>
                    <a:pt x="1490" y="1396"/>
                    <a:pt x="3253" y="1001"/>
                  </a:cubicBezTo>
                  <a:cubicBezTo>
                    <a:pt x="3521" y="944"/>
                    <a:pt x="3763" y="921"/>
                    <a:pt x="3981" y="921"/>
                  </a:cubicBezTo>
                  <a:cubicBezTo>
                    <a:pt x="5050" y="921"/>
                    <a:pt x="5533" y="1487"/>
                    <a:pt x="5533" y="1487"/>
                  </a:cubicBezTo>
                  <a:lnTo>
                    <a:pt x="6202" y="1426"/>
                  </a:lnTo>
                  <a:cubicBezTo>
                    <a:pt x="6202" y="1426"/>
                    <a:pt x="5409" y="0"/>
                    <a:pt x="3766"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964;p75"/>
            <p:cNvSpPr/>
            <p:nvPr/>
          </p:nvSpPr>
          <p:spPr>
            <a:xfrm>
              <a:off x="7552447" y="3228918"/>
              <a:ext cx="702261" cy="1086463"/>
            </a:xfrm>
            <a:custGeom>
              <a:avLst/>
              <a:gdLst/>
              <a:ahLst/>
              <a:cxnLst/>
              <a:rect l="l" t="t" r="r" b="b"/>
              <a:pathLst>
                <a:path w="13983" h="21633" extrusionOk="0">
                  <a:moveTo>
                    <a:pt x="8538" y="0"/>
                  </a:moveTo>
                  <a:cubicBezTo>
                    <a:pt x="7778" y="0"/>
                    <a:pt x="6843" y="95"/>
                    <a:pt x="5684" y="303"/>
                  </a:cubicBezTo>
                  <a:cubicBezTo>
                    <a:pt x="5684" y="303"/>
                    <a:pt x="0" y="1275"/>
                    <a:pt x="274" y="5136"/>
                  </a:cubicBezTo>
                  <a:cubicBezTo>
                    <a:pt x="548" y="9026"/>
                    <a:pt x="152" y="17902"/>
                    <a:pt x="1946" y="21032"/>
                  </a:cubicBezTo>
                  <a:cubicBezTo>
                    <a:pt x="2196" y="21462"/>
                    <a:pt x="3041" y="21633"/>
                    <a:pt x="4151" y="21633"/>
                  </a:cubicBezTo>
                  <a:cubicBezTo>
                    <a:pt x="6415" y="21633"/>
                    <a:pt x="9777" y="20925"/>
                    <a:pt x="11429" y="20273"/>
                  </a:cubicBezTo>
                  <a:cubicBezTo>
                    <a:pt x="13891" y="19300"/>
                    <a:pt x="13982" y="16716"/>
                    <a:pt x="13739" y="14102"/>
                  </a:cubicBezTo>
                  <a:cubicBezTo>
                    <a:pt x="13496" y="11458"/>
                    <a:pt x="12827" y="5257"/>
                    <a:pt x="12037" y="2461"/>
                  </a:cubicBezTo>
                  <a:cubicBezTo>
                    <a:pt x="11662" y="1077"/>
                    <a:pt x="11105" y="0"/>
                    <a:pt x="8538" y="0"/>
                  </a:cubicBez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965;p75"/>
            <p:cNvSpPr/>
            <p:nvPr/>
          </p:nvSpPr>
          <p:spPr>
            <a:xfrm>
              <a:off x="7618088" y="3232836"/>
              <a:ext cx="703768" cy="1085610"/>
            </a:xfrm>
            <a:custGeom>
              <a:avLst/>
              <a:gdLst/>
              <a:ahLst/>
              <a:cxnLst/>
              <a:rect l="l" t="t" r="r" b="b"/>
              <a:pathLst>
                <a:path w="14013" h="21616" extrusionOk="0">
                  <a:moveTo>
                    <a:pt x="8589" y="1"/>
                  </a:moveTo>
                  <a:cubicBezTo>
                    <a:pt x="7827" y="1"/>
                    <a:pt x="6886" y="98"/>
                    <a:pt x="5715" y="316"/>
                  </a:cubicBezTo>
                  <a:cubicBezTo>
                    <a:pt x="5715" y="316"/>
                    <a:pt x="0" y="1258"/>
                    <a:pt x="274" y="5149"/>
                  </a:cubicBezTo>
                  <a:cubicBezTo>
                    <a:pt x="578" y="9009"/>
                    <a:pt x="152" y="17884"/>
                    <a:pt x="1976" y="21015"/>
                  </a:cubicBezTo>
                  <a:cubicBezTo>
                    <a:pt x="2216" y="21445"/>
                    <a:pt x="3058" y="21615"/>
                    <a:pt x="4168" y="21615"/>
                  </a:cubicBezTo>
                  <a:cubicBezTo>
                    <a:pt x="6431" y="21615"/>
                    <a:pt x="9808" y="20908"/>
                    <a:pt x="11460" y="20255"/>
                  </a:cubicBezTo>
                  <a:cubicBezTo>
                    <a:pt x="13922" y="19283"/>
                    <a:pt x="14013" y="16729"/>
                    <a:pt x="13770" y="14085"/>
                  </a:cubicBezTo>
                  <a:cubicBezTo>
                    <a:pt x="13527" y="11471"/>
                    <a:pt x="12858" y="5240"/>
                    <a:pt x="12068" y="2444"/>
                  </a:cubicBezTo>
                  <a:cubicBezTo>
                    <a:pt x="11670" y="1087"/>
                    <a:pt x="11129" y="1"/>
                    <a:pt x="8589" y="1"/>
                  </a:cubicBezTo>
                  <a:close/>
                </a:path>
              </a:pathLst>
            </a:custGeom>
            <a:solidFill>
              <a:srgbClr val="635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966;p75"/>
            <p:cNvSpPr/>
            <p:nvPr/>
          </p:nvSpPr>
          <p:spPr>
            <a:xfrm>
              <a:off x="7682222" y="3752139"/>
              <a:ext cx="607592" cy="189891"/>
            </a:xfrm>
            <a:custGeom>
              <a:avLst/>
              <a:gdLst/>
              <a:ahLst/>
              <a:cxnLst/>
              <a:rect l="l" t="t" r="r" b="b"/>
              <a:pathLst>
                <a:path w="12098" h="3781" extrusionOk="0">
                  <a:moveTo>
                    <a:pt x="9093" y="0"/>
                  </a:moveTo>
                  <a:cubicBezTo>
                    <a:pt x="8136" y="0"/>
                    <a:pt x="6812" y="123"/>
                    <a:pt x="4955" y="402"/>
                  </a:cubicBezTo>
                  <a:cubicBezTo>
                    <a:pt x="4955" y="402"/>
                    <a:pt x="608" y="1374"/>
                    <a:pt x="0" y="3259"/>
                  </a:cubicBezTo>
                  <a:cubicBezTo>
                    <a:pt x="1431" y="3616"/>
                    <a:pt x="2878" y="3781"/>
                    <a:pt x="4326" y="3781"/>
                  </a:cubicBezTo>
                  <a:cubicBezTo>
                    <a:pt x="6938" y="3781"/>
                    <a:pt x="9556" y="3246"/>
                    <a:pt x="12098" y="2347"/>
                  </a:cubicBezTo>
                  <a:cubicBezTo>
                    <a:pt x="11946" y="1800"/>
                    <a:pt x="11794" y="1313"/>
                    <a:pt x="11611" y="949"/>
                  </a:cubicBezTo>
                  <a:cubicBezTo>
                    <a:pt x="11303" y="370"/>
                    <a:pt x="10750" y="0"/>
                    <a:pt x="9093" y="0"/>
                  </a:cubicBezTo>
                  <a:close/>
                </a:path>
              </a:pathLst>
            </a:custGeom>
            <a:solidFill>
              <a:srgbClr val="FFCC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967;p75"/>
            <p:cNvSpPr/>
            <p:nvPr/>
          </p:nvSpPr>
          <p:spPr>
            <a:xfrm>
              <a:off x="7671525" y="3869962"/>
              <a:ext cx="625923" cy="137007"/>
            </a:xfrm>
            <a:custGeom>
              <a:avLst/>
              <a:gdLst/>
              <a:ahLst/>
              <a:cxnLst/>
              <a:rect l="l" t="t" r="r" b="b"/>
              <a:pathLst>
                <a:path w="12463" h="2728" extrusionOk="0">
                  <a:moveTo>
                    <a:pt x="12311" y="1"/>
                  </a:moveTo>
                  <a:cubicBezTo>
                    <a:pt x="9769" y="900"/>
                    <a:pt x="7151" y="1435"/>
                    <a:pt x="4539" y="1435"/>
                  </a:cubicBezTo>
                  <a:cubicBezTo>
                    <a:pt x="3091" y="1435"/>
                    <a:pt x="1644" y="1270"/>
                    <a:pt x="213" y="913"/>
                  </a:cubicBezTo>
                  <a:cubicBezTo>
                    <a:pt x="213" y="1004"/>
                    <a:pt x="183" y="1095"/>
                    <a:pt x="152" y="1186"/>
                  </a:cubicBezTo>
                  <a:cubicBezTo>
                    <a:pt x="122" y="1581"/>
                    <a:pt x="61" y="2037"/>
                    <a:pt x="0" y="2554"/>
                  </a:cubicBezTo>
                  <a:cubicBezTo>
                    <a:pt x="943" y="2668"/>
                    <a:pt x="1907" y="2727"/>
                    <a:pt x="2883" y="2727"/>
                  </a:cubicBezTo>
                  <a:cubicBezTo>
                    <a:pt x="6063" y="2727"/>
                    <a:pt x="9369" y="2102"/>
                    <a:pt x="12463" y="730"/>
                  </a:cubicBezTo>
                  <a:cubicBezTo>
                    <a:pt x="12402" y="487"/>
                    <a:pt x="12371" y="244"/>
                    <a:pt x="12311" y="1"/>
                  </a:cubicBezTo>
                  <a:close/>
                </a:path>
              </a:pathLst>
            </a:custGeom>
            <a:solidFill>
              <a:srgbClr val="FCB3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968;p75"/>
            <p:cNvSpPr/>
            <p:nvPr/>
          </p:nvSpPr>
          <p:spPr>
            <a:xfrm>
              <a:off x="7668461" y="3906624"/>
              <a:ext cx="662585" cy="316653"/>
            </a:xfrm>
            <a:custGeom>
              <a:avLst/>
              <a:gdLst/>
              <a:ahLst/>
              <a:cxnLst/>
              <a:rect l="l" t="t" r="r" b="b"/>
              <a:pathLst>
                <a:path w="13193" h="6305" extrusionOk="0">
                  <a:moveTo>
                    <a:pt x="12524" y="0"/>
                  </a:moveTo>
                  <a:cubicBezTo>
                    <a:pt x="9430" y="1372"/>
                    <a:pt x="6124" y="1997"/>
                    <a:pt x="2944" y="1997"/>
                  </a:cubicBezTo>
                  <a:cubicBezTo>
                    <a:pt x="1968" y="1997"/>
                    <a:pt x="1004" y="1938"/>
                    <a:pt x="61" y="1824"/>
                  </a:cubicBezTo>
                  <a:cubicBezTo>
                    <a:pt x="61" y="2037"/>
                    <a:pt x="31" y="2250"/>
                    <a:pt x="0" y="2462"/>
                  </a:cubicBezTo>
                  <a:cubicBezTo>
                    <a:pt x="2841" y="5278"/>
                    <a:pt x="6695" y="6304"/>
                    <a:pt x="10546" y="6304"/>
                  </a:cubicBezTo>
                  <a:cubicBezTo>
                    <a:pt x="11268" y="6304"/>
                    <a:pt x="11991" y="6268"/>
                    <a:pt x="12706" y="6201"/>
                  </a:cubicBezTo>
                  <a:cubicBezTo>
                    <a:pt x="13192" y="5563"/>
                    <a:pt x="13192" y="4803"/>
                    <a:pt x="13071" y="4043"/>
                  </a:cubicBezTo>
                  <a:cubicBezTo>
                    <a:pt x="12949" y="3192"/>
                    <a:pt x="12797" y="1490"/>
                    <a:pt x="12524" y="0"/>
                  </a:cubicBezTo>
                  <a:close/>
                </a:path>
              </a:pathLst>
            </a:custGeom>
            <a:solidFill>
              <a:srgbClr val="F269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969;p75"/>
            <p:cNvSpPr/>
            <p:nvPr/>
          </p:nvSpPr>
          <p:spPr>
            <a:xfrm>
              <a:off x="7660827" y="4030273"/>
              <a:ext cx="645761" cy="304047"/>
            </a:xfrm>
            <a:custGeom>
              <a:avLst/>
              <a:gdLst/>
              <a:ahLst/>
              <a:cxnLst/>
              <a:rect l="l" t="t" r="r" b="b"/>
              <a:pathLst>
                <a:path w="12858" h="6054" extrusionOk="0">
                  <a:moveTo>
                    <a:pt x="152" y="0"/>
                  </a:moveTo>
                  <a:lnTo>
                    <a:pt x="152" y="0"/>
                  </a:lnTo>
                  <a:cubicBezTo>
                    <a:pt x="0" y="2098"/>
                    <a:pt x="61" y="4712"/>
                    <a:pt x="1338" y="5836"/>
                  </a:cubicBezTo>
                  <a:cubicBezTo>
                    <a:pt x="1513" y="5989"/>
                    <a:pt x="2005" y="6053"/>
                    <a:pt x="2688" y="6053"/>
                  </a:cubicBezTo>
                  <a:cubicBezTo>
                    <a:pt x="4852" y="6053"/>
                    <a:pt x="8926" y="5410"/>
                    <a:pt x="10821" y="4924"/>
                  </a:cubicBezTo>
                  <a:cubicBezTo>
                    <a:pt x="11885" y="4620"/>
                    <a:pt x="12524" y="4225"/>
                    <a:pt x="12858" y="3739"/>
                  </a:cubicBezTo>
                  <a:lnTo>
                    <a:pt x="12858" y="3739"/>
                  </a:lnTo>
                  <a:cubicBezTo>
                    <a:pt x="12143" y="3806"/>
                    <a:pt x="11420" y="3842"/>
                    <a:pt x="10698" y="3842"/>
                  </a:cubicBezTo>
                  <a:cubicBezTo>
                    <a:pt x="6847" y="3842"/>
                    <a:pt x="2993" y="2816"/>
                    <a:pt x="152"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970;p75"/>
            <p:cNvSpPr/>
            <p:nvPr/>
          </p:nvSpPr>
          <p:spPr>
            <a:xfrm>
              <a:off x="7854687" y="3424636"/>
              <a:ext cx="177135" cy="197676"/>
            </a:xfrm>
            <a:custGeom>
              <a:avLst/>
              <a:gdLst/>
              <a:ahLst/>
              <a:cxnLst/>
              <a:rect l="l" t="t" r="r" b="b"/>
              <a:pathLst>
                <a:path w="3527" h="3936" extrusionOk="0">
                  <a:moveTo>
                    <a:pt x="2143" y="1115"/>
                  </a:moveTo>
                  <a:cubicBezTo>
                    <a:pt x="2257" y="1115"/>
                    <a:pt x="2342" y="1469"/>
                    <a:pt x="2372" y="1907"/>
                  </a:cubicBezTo>
                  <a:cubicBezTo>
                    <a:pt x="2372" y="2363"/>
                    <a:pt x="2311" y="2758"/>
                    <a:pt x="2189" y="2758"/>
                  </a:cubicBezTo>
                  <a:cubicBezTo>
                    <a:pt x="2098" y="2758"/>
                    <a:pt x="1976" y="2394"/>
                    <a:pt x="1976" y="1938"/>
                  </a:cubicBezTo>
                  <a:cubicBezTo>
                    <a:pt x="1946" y="1482"/>
                    <a:pt x="2037" y="1117"/>
                    <a:pt x="2128" y="1117"/>
                  </a:cubicBezTo>
                  <a:cubicBezTo>
                    <a:pt x="2133" y="1116"/>
                    <a:pt x="2138" y="1115"/>
                    <a:pt x="2143" y="1115"/>
                  </a:cubicBezTo>
                  <a:close/>
                  <a:moveTo>
                    <a:pt x="1247" y="1360"/>
                  </a:moveTo>
                  <a:cubicBezTo>
                    <a:pt x="1369" y="1360"/>
                    <a:pt x="1460" y="1694"/>
                    <a:pt x="1490" y="2150"/>
                  </a:cubicBezTo>
                  <a:cubicBezTo>
                    <a:pt x="1490" y="2606"/>
                    <a:pt x="1429" y="3001"/>
                    <a:pt x="1308" y="3001"/>
                  </a:cubicBezTo>
                  <a:cubicBezTo>
                    <a:pt x="1304" y="3003"/>
                    <a:pt x="1301" y="3003"/>
                    <a:pt x="1297" y="3003"/>
                  </a:cubicBezTo>
                  <a:cubicBezTo>
                    <a:pt x="1207" y="3003"/>
                    <a:pt x="1095" y="2649"/>
                    <a:pt x="1095" y="2211"/>
                  </a:cubicBezTo>
                  <a:cubicBezTo>
                    <a:pt x="1065" y="1755"/>
                    <a:pt x="1156" y="1360"/>
                    <a:pt x="1247" y="1360"/>
                  </a:cubicBezTo>
                  <a:close/>
                  <a:moveTo>
                    <a:pt x="1645" y="0"/>
                  </a:moveTo>
                  <a:cubicBezTo>
                    <a:pt x="1581" y="0"/>
                    <a:pt x="1515" y="40"/>
                    <a:pt x="1460" y="114"/>
                  </a:cubicBezTo>
                  <a:lnTo>
                    <a:pt x="62" y="2120"/>
                  </a:lnTo>
                  <a:cubicBezTo>
                    <a:pt x="1" y="2211"/>
                    <a:pt x="1" y="2394"/>
                    <a:pt x="92" y="2454"/>
                  </a:cubicBezTo>
                  <a:lnTo>
                    <a:pt x="1764" y="3883"/>
                  </a:lnTo>
                  <a:cubicBezTo>
                    <a:pt x="1800" y="3919"/>
                    <a:pt x="1845" y="3936"/>
                    <a:pt x="1891" y="3936"/>
                  </a:cubicBezTo>
                  <a:cubicBezTo>
                    <a:pt x="1961" y="3936"/>
                    <a:pt x="2031" y="3896"/>
                    <a:pt x="2068" y="3822"/>
                  </a:cubicBezTo>
                  <a:lnTo>
                    <a:pt x="3466" y="1846"/>
                  </a:lnTo>
                  <a:cubicBezTo>
                    <a:pt x="3527" y="1725"/>
                    <a:pt x="3527" y="1573"/>
                    <a:pt x="3435" y="1482"/>
                  </a:cubicBezTo>
                  <a:lnTo>
                    <a:pt x="1764" y="53"/>
                  </a:lnTo>
                  <a:cubicBezTo>
                    <a:pt x="1728" y="17"/>
                    <a:pt x="1687" y="0"/>
                    <a:pt x="1645" y="0"/>
                  </a:cubicBezTo>
                  <a:close/>
                </a:path>
              </a:pathLst>
            </a:custGeom>
            <a:solidFill>
              <a:srgbClr val="3B32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971;p75"/>
            <p:cNvSpPr/>
            <p:nvPr/>
          </p:nvSpPr>
          <p:spPr>
            <a:xfrm>
              <a:off x="7859258" y="3417003"/>
              <a:ext cx="178692" cy="197676"/>
            </a:xfrm>
            <a:custGeom>
              <a:avLst/>
              <a:gdLst/>
              <a:ahLst/>
              <a:cxnLst/>
              <a:rect l="l" t="t" r="r" b="b"/>
              <a:pathLst>
                <a:path w="3558" h="3936" extrusionOk="0">
                  <a:moveTo>
                    <a:pt x="2159" y="1087"/>
                  </a:moveTo>
                  <a:cubicBezTo>
                    <a:pt x="2250" y="1087"/>
                    <a:pt x="2341" y="1451"/>
                    <a:pt x="2372" y="1907"/>
                  </a:cubicBezTo>
                  <a:cubicBezTo>
                    <a:pt x="2372" y="2363"/>
                    <a:pt x="2311" y="2728"/>
                    <a:pt x="2189" y="2758"/>
                  </a:cubicBezTo>
                  <a:cubicBezTo>
                    <a:pt x="2098" y="2758"/>
                    <a:pt x="2007" y="2394"/>
                    <a:pt x="1977" y="1938"/>
                  </a:cubicBezTo>
                  <a:cubicBezTo>
                    <a:pt x="1977" y="1482"/>
                    <a:pt x="2037" y="1117"/>
                    <a:pt x="2159" y="1087"/>
                  </a:cubicBezTo>
                  <a:close/>
                  <a:moveTo>
                    <a:pt x="1288" y="1358"/>
                  </a:moveTo>
                  <a:cubicBezTo>
                    <a:pt x="1378" y="1358"/>
                    <a:pt x="1490" y="1712"/>
                    <a:pt x="1490" y="2150"/>
                  </a:cubicBezTo>
                  <a:cubicBezTo>
                    <a:pt x="1521" y="2606"/>
                    <a:pt x="1430" y="3001"/>
                    <a:pt x="1338" y="3001"/>
                  </a:cubicBezTo>
                  <a:cubicBezTo>
                    <a:pt x="1217" y="3001"/>
                    <a:pt x="1126" y="2667"/>
                    <a:pt x="1095" y="2211"/>
                  </a:cubicBezTo>
                  <a:cubicBezTo>
                    <a:pt x="1095" y="1755"/>
                    <a:pt x="1156" y="1360"/>
                    <a:pt x="1278" y="1360"/>
                  </a:cubicBezTo>
                  <a:cubicBezTo>
                    <a:pt x="1281" y="1359"/>
                    <a:pt x="1285" y="1358"/>
                    <a:pt x="1288" y="1358"/>
                  </a:cubicBezTo>
                  <a:close/>
                  <a:moveTo>
                    <a:pt x="1667" y="0"/>
                  </a:moveTo>
                  <a:cubicBezTo>
                    <a:pt x="1597" y="0"/>
                    <a:pt x="1527" y="40"/>
                    <a:pt x="1490" y="114"/>
                  </a:cubicBezTo>
                  <a:lnTo>
                    <a:pt x="92" y="2120"/>
                  </a:lnTo>
                  <a:cubicBezTo>
                    <a:pt x="1" y="2211"/>
                    <a:pt x="31" y="2363"/>
                    <a:pt x="123" y="2454"/>
                  </a:cubicBezTo>
                  <a:lnTo>
                    <a:pt x="1764" y="3883"/>
                  </a:lnTo>
                  <a:cubicBezTo>
                    <a:pt x="1800" y="3919"/>
                    <a:pt x="1845" y="3936"/>
                    <a:pt x="1891" y="3936"/>
                  </a:cubicBezTo>
                  <a:cubicBezTo>
                    <a:pt x="1961" y="3936"/>
                    <a:pt x="2031" y="3896"/>
                    <a:pt x="2068" y="3822"/>
                  </a:cubicBezTo>
                  <a:lnTo>
                    <a:pt x="3466" y="1816"/>
                  </a:lnTo>
                  <a:cubicBezTo>
                    <a:pt x="3557" y="1725"/>
                    <a:pt x="3527" y="1573"/>
                    <a:pt x="3436" y="1482"/>
                  </a:cubicBezTo>
                  <a:lnTo>
                    <a:pt x="1794" y="53"/>
                  </a:lnTo>
                  <a:cubicBezTo>
                    <a:pt x="1758" y="17"/>
                    <a:pt x="1713" y="0"/>
                    <a:pt x="1667" y="0"/>
                  </a:cubicBezTo>
                  <a:close/>
                </a:path>
              </a:pathLst>
            </a:custGeom>
            <a:solidFill>
              <a:srgbClr val="FFCC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972;p75"/>
            <p:cNvSpPr/>
            <p:nvPr/>
          </p:nvSpPr>
          <p:spPr>
            <a:xfrm>
              <a:off x="6056412" y="3265481"/>
              <a:ext cx="1586127" cy="164880"/>
            </a:xfrm>
            <a:custGeom>
              <a:avLst/>
              <a:gdLst/>
              <a:ahLst/>
              <a:cxnLst/>
              <a:rect l="l" t="t" r="r" b="b"/>
              <a:pathLst>
                <a:path w="31582" h="3283" extrusionOk="0">
                  <a:moveTo>
                    <a:pt x="1" y="0"/>
                  </a:moveTo>
                  <a:lnTo>
                    <a:pt x="1" y="3283"/>
                  </a:lnTo>
                  <a:lnTo>
                    <a:pt x="31582" y="3283"/>
                  </a:lnTo>
                  <a:lnTo>
                    <a:pt x="31278"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973;p75"/>
            <p:cNvSpPr/>
            <p:nvPr/>
          </p:nvSpPr>
          <p:spPr>
            <a:xfrm>
              <a:off x="7627228" y="2900612"/>
              <a:ext cx="238205" cy="529747"/>
            </a:xfrm>
            <a:custGeom>
              <a:avLst/>
              <a:gdLst/>
              <a:ahLst/>
              <a:cxnLst/>
              <a:rect l="l" t="t" r="r" b="b"/>
              <a:pathLst>
                <a:path w="4743" h="10548" extrusionOk="0">
                  <a:moveTo>
                    <a:pt x="4743" y="1"/>
                  </a:moveTo>
                  <a:lnTo>
                    <a:pt x="1" y="7265"/>
                  </a:lnTo>
                  <a:lnTo>
                    <a:pt x="305" y="10548"/>
                  </a:lnTo>
                  <a:lnTo>
                    <a:pt x="4743" y="2858"/>
                  </a:lnTo>
                  <a:lnTo>
                    <a:pt x="4743"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974;p75"/>
            <p:cNvSpPr/>
            <p:nvPr/>
          </p:nvSpPr>
          <p:spPr>
            <a:xfrm>
              <a:off x="6118989" y="3430312"/>
              <a:ext cx="148156" cy="992296"/>
            </a:xfrm>
            <a:custGeom>
              <a:avLst/>
              <a:gdLst/>
              <a:ahLst/>
              <a:cxnLst/>
              <a:rect l="l" t="t" r="r" b="b"/>
              <a:pathLst>
                <a:path w="2950" h="19758" extrusionOk="0">
                  <a:moveTo>
                    <a:pt x="1" y="1"/>
                  </a:moveTo>
                  <a:lnTo>
                    <a:pt x="1065" y="19758"/>
                  </a:lnTo>
                  <a:lnTo>
                    <a:pt x="2949" y="19758"/>
                  </a:lnTo>
                  <a:lnTo>
                    <a:pt x="2372"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975;p75"/>
            <p:cNvSpPr/>
            <p:nvPr/>
          </p:nvSpPr>
          <p:spPr>
            <a:xfrm>
              <a:off x="6238067" y="3430312"/>
              <a:ext cx="96226" cy="992296"/>
            </a:xfrm>
            <a:custGeom>
              <a:avLst/>
              <a:gdLst/>
              <a:ahLst/>
              <a:cxnLst/>
              <a:rect l="l" t="t" r="r" b="b"/>
              <a:pathLst>
                <a:path w="1916" h="19758" extrusionOk="0">
                  <a:moveTo>
                    <a:pt x="1" y="1"/>
                  </a:moveTo>
                  <a:lnTo>
                    <a:pt x="578" y="19758"/>
                  </a:lnTo>
                  <a:lnTo>
                    <a:pt x="1916" y="18725"/>
                  </a:lnTo>
                  <a:lnTo>
                    <a:pt x="1247"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976;p75"/>
            <p:cNvSpPr/>
            <p:nvPr/>
          </p:nvSpPr>
          <p:spPr>
            <a:xfrm>
              <a:off x="7411974" y="3430312"/>
              <a:ext cx="148156" cy="992296"/>
            </a:xfrm>
            <a:custGeom>
              <a:avLst/>
              <a:gdLst/>
              <a:ahLst/>
              <a:cxnLst/>
              <a:rect l="l" t="t" r="r" b="b"/>
              <a:pathLst>
                <a:path w="2950" h="19758" extrusionOk="0">
                  <a:moveTo>
                    <a:pt x="1" y="1"/>
                  </a:moveTo>
                  <a:lnTo>
                    <a:pt x="1065" y="19758"/>
                  </a:lnTo>
                  <a:lnTo>
                    <a:pt x="2949" y="19758"/>
                  </a:lnTo>
                  <a:lnTo>
                    <a:pt x="2372"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977;p75"/>
            <p:cNvSpPr/>
            <p:nvPr/>
          </p:nvSpPr>
          <p:spPr>
            <a:xfrm>
              <a:off x="7531052" y="3430312"/>
              <a:ext cx="96226" cy="992296"/>
            </a:xfrm>
            <a:custGeom>
              <a:avLst/>
              <a:gdLst/>
              <a:ahLst/>
              <a:cxnLst/>
              <a:rect l="l" t="t" r="r" b="b"/>
              <a:pathLst>
                <a:path w="1916" h="19758" extrusionOk="0">
                  <a:moveTo>
                    <a:pt x="1" y="1"/>
                  </a:moveTo>
                  <a:lnTo>
                    <a:pt x="578" y="19758"/>
                  </a:lnTo>
                  <a:lnTo>
                    <a:pt x="1916" y="18725"/>
                  </a:lnTo>
                  <a:lnTo>
                    <a:pt x="1247" y="1"/>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978;p75"/>
            <p:cNvSpPr/>
            <p:nvPr/>
          </p:nvSpPr>
          <p:spPr>
            <a:xfrm>
              <a:off x="5935827" y="3106726"/>
              <a:ext cx="441205" cy="158804"/>
            </a:xfrm>
            <a:custGeom>
              <a:avLst/>
              <a:gdLst/>
              <a:ahLst/>
              <a:cxnLst/>
              <a:rect l="l" t="t" r="r" b="b"/>
              <a:pathLst>
                <a:path w="8785" h="3162" extrusionOk="0">
                  <a:moveTo>
                    <a:pt x="0" y="0"/>
                  </a:moveTo>
                  <a:lnTo>
                    <a:pt x="578" y="3161"/>
                  </a:lnTo>
                  <a:lnTo>
                    <a:pt x="8785" y="3161"/>
                  </a:lnTo>
                  <a:cubicBezTo>
                    <a:pt x="8055" y="2310"/>
                    <a:pt x="7295" y="912"/>
                    <a:pt x="6596" y="0"/>
                  </a:cubicBez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979;p75"/>
            <p:cNvSpPr/>
            <p:nvPr/>
          </p:nvSpPr>
          <p:spPr>
            <a:xfrm>
              <a:off x="6267096" y="3106726"/>
              <a:ext cx="235142" cy="158804"/>
            </a:xfrm>
            <a:custGeom>
              <a:avLst/>
              <a:gdLst/>
              <a:ahLst/>
              <a:cxnLst/>
              <a:rect l="l" t="t" r="r" b="b"/>
              <a:pathLst>
                <a:path w="4682" h="3162" extrusionOk="0">
                  <a:moveTo>
                    <a:pt x="0" y="0"/>
                  </a:moveTo>
                  <a:cubicBezTo>
                    <a:pt x="699" y="912"/>
                    <a:pt x="1459" y="2310"/>
                    <a:pt x="2189" y="3161"/>
                  </a:cubicBezTo>
                  <a:lnTo>
                    <a:pt x="4681" y="3161"/>
                  </a:lnTo>
                  <a:cubicBezTo>
                    <a:pt x="3982" y="2249"/>
                    <a:pt x="3070" y="882"/>
                    <a:pt x="2341" y="0"/>
                  </a:cubicBezTo>
                  <a:close/>
                </a:path>
              </a:pathLst>
            </a:custGeom>
            <a:solidFill>
              <a:srgbClr val="FFBB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980;p75"/>
            <p:cNvSpPr/>
            <p:nvPr/>
          </p:nvSpPr>
          <p:spPr>
            <a:xfrm>
              <a:off x="6384617" y="3106726"/>
              <a:ext cx="259550" cy="158804"/>
            </a:xfrm>
            <a:custGeom>
              <a:avLst/>
              <a:gdLst/>
              <a:ahLst/>
              <a:cxnLst/>
              <a:rect l="l" t="t" r="r" b="b"/>
              <a:pathLst>
                <a:path w="5168" h="3162" extrusionOk="0">
                  <a:moveTo>
                    <a:pt x="1" y="0"/>
                  </a:moveTo>
                  <a:cubicBezTo>
                    <a:pt x="730" y="882"/>
                    <a:pt x="1672" y="2249"/>
                    <a:pt x="2341" y="3161"/>
                  </a:cubicBezTo>
                  <a:lnTo>
                    <a:pt x="5168" y="3161"/>
                  </a:lnTo>
                  <a:cubicBezTo>
                    <a:pt x="4682" y="2249"/>
                    <a:pt x="3861" y="882"/>
                    <a:pt x="3375" y="0"/>
                  </a:cubicBez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981;p75"/>
            <p:cNvSpPr/>
            <p:nvPr/>
          </p:nvSpPr>
          <p:spPr>
            <a:xfrm>
              <a:off x="6773894" y="3106726"/>
              <a:ext cx="874776" cy="158804"/>
            </a:xfrm>
            <a:custGeom>
              <a:avLst/>
              <a:gdLst/>
              <a:ahLst/>
              <a:cxnLst/>
              <a:rect l="l" t="t" r="r" b="b"/>
              <a:pathLst>
                <a:path w="17418" h="3162" extrusionOk="0">
                  <a:moveTo>
                    <a:pt x="1" y="0"/>
                  </a:moveTo>
                  <a:cubicBezTo>
                    <a:pt x="487" y="942"/>
                    <a:pt x="1308" y="2219"/>
                    <a:pt x="1885" y="3161"/>
                  </a:cubicBezTo>
                  <a:lnTo>
                    <a:pt x="16992" y="3161"/>
                  </a:lnTo>
                  <a:lnTo>
                    <a:pt x="17417" y="0"/>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982;p75"/>
            <p:cNvSpPr/>
            <p:nvPr/>
          </p:nvSpPr>
          <p:spPr>
            <a:xfrm>
              <a:off x="6554069" y="3106726"/>
              <a:ext cx="314544" cy="158804"/>
            </a:xfrm>
            <a:custGeom>
              <a:avLst/>
              <a:gdLst/>
              <a:ahLst/>
              <a:cxnLst/>
              <a:rect l="l" t="t" r="r" b="b"/>
              <a:pathLst>
                <a:path w="6263" h="3162" extrusionOk="0">
                  <a:moveTo>
                    <a:pt x="1" y="0"/>
                  </a:moveTo>
                  <a:cubicBezTo>
                    <a:pt x="487" y="912"/>
                    <a:pt x="1308" y="2249"/>
                    <a:pt x="1794" y="3161"/>
                  </a:cubicBezTo>
                  <a:lnTo>
                    <a:pt x="6262" y="3161"/>
                  </a:lnTo>
                  <a:cubicBezTo>
                    <a:pt x="5685" y="2219"/>
                    <a:pt x="4864" y="942"/>
                    <a:pt x="4378" y="0"/>
                  </a:cubicBezTo>
                  <a:close/>
                </a:path>
              </a:pathLst>
            </a:custGeom>
            <a:solidFill>
              <a:srgbClr val="FFBB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983;p75"/>
            <p:cNvSpPr/>
            <p:nvPr/>
          </p:nvSpPr>
          <p:spPr>
            <a:xfrm>
              <a:off x="5940397" y="2686914"/>
              <a:ext cx="1961641" cy="419860"/>
            </a:xfrm>
            <a:custGeom>
              <a:avLst/>
              <a:gdLst/>
              <a:ahLst/>
              <a:cxnLst/>
              <a:rect l="l" t="t" r="r" b="b"/>
              <a:pathLst>
                <a:path w="39059" h="8360" extrusionOk="0">
                  <a:moveTo>
                    <a:pt x="8511" y="0"/>
                  </a:moveTo>
                  <a:lnTo>
                    <a:pt x="1" y="8359"/>
                  </a:lnTo>
                  <a:lnTo>
                    <a:pt x="34105" y="8359"/>
                  </a:lnTo>
                  <a:lnTo>
                    <a:pt x="39059" y="608"/>
                  </a:lnTo>
                  <a:lnTo>
                    <a:pt x="8511" y="0"/>
                  </a:lnTo>
                  <a:close/>
                </a:path>
              </a:pathLst>
            </a:custGeom>
            <a:solidFill>
              <a:srgbClr val="FFC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984;p75"/>
            <p:cNvSpPr/>
            <p:nvPr/>
          </p:nvSpPr>
          <p:spPr>
            <a:xfrm>
              <a:off x="6622773" y="2718957"/>
              <a:ext cx="596945" cy="351156"/>
            </a:xfrm>
            <a:custGeom>
              <a:avLst/>
              <a:gdLst/>
              <a:ahLst/>
              <a:cxnLst/>
              <a:rect l="l" t="t" r="r" b="b"/>
              <a:pathLst>
                <a:path w="11886" h="6992" extrusionOk="0">
                  <a:moveTo>
                    <a:pt x="10730" y="578"/>
                  </a:moveTo>
                  <a:cubicBezTo>
                    <a:pt x="10912" y="578"/>
                    <a:pt x="11064" y="700"/>
                    <a:pt x="11064" y="852"/>
                  </a:cubicBezTo>
                  <a:cubicBezTo>
                    <a:pt x="11095" y="1004"/>
                    <a:pt x="10943" y="1125"/>
                    <a:pt x="10760" y="1156"/>
                  </a:cubicBezTo>
                  <a:cubicBezTo>
                    <a:pt x="10578" y="1156"/>
                    <a:pt x="10426" y="1034"/>
                    <a:pt x="10426" y="882"/>
                  </a:cubicBezTo>
                  <a:cubicBezTo>
                    <a:pt x="10396" y="730"/>
                    <a:pt x="10548" y="608"/>
                    <a:pt x="10730" y="578"/>
                  </a:cubicBezTo>
                  <a:close/>
                  <a:moveTo>
                    <a:pt x="10122" y="2888"/>
                  </a:moveTo>
                  <a:cubicBezTo>
                    <a:pt x="10305" y="2888"/>
                    <a:pt x="10457" y="2979"/>
                    <a:pt x="10457" y="3162"/>
                  </a:cubicBezTo>
                  <a:cubicBezTo>
                    <a:pt x="10457" y="3314"/>
                    <a:pt x="10305" y="3435"/>
                    <a:pt x="10122" y="3435"/>
                  </a:cubicBezTo>
                  <a:cubicBezTo>
                    <a:pt x="9940" y="3435"/>
                    <a:pt x="9788" y="3314"/>
                    <a:pt x="9788" y="3162"/>
                  </a:cubicBezTo>
                  <a:cubicBezTo>
                    <a:pt x="9788" y="3010"/>
                    <a:pt x="9940" y="2888"/>
                    <a:pt x="10122" y="2888"/>
                  </a:cubicBezTo>
                  <a:close/>
                  <a:moveTo>
                    <a:pt x="9180" y="5624"/>
                  </a:moveTo>
                  <a:cubicBezTo>
                    <a:pt x="9362" y="5624"/>
                    <a:pt x="9514" y="5745"/>
                    <a:pt x="9514" y="5897"/>
                  </a:cubicBezTo>
                  <a:cubicBezTo>
                    <a:pt x="9514" y="6049"/>
                    <a:pt x="9362" y="6171"/>
                    <a:pt x="9180" y="6171"/>
                  </a:cubicBezTo>
                  <a:cubicBezTo>
                    <a:pt x="8998" y="6171"/>
                    <a:pt x="8846" y="6049"/>
                    <a:pt x="8846" y="5897"/>
                  </a:cubicBezTo>
                  <a:cubicBezTo>
                    <a:pt x="8846" y="5745"/>
                    <a:pt x="8998" y="5624"/>
                    <a:pt x="9180" y="5624"/>
                  </a:cubicBezTo>
                  <a:close/>
                  <a:moveTo>
                    <a:pt x="11885" y="1"/>
                  </a:moveTo>
                  <a:lnTo>
                    <a:pt x="3010" y="153"/>
                  </a:lnTo>
                  <a:lnTo>
                    <a:pt x="0" y="6992"/>
                  </a:lnTo>
                  <a:lnTo>
                    <a:pt x="9849" y="6840"/>
                  </a:lnTo>
                  <a:lnTo>
                    <a:pt x="11885" y="1"/>
                  </a:lnTo>
                  <a:close/>
                </a:path>
              </a:pathLst>
            </a:custGeom>
            <a:solidFill>
              <a:srgbClr val="EBE9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985;p75"/>
            <p:cNvSpPr/>
            <p:nvPr/>
          </p:nvSpPr>
          <p:spPr>
            <a:xfrm>
              <a:off x="7027870" y="2731563"/>
              <a:ext cx="98687" cy="312685"/>
            </a:xfrm>
            <a:custGeom>
              <a:avLst/>
              <a:gdLst/>
              <a:ahLst/>
              <a:cxnLst/>
              <a:rect l="l" t="t" r="r" b="b"/>
              <a:pathLst>
                <a:path w="1965" h="6226" extrusionOk="0">
                  <a:moveTo>
                    <a:pt x="1878" y="0"/>
                  </a:moveTo>
                  <a:cubicBezTo>
                    <a:pt x="1851" y="0"/>
                    <a:pt x="1825" y="18"/>
                    <a:pt x="1813" y="54"/>
                  </a:cubicBezTo>
                  <a:cubicBezTo>
                    <a:pt x="1084" y="2029"/>
                    <a:pt x="506" y="4127"/>
                    <a:pt x="20" y="6133"/>
                  </a:cubicBezTo>
                  <a:cubicBezTo>
                    <a:pt x="0" y="6192"/>
                    <a:pt x="44" y="6225"/>
                    <a:pt x="85" y="6225"/>
                  </a:cubicBezTo>
                  <a:cubicBezTo>
                    <a:pt x="108" y="6225"/>
                    <a:pt x="130" y="6215"/>
                    <a:pt x="141" y="6193"/>
                  </a:cubicBezTo>
                  <a:cubicBezTo>
                    <a:pt x="871" y="4248"/>
                    <a:pt x="1509" y="2151"/>
                    <a:pt x="1965" y="114"/>
                  </a:cubicBezTo>
                  <a:cubicBezTo>
                    <a:pt x="1965" y="41"/>
                    <a:pt x="1920" y="0"/>
                    <a:pt x="1878"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986;p75"/>
            <p:cNvSpPr/>
            <p:nvPr/>
          </p:nvSpPr>
          <p:spPr>
            <a:xfrm>
              <a:off x="6682287" y="2960126"/>
              <a:ext cx="415290" cy="18984"/>
            </a:xfrm>
            <a:custGeom>
              <a:avLst/>
              <a:gdLst/>
              <a:ahLst/>
              <a:cxnLst/>
              <a:rect l="l" t="t" r="r" b="b"/>
              <a:pathLst>
                <a:path w="8269" h="378" extrusionOk="0">
                  <a:moveTo>
                    <a:pt x="6414" y="0"/>
                  </a:moveTo>
                  <a:cubicBezTo>
                    <a:pt x="4314" y="0"/>
                    <a:pt x="1666" y="98"/>
                    <a:pt x="92" y="214"/>
                  </a:cubicBezTo>
                  <a:cubicBezTo>
                    <a:pt x="1" y="214"/>
                    <a:pt x="1" y="335"/>
                    <a:pt x="92" y="335"/>
                  </a:cubicBezTo>
                  <a:cubicBezTo>
                    <a:pt x="732" y="364"/>
                    <a:pt x="1552" y="377"/>
                    <a:pt x="2442" y="377"/>
                  </a:cubicBezTo>
                  <a:cubicBezTo>
                    <a:pt x="4425" y="377"/>
                    <a:pt x="6750" y="309"/>
                    <a:pt x="8177" y="183"/>
                  </a:cubicBezTo>
                  <a:cubicBezTo>
                    <a:pt x="8268" y="183"/>
                    <a:pt x="8268" y="31"/>
                    <a:pt x="8177" y="31"/>
                  </a:cubicBezTo>
                  <a:cubicBezTo>
                    <a:pt x="7677" y="10"/>
                    <a:pt x="7072" y="0"/>
                    <a:pt x="6414"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987;p75"/>
            <p:cNvSpPr/>
            <p:nvPr/>
          </p:nvSpPr>
          <p:spPr>
            <a:xfrm>
              <a:off x="6694542" y="2902069"/>
              <a:ext cx="416797" cy="19034"/>
            </a:xfrm>
            <a:custGeom>
              <a:avLst/>
              <a:gdLst/>
              <a:ahLst/>
              <a:cxnLst/>
              <a:rect l="l" t="t" r="r" b="b"/>
              <a:pathLst>
                <a:path w="8299" h="379" extrusionOk="0">
                  <a:moveTo>
                    <a:pt x="6385" y="1"/>
                  </a:moveTo>
                  <a:cubicBezTo>
                    <a:pt x="4304" y="1"/>
                    <a:pt x="1677" y="92"/>
                    <a:pt x="91" y="184"/>
                  </a:cubicBezTo>
                  <a:cubicBezTo>
                    <a:pt x="0" y="184"/>
                    <a:pt x="30" y="336"/>
                    <a:pt x="122" y="336"/>
                  </a:cubicBezTo>
                  <a:cubicBezTo>
                    <a:pt x="761" y="365"/>
                    <a:pt x="1579" y="378"/>
                    <a:pt x="2465" y="378"/>
                  </a:cubicBezTo>
                  <a:cubicBezTo>
                    <a:pt x="4442" y="378"/>
                    <a:pt x="6759" y="310"/>
                    <a:pt x="8207" y="184"/>
                  </a:cubicBezTo>
                  <a:cubicBezTo>
                    <a:pt x="8298" y="184"/>
                    <a:pt x="8298" y="32"/>
                    <a:pt x="8176" y="32"/>
                  </a:cubicBezTo>
                  <a:cubicBezTo>
                    <a:pt x="7672" y="10"/>
                    <a:pt x="7057" y="1"/>
                    <a:pt x="6385" y="1"/>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988;p75"/>
            <p:cNvSpPr/>
            <p:nvPr/>
          </p:nvSpPr>
          <p:spPr>
            <a:xfrm>
              <a:off x="6734218" y="2852499"/>
              <a:ext cx="387768" cy="18783"/>
            </a:xfrm>
            <a:custGeom>
              <a:avLst/>
              <a:gdLst/>
              <a:ahLst/>
              <a:cxnLst/>
              <a:rect l="l" t="t" r="r" b="b"/>
              <a:pathLst>
                <a:path w="7721" h="374" extrusionOk="0">
                  <a:moveTo>
                    <a:pt x="6378" y="0"/>
                  </a:moveTo>
                  <a:cubicBezTo>
                    <a:pt x="4374" y="0"/>
                    <a:pt x="1655" y="99"/>
                    <a:pt x="91" y="199"/>
                  </a:cubicBezTo>
                  <a:cubicBezTo>
                    <a:pt x="0" y="229"/>
                    <a:pt x="0" y="320"/>
                    <a:pt x="91" y="351"/>
                  </a:cubicBezTo>
                  <a:cubicBezTo>
                    <a:pt x="570" y="366"/>
                    <a:pt x="1159" y="374"/>
                    <a:pt x="1803" y="374"/>
                  </a:cubicBezTo>
                  <a:cubicBezTo>
                    <a:pt x="3735" y="374"/>
                    <a:pt x="6163" y="305"/>
                    <a:pt x="7599" y="168"/>
                  </a:cubicBezTo>
                  <a:cubicBezTo>
                    <a:pt x="7721" y="168"/>
                    <a:pt x="7690" y="16"/>
                    <a:pt x="7599" y="16"/>
                  </a:cubicBezTo>
                  <a:cubicBezTo>
                    <a:pt x="7242" y="5"/>
                    <a:pt x="6828" y="0"/>
                    <a:pt x="6378"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989;p75"/>
            <p:cNvSpPr/>
            <p:nvPr/>
          </p:nvSpPr>
          <p:spPr>
            <a:xfrm>
              <a:off x="6741852" y="2805189"/>
              <a:ext cx="387768" cy="18783"/>
            </a:xfrm>
            <a:custGeom>
              <a:avLst/>
              <a:gdLst/>
              <a:ahLst/>
              <a:cxnLst/>
              <a:rect l="l" t="t" r="r" b="b"/>
              <a:pathLst>
                <a:path w="7721" h="374" extrusionOk="0">
                  <a:moveTo>
                    <a:pt x="6402" y="0"/>
                  </a:moveTo>
                  <a:cubicBezTo>
                    <a:pt x="4395" y="0"/>
                    <a:pt x="1656" y="104"/>
                    <a:pt x="61" y="229"/>
                  </a:cubicBezTo>
                  <a:cubicBezTo>
                    <a:pt x="0" y="229"/>
                    <a:pt x="0" y="350"/>
                    <a:pt x="91" y="350"/>
                  </a:cubicBezTo>
                  <a:cubicBezTo>
                    <a:pt x="570" y="366"/>
                    <a:pt x="1159" y="373"/>
                    <a:pt x="1803" y="373"/>
                  </a:cubicBezTo>
                  <a:cubicBezTo>
                    <a:pt x="3735" y="373"/>
                    <a:pt x="6163" y="305"/>
                    <a:pt x="7599" y="168"/>
                  </a:cubicBezTo>
                  <a:cubicBezTo>
                    <a:pt x="7721" y="168"/>
                    <a:pt x="7690" y="16"/>
                    <a:pt x="7599" y="16"/>
                  </a:cubicBezTo>
                  <a:cubicBezTo>
                    <a:pt x="7249" y="5"/>
                    <a:pt x="6843" y="0"/>
                    <a:pt x="6402"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990;p75"/>
            <p:cNvSpPr/>
            <p:nvPr/>
          </p:nvSpPr>
          <p:spPr>
            <a:xfrm>
              <a:off x="6755562" y="2757277"/>
              <a:ext cx="387818" cy="18783"/>
            </a:xfrm>
            <a:custGeom>
              <a:avLst/>
              <a:gdLst/>
              <a:ahLst/>
              <a:cxnLst/>
              <a:rect l="l" t="t" r="r" b="b"/>
              <a:pathLst>
                <a:path w="7722" h="374" extrusionOk="0">
                  <a:moveTo>
                    <a:pt x="6158" y="0"/>
                  </a:moveTo>
                  <a:cubicBezTo>
                    <a:pt x="4179" y="0"/>
                    <a:pt x="1599" y="115"/>
                    <a:pt x="92" y="210"/>
                  </a:cubicBezTo>
                  <a:cubicBezTo>
                    <a:pt x="1" y="210"/>
                    <a:pt x="1" y="332"/>
                    <a:pt x="92" y="332"/>
                  </a:cubicBezTo>
                  <a:cubicBezTo>
                    <a:pt x="685" y="360"/>
                    <a:pt x="1447" y="374"/>
                    <a:pt x="2274" y="374"/>
                  </a:cubicBezTo>
                  <a:cubicBezTo>
                    <a:pt x="4118" y="374"/>
                    <a:pt x="6287" y="306"/>
                    <a:pt x="7630" y="180"/>
                  </a:cubicBezTo>
                  <a:cubicBezTo>
                    <a:pt x="7721" y="180"/>
                    <a:pt x="7691" y="28"/>
                    <a:pt x="7600" y="28"/>
                  </a:cubicBezTo>
                  <a:cubicBezTo>
                    <a:pt x="7185" y="8"/>
                    <a:pt x="6694" y="0"/>
                    <a:pt x="6158" y="0"/>
                  </a:cubicBezTo>
                  <a:close/>
                </a:path>
              </a:pathLst>
            </a:custGeom>
            <a:solidFill>
              <a:srgbClr val="7ACF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991;p75"/>
            <p:cNvSpPr/>
            <p:nvPr/>
          </p:nvSpPr>
          <p:spPr>
            <a:xfrm>
              <a:off x="7384502" y="2328173"/>
              <a:ext cx="288578" cy="348092"/>
            </a:xfrm>
            <a:custGeom>
              <a:avLst/>
              <a:gdLst/>
              <a:ahLst/>
              <a:cxnLst/>
              <a:rect l="l" t="t" r="r" b="b"/>
              <a:pathLst>
                <a:path w="5746" h="6931" extrusionOk="0">
                  <a:moveTo>
                    <a:pt x="3983" y="0"/>
                  </a:moveTo>
                  <a:cubicBezTo>
                    <a:pt x="2980" y="973"/>
                    <a:pt x="1" y="2523"/>
                    <a:pt x="1" y="2523"/>
                  </a:cubicBezTo>
                  <a:cubicBezTo>
                    <a:pt x="1" y="2523"/>
                    <a:pt x="913" y="6049"/>
                    <a:pt x="974" y="6930"/>
                  </a:cubicBezTo>
                  <a:cubicBezTo>
                    <a:pt x="2585" y="6475"/>
                    <a:pt x="4135" y="5684"/>
                    <a:pt x="5746" y="5441"/>
                  </a:cubicBezTo>
                  <a:cubicBezTo>
                    <a:pt x="5229" y="4043"/>
                    <a:pt x="3983" y="0"/>
                    <a:pt x="3983" y="0"/>
                  </a:cubicBezTo>
                  <a:close/>
                </a:path>
              </a:pathLst>
            </a:custGeom>
            <a:solidFill>
              <a:srgbClr val="ED99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992;p75"/>
            <p:cNvSpPr/>
            <p:nvPr/>
          </p:nvSpPr>
          <p:spPr>
            <a:xfrm>
              <a:off x="6886845" y="2825831"/>
              <a:ext cx="32142" cy="30184"/>
            </a:xfrm>
            <a:custGeom>
              <a:avLst/>
              <a:gdLst/>
              <a:ahLst/>
              <a:cxnLst/>
              <a:rect l="l" t="t" r="r" b="b"/>
              <a:pathLst>
                <a:path w="640" h="601" extrusionOk="0">
                  <a:moveTo>
                    <a:pt x="62" y="0"/>
                  </a:moveTo>
                  <a:lnTo>
                    <a:pt x="62" y="0"/>
                  </a:lnTo>
                  <a:cubicBezTo>
                    <a:pt x="1" y="243"/>
                    <a:pt x="1" y="426"/>
                    <a:pt x="92" y="517"/>
                  </a:cubicBezTo>
                  <a:cubicBezTo>
                    <a:pt x="138" y="578"/>
                    <a:pt x="221" y="601"/>
                    <a:pt x="320" y="601"/>
                  </a:cubicBezTo>
                  <a:cubicBezTo>
                    <a:pt x="419" y="601"/>
                    <a:pt x="533" y="578"/>
                    <a:pt x="639" y="547"/>
                  </a:cubicBezTo>
                  <a:cubicBezTo>
                    <a:pt x="548" y="365"/>
                    <a:pt x="335" y="122"/>
                    <a:pt x="62" y="0"/>
                  </a:cubicBezTo>
                  <a:close/>
                </a:path>
              </a:pathLst>
            </a:custGeom>
            <a:solidFill>
              <a:srgbClr val="1D26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993;p75"/>
            <p:cNvSpPr/>
            <p:nvPr/>
          </p:nvSpPr>
          <p:spPr>
            <a:xfrm>
              <a:off x="6905176" y="2566279"/>
              <a:ext cx="271804" cy="221431"/>
            </a:xfrm>
            <a:custGeom>
              <a:avLst/>
              <a:gdLst/>
              <a:ahLst/>
              <a:cxnLst/>
              <a:rect l="l" t="t" r="r" b="b"/>
              <a:pathLst>
                <a:path w="5412" h="4409" extrusionOk="0">
                  <a:moveTo>
                    <a:pt x="4256" y="1"/>
                  </a:moveTo>
                  <a:lnTo>
                    <a:pt x="31" y="4226"/>
                  </a:lnTo>
                  <a:cubicBezTo>
                    <a:pt x="31" y="4226"/>
                    <a:pt x="31" y="4226"/>
                    <a:pt x="1" y="4256"/>
                  </a:cubicBezTo>
                  <a:cubicBezTo>
                    <a:pt x="61" y="4317"/>
                    <a:pt x="92" y="4348"/>
                    <a:pt x="153" y="4408"/>
                  </a:cubicBezTo>
                  <a:cubicBezTo>
                    <a:pt x="1186" y="3284"/>
                    <a:pt x="2554" y="1855"/>
                    <a:pt x="3982" y="1126"/>
                  </a:cubicBezTo>
                  <a:cubicBezTo>
                    <a:pt x="4119" y="1057"/>
                    <a:pt x="4256" y="1026"/>
                    <a:pt x="4391" y="1026"/>
                  </a:cubicBezTo>
                  <a:cubicBezTo>
                    <a:pt x="4676" y="1026"/>
                    <a:pt x="4951" y="1163"/>
                    <a:pt x="5198" y="1369"/>
                  </a:cubicBezTo>
                  <a:lnTo>
                    <a:pt x="5411" y="1156"/>
                  </a:lnTo>
                  <a:lnTo>
                    <a:pt x="4256" y="1"/>
                  </a:lnTo>
                  <a:close/>
                </a:path>
              </a:pathLst>
            </a:custGeom>
            <a:solidFill>
              <a:srgbClr val="FAB2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994;p75"/>
            <p:cNvSpPr/>
            <p:nvPr/>
          </p:nvSpPr>
          <p:spPr>
            <a:xfrm>
              <a:off x="6912810" y="2617808"/>
              <a:ext cx="253473" cy="218719"/>
            </a:xfrm>
            <a:custGeom>
              <a:avLst/>
              <a:gdLst/>
              <a:ahLst/>
              <a:cxnLst/>
              <a:rect l="l" t="t" r="r" b="b"/>
              <a:pathLst>
                <a:path w="5047" h="4355" extrusionOk="0">
                  <a:moveTo>
                    <a:pt x="4239" y="0"/>
                  </a:moveTo>
                  <a:cubicBezTo>
                    <a:pt x="4104" y="0"/>
                    <a:pt x="3967" y="31"/>
                    <a:pt x="3830" y="100"/>
                  </a:cubicBezTo>
                  <a:cubicBezTo>
                    <a:pt x="2402" y="829"/>
                    <a:pt x="1034" y="2258"/>
                    <a:pt x="1" y="3382"/>
                  </a:cubicBezTo>
                  <a:cubicBezTo>
                    <a:pt x="61" y="3504"/>
                    <a:pt x="122" y="3626"/>
                    <a:pt x="122" y="3626"/>
                  </a:cubicBezTo>
                  <a:cubicBezTo>
                    <a:pt x="160" y="3619"/>
                    <a:pt x="196" y="3616"/>
                    <a:pt x="228" y="3616"/>
                  </a:cubicBezTo>
                  <a:cubicBezTo>
                    <a:pt x="665" y="3616"/>
                    <a:pt x="639" y="4142"/>
                    <a:pt x="639" y="4142"/>
                  </a:cubicBezTo>
                  <a:cubicBezTo>
                    <a:pt x="661" y="4139"/>
                    <a:pt x="683" y="4138"/>
                    <a:pt x="703" y="4138"/>
                  </a:cubicBezTo>
                  <a:cubicBezTo>
                    <a:pt x="877" y="4138"/>
                    <a:pt x="980" y="4246"/>
                    <a:pt x="1034" y="4355"/>
                  </a:cubicBezTo>
                  <a:lnTo>
                    <a:pt x="5046" y="343"/>
                  </a:lnTo>
                  <a:cubicBezTo>
                    <a:pt x="4799" y="137"/>
                    <a:pt x="4524" y="0"/>
                    <a:pt x="4239" y="0"/>
                  </a:cubicBezTo>
                  <a:close/>
                </a:path>
              </a:pathLst>
            </a:custGeom>
            <a:solidFill>
              <a:srgbClr val="FFC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995;p75"/>
            <p:cNvSpPr/>
            <p:nvPr/>
          </p:nvSpPr>
          <p:spPr>
            <a:xfrm>
              <a:off x="6896035" y="2780027"/>
              <a:ext cx="16825" cy="26015"/>
            </a:xfrm>
            <a:custGeom>
              <a:avLst/>
              <a:gdLst/>
              <a:ahLst/>
              <a:cxnLst/>
              <a:rect l="l" t="t" r="r" b="b"/>
              <a:pathLst>
                <a:path w="335" h="518" extrusionOk="0">
                  <a:moveTo>
                    <a:pt x="183" y="0"/>
                  </a:moveTo>
                  <a:cubicBezTo>
                    <a:pt x="152" y="92"/>
                    <a:pt x="91" y="304"/>
                    <a:pt x="0" y="517"/>
                  </a:cubicBezTo>
                  <a:cubicBezTo>
                    <a:pt x="122" y="396"/>
                    <a:pt x="213" y="274"/>
                    <a:pt x="335" y="152"/>
                  </a:cubicBezTo>
                  <a:cubicBezTo>
                    <a:pt x="274" y="122"/>
                    <a:pt x="243" y="61"/>
                    <a:pt x="183" y="0"/>
                  </a:cubicBezTo>
                  <a:close/>
                </a:path>
              </a:pathLst>
            </a:custGeom>
            <a:solidFill>
              <a:srgbClr val="FFD4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996;p75"/>
            <p:cNvSpPr/>
            <p:nvPr/>
          </p:nvSpPr>
          <p:spPr>
            <a:xfrm>
              <a:off x="6889908" y="2787661"/>
              <a:ext cx="74882" cy="65691"/>
            </a:xfrm>
            <a:custGeom>
              <a:avLst/>
              <a:gdLst/>
              <a:ahLst/>
              <a:cxnLst/>
              <a:rect l="l" t="t" r="r" b="b"/>
              <a:pathLst>
                <a:path w="1491" h="1308" extrusionOk="0">
                  <a:moveTo>
                    <a:pt x="457" y="0"/>
                  </a:moveTo>
                  <a:cubicBezTo>
                    <a:pt x="335" y="122"/>
                    <a:pt x="244" y="244"/>
                    <a:pt x="122" y="365"/>
                  </a:cubicBezTo>
                  <a:cubicBezTo>
                    <a:pt x="61" y="517"/>
                    <a:pt x="31" y="669"/>
                    <a:pt x="1" y="760"/>
                  </a:cubicBezTo>
                  <a:cubicBezTo>
                    <a:pt x="274" y="882"/>
                    <a:pt x="487" y="1125"/>
                    <a:pt x="578" y="1307"/>
                  </a:cubicBezTo>
                  <a:cubicBezTo>
                    <a:pt x="821" y="1247"/>
                    <a:pt x="1399" y="1034"/>
                    <a:pt x="1490" y="973"/>
                  </a:cubicBezTo>
                  <a:cubicBezTo>
                    <a:pt x="1436" y="864"/>
                    <a:pt x="1333" y="756"/>
                    <a:pt x="1159" y="756"/>
                  </a:cubicBezTo>
                  <a:cubicBezTo>
                    <a:pt x="1139" y="756"/>
                    <a:pt x="1117" y="757"/>
                    <a:pt x="1095" y="760"/>
                  </a:cubicBezTo>
                  <a:cubicBezTo>
                    <a:pt x="1095" y="760"/>
                    <a:pt x="1121" y="234"/>
                    <a:pt x="684" y="234"/>
                  </a:cubicBezTo>
                  <a:cubicBezTo>
                    <a:pt x="652" y="234"/>
                    <a:pt x="616" y="237"/>
                    <a:pt x="578" y="244"/>
                  </a:cubicBezTo>
                  <a:cubicBezTo>
                    <a:pt x="578" y="244"/>
                    <a:pt x="517" y="122"/>
                    <a:pt x="457" y="0"/>
                  </a:cubicBezTo>
                  <a:close/>
                </a:path>
              </a:pathLst>
            </a:custGeom>
            <a:solidFill>
              <a:srgbClr val="FFE1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997;p75"/>
            <p:cNvSpPr/>
            <p:nvPr/>
          </p:nvSpPr>
          <p:spPr>
            <a:xfrm>
              <a:off x="7125001" y="2541620"/>
              <a:ext cx="53487" cy="35407"/>
            </a:xfrm>
            <a:custGeom>
              <a:avLst/>
              <a:gdLst/>
              <a:ahLst/>
              <a:cxnLst/>
              <a:rect l="l" t="t" r="r" b="b"/>
              <a:pathLst>
                <a:path w="1065" h="705" extrusionOk="0">
                  <a:moveTo>
                    <a:pt x="527" y="1"/>
                  </a:moveTo>
                  <a:cubicBezTo>
                    <a:pt x="470" y="1"/>
                    <a:pt x="413" y="19"/>
                    <a:pt x="365" y="66"/>
                  </a:cubicBezTo>
                  <a:lnTo>
                    <a:pt x="31" y="340"/>
                  </a:lnTo>
                  <a:cubicBezTo>
                    <a:pt x="1" y="370"/>
                    <a:pt x="31" y="462"/>
                    <a:pt x="61" y="522"/>
                  </a:cubicBezTo>
                  <a:lnTo>
                    <a:pt x="244" y="705"/>
                  </a:lnTo>
                  <a:cubicBezTo>
                    <a:pt x="435" y="486"/>
                    <a:pt x="700" y="366"/>
                    <a:pt x="972" y="366"/>
                  </a:cubicBezTo>
                  <a:cubicBezTo>
                    <a:pt x="1003" y="366"/>
                    <a:pt x="1034" y="367"/>
                    <a:pt x="1064" y="370"/>
                  </a:cubicBezTo>
                  <a:lnTo>
                    <a:pt x="821" y="127"/>
                  </a:lnTo>
                  <a:cubicBezTo>
                    <a:pt x="780" y="86"/>
                    <a:pt x="652" y="1"/>
                    <a:pt x="5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998;p75"/>
            <p:cNvSpPr/>
            <p:nvPr/>
          </p:nvSpPr>
          <p:spPr>
            <a:xfrm>
              <a:off x="7137205" y="2559951"/>
              <a:ext cx="70261" cy="57756"/>
            </a:xfrm>
            <a:custGeom>
              <a:avLst/>
              <a:gdLst/>
              <a:ahLst/>
              <a:cxnLst/>
              <a:rect l="l" t="t" r="r" b="b"/>
              <a:pathLst>
                <a:path w="1399" h="1150" extrusionOk="0">
                  <a:moveTo>
                    <a:pt x="729" y="1"/>
                  </a:moveTo>
                  <a:cubicBezTo>
                    <a:pt x="462" y="1"/>
                    <a:pt x="219" y="118"/>
                    <a:pt x="1" y="309"/>
                  </a:cubicBezTo>
                  <a:lnTo>
                    <a:pt x="274" y="583"/>
                  </a:lnTo>
                  <a:lnTo>
                    <a:pt x="335" y="644"/>
                  </a:lnTo>
                  <a:lnTo>
                    <a:pt x="791" y="1100"/>
                  </a:lnTo>
                  <a:cubicBezTo>
                    <a:pt x="827" y="1135"/>
                    <a:pt x="862" y="1150"/>
                    <a:pt x="898" y="1150"/>
                  </a:cubicBezTo>
                  <a:cubicBezTo>
                    <a:pt x="923" y="1150"/>
                    <a:pt x="948" y="1143"/>
                    <a:pt x="973" y="1130"/>
                  </a:cubicBezTo>
                  <a:lnTo>
                    <a:pt x="1247" y="826"/>
                  </a:lnTo>
                  <a:cubicBezTo>
                    <a:pt x="1399" y="674"/>
                    <a:pt x="1217" y="431"/>
                    <a:pt x="1186" y="370"/>
                  </a:cubicBezTo>
                  <a:lnTo>
                    <a:pt x="882" y="66"/>
                  </a:lnTo>
                  <a:lnTo>
                    <a:pt x="821" y="5"/>
                  </a:lnTo>
                  <a:cubicBezTo>
                    <a:pt x="790" y="2"/>
                    <a:pt x="760" y="1"/>
                    <a:pt x="7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999;p75"/>
            <p:cNvSpPr/>
            <p:nvPr/>
          </p:nvSpPr>
          <p:spPr>
            <a:xfrm>
              <a:off x="7120431" y="2558696"/>
              <a:ext cx="21395" cy="21395"/>
            </a:xfrm>
            <a:custGeom>
              <a:avLst/>
              <a:gdLst/>
              <a:ahLst/>
              <a:cxnLst/>
              <a:rect l="l" t="t" r="r" b="b"/>
              <a:pathLst>
                <a:path w="426" h="426" extrusionOk="0">
                  <a:moveTo>
                    <a:pt x="152" y="0"/>
                  </a:moveTo>
                  <a:lnTo>
                    <a:pt x="0" y="152"/>
                  </a:lnTo>
                  <a:lnTo>
                    <a:pt x="274" y="426"/>
                  </a:lnTo>
                  <a:cubicBezTo>
                    <a:pt x="304" y="365"/>
                    <a:pt x="365" y="304"/>
                    <a:pt x="426" y="274"/>
                  </a:cubicBezTo>
                  <a:lnTo>
                    <a:pt x="152" y="0"/>
                  </a:lnTo>
                  <a:close/>
                </a:path>
              </a:pathLst>
            </a:custGeom>
            <a:solidFill>
              <a:srgbClr val="E3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000;p75"/>
            <p:cNvSpPr/>
            <p:nvPr/>
          </p:nvSpPr>
          <p:spPr>
            <a:xfrm>
              <a:off x="7134141" y="2572407"/>
              <a:ext cx="51980" cy="51930"/>
            </a:xfrm>
            <a:custGeom>
              <a:avLst/>
              <a:gdLst/>
              <a:ahLst/>
              <a:cxnLst/>
              <a:rect l="l" t="t" r="r" b="b"/>
              <a:pathLst>
                <a:path w="1035" h="1034" extrusionOk="0">
                  <a:moveTo>
                    <a:pt x="153" y="1"/>
                  </a:moveTo>
                  <a:cubicBezTo>
                    <a:pt x="92" y="31"/>
                    <a:pt x="31" y="92"/>
                    <a:pt x="1" y="153"/>
                  </a:cubicBezTo>
                  <a:lnTo>
                    <a:pt x="852" y="1034"/>
                  </a:lnTo>
                  <a:lnTo>
                    <a:pt x="1034" y="882"/>
                  </a:lnTo>
                  <a:lnTo>
                    <a:pt x="153" y="1"/>
                  </a:lnTo>
                  <a:close/>
                </a:path>
              </a:pathLst>
            </a:custGeom>
            <a:solidFill>
              <a:srgbClr val="F1F3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001;p75"/>
            <p:cNvSpPr/>
            <p:nvPr/>
          </p:nvSpPr>
          <p:spPr>
            <a:xfrm>
              <a:off x="6954043" y="2720463"/>
              <a:ext cx="760268" cy="177788"/>
            </a:xfrm>
            <a:custGeom>
              <a:avLst/>
              <a:gdLst/>
              <a:ahLst/>
              <a:cxnLst/>
              <a:rect l="l" t="t" r="r" b="b"/>
              <a:pathLst>
                <a:path w="15138" h="3540" extrusionOk="0">
                  <a:moveTo>
                    <a:pt x="15016" y="1"/>
                  </a:moveTo>
                  <a:cubicBezTo>
                    <a:pt x="11583" y="1608"/>
                    <a:pt x="7800" y="2473"/>
                    <a:pt x="4071" y="2473"/>
                  </a:cubicBezTo>
                  <a:cubicBezTo>
                    <a:pt x="3145" y="2473"/>
                    <a:pt x="2221" y="2420"/>
                    <a:pt x="1307" y="2311"/>
                  </a:cubicBezTo>
                  <a:lnTo>
                    <a:pt x="1307" y="2311"/>
                  </a:lnTo>
                  <a:cubicBezTo>
                    <a:pt x="1429" y="2341"/>
                    <a:pt x="1520" y="2372"/>
                    <a:pt x="1520" y="2372"/>
                  </a:cubicBezTo>
                  <a:cubicBezTo>
                    <a:pt x="1520" y="2372"/>
                    <a:pt x="0" y="2767"/>
                    <a:pt x="943" y="3192"/>
                  </a:cubicBezTo>
                  <a:cubicBezTo>
                    <a:pt x="1353" y="3385"/>
                    <a:pt x="3470" y="3540"/>
                    <a:pt x="5928" y="3540"/>
                  </a:cubicBezTo>
                  <a:cubicBezTo>
                    <a:pt x="9293" y="3540"/>
                    <a:pt x="13297" y="3250"/>
                    <a:pt x="14438" y="2372"/>
                  </a:cubicBezTo>
                  <a:cubicBezTo>
                    <a:pt x="15046" y="1885"/>
                    <a:pt x="15137" y="1004"/>
                    <a:pt x="15016" y="1"/>
                  </a:cubicBezTo>
                  <a:close/>
                </a:path>
              </a:pathLst>
            </a:custGeom>
            <a:solidFill>
              <a:srgbClr val="F4B2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002;p75"/>
            <p:cNvSpPr/>
            <p:nvPr/>
          </p:nvSpPr>
          <p:spPr>
            <a:xfrm>
              <a:off x="6945404" y="2599878"/>
              <a:ext cx="761273" cy="244835"/>
            </a:xfrm>
            <a:custGeom>
              <a:avLst/>
              <a:gdLst/>
              <a:ahLst/>
              <a:cxnLst/>
              <a:rect l="l" t="t" r="r" b="b"/>
              <a:pathLst>
                <a:path w="15158" h="4875" extrusionOk="0">
                  <a:moveTo>
                    <a:pt x="14489" y="1"/>
                  </a:moveTo>
                  <a:cubicBezTo>
                    <a:pt x="12878" y="274"/>
                    <a:pt x="11328" y="1065"/>
                    <a:pt x="9686" y="1520"/>
                  </a:cubicBezTo>
                  <a:cubicBezTo>
                    <a:pt x="9717" y="1581"/>
                    <a:pt x="9717" y="1642"/>
                    <a:pt x="9717" y="1703"/>
                  </a:cubicBezTo>
                  <a:cubicBezTo>
                    <a:pt x="9717" y="2094"/>
                    <a:pt x="8622" y="2205"/>
                    <a:pt x="7372" y="2205"/>
                  </a:cubicBezTo>
                  <a:cubicBezTo>
                    <a:pt x="5704" y="2205"/>
                    <a:pt x="3759" y="2007"/>
                    <a:pt x="3759" y="2007"/>
                  </a:cubicBezTo>
                  <a:cubicBezTo>
                    <a:pt x="3759" y="2007"/>
                    <a:pt x="3394" y="1399"/>
                    <a:pt x="2513" y="1034"/>
                  </a:cubicBezTo>
                  <a:cubicBezTo>
                    <a:pt x="2413" y="989"/>
                    <a:pt x="2334" y="970"/>
                    <a:pt x="2272" y="970"/>
                  </a:cubicBezTo>
                  <a:cubicBezTo>
                    <a:pt x="1787" y="970"/>
                    <a:pt x="2361" y="2189"/>
                    <a:pt x="2361" y="2189"/>
                  </a:cubicBezTo>
                  <a:cubicBezTo>
                    <a:pt x="2361" y="2189"/>
                    <a:pt x="2341" y="2189"/>
                    <a:pt x="2305" y="2189"/>
                  </a:cubicBezTo>
                  <a:cubicBezTo>
                    <a:pt x="1948" y="2189"/>
                    <a:pt x="1" y="2214"/>
                    <a:pt x="415" y="2767"/>
                  </a:cubicBezTo>
                  <a:cubicBezTo>
                    <a:pt x="804" y="3350"/>
                    <a:pt x="1598" y="3375"/>
                    <a:pt x="1733" y="3375"/>
                  </a:cubicBezTo>
                  <a:cubicBezTo>
                    <a:pt x="1746" y="3375"/>
                    <a:pt x="1753" y="3375"/>
                    <a:pt x="1753" y="3375"/>
                  </a:cubicBezTo>
                  <a:lnTo>
                    <a:pt x="1753" y="3375"/>
                  </a:lnTo>
                  <a:cubicBezTo>
                    <a:pt x="1753" y="3375"/>
                    <a:pt x="142" y="3831"/>
                    <a:pt x="537" y="4195"/>
                  </a:cubicBezTo>
                  <a:cubicBezTo>
                    <a:pt x="780" y="4469"/>
                    <a:pt x="1236" y="4621"/>
                    <a:pt x="1479" y="4712"/>
                  </a:cubicBezTo>
                  <a:cubicBezTo>
                    <a:pt x="2393" y="4821"/>
                    <a:pt x="3317" y="4874"/>
                    <a:pt x="4243" y="4874"/>
                  </a:cubicBezTo>
                  <a:cubicBezTo>
                    <a:pt x="7971" y="4874"/>
                    <a:pt x="11749" y="4009"/>
                    <a:pt x="15157" y="2402"/>
                  </a:cubicBezTo>
                  <a:cubicBezTo>
                    <a:pt x="15066" y="1612"/>
                    <a:pt x="14793" y="791"/>
                    <a:pt x="14489" y="1"/>
                  </a:cubicBezTo>
                  <a:close/>
                </a:path>
              </a:pathLst>
            </a:custGeom>
            <a:solidFill>
              <a:srgbClr val="F9C1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4" name="Google Shape;1172;p62">
            <a:hlinkClick r:id="rId3" action="ppaction://hlinksldjump"/>
          </p:cNvPr>
          <p:cNvSpPr/>
          <p:nvPr/>
        </p:nvSpPr>
        <p:spPr>
          <a:xfrm>
            <a:off x="513995" y="1423578"/>
            <a:ext cx="525000" cy="500100"/>
          </a:xfrm>
          <a:prstGeom prst="roundRect">
            <a:avLst>
              <a:gd name="adj" fmla="val 30219"/>
            </a:avLst>
          </a:prstGeom>
          <a:solidFill>
            <a:schemeClr val="tx2">
              <a:lumMod val="60000"/>
              <a:lumOff val="40000"/>
            </a:schemeClr>
          </a:solidFill>
          <a:ln>
            <a:noFill/>
          </a:ln>
          <a:effectLst>
            <a:outerShdw blurRad="57150" dist="28575" dir="762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2500" b="1" dirty="0">
                <a:solidFill>
                  <a:schemeClr val="dk1"/>
                </a:solidFill>
                <a:latin typeface="Tahoma" pitchFamily="34" charset="0"/>
                <a:ea typeface="Tahoma" pitchFamily="34" charset="0"/>
                <a:cs typeface="Tahoma" pitchFamily="34" charset="0"/>
                <a:sym typeface="Lato"/>
              </a:rPr>
              <a:t>1</a:t>
            </a:r>
            <a:endParaRPr sz="2500" b="1" dirty="0">
              <a:solidFill>
                <a:schemeClr val="dk1"/>
              </a:solidFill>
              <a:latin typeface="Tahoma" pitchFamily="34" charset="0"/>
              <a:ea typeface="Tahoma" pitchFamily="34" charset="0"/>
              <a:cs typeface="Tahoma" pitchFamily="34" charset="0"/>
              <a:sym typeface="Lato"/>
            </a:endParaRPr>
          </a:p>
        </p:txBody>
      </p:sp>
      <p:sp>
        <p:nvSpPr>
          <p:cNvPr id="255" name="Google Shape;1150;p62"/>
          <p:cNvSpPr txBox="1">
            <a:spLocks noGrp="1"/>
          </p:cNvSpPr>
          <p:nvPr>
            <p:ph type="title" idx="4294967295"/>
          </p:nvPr>
        </p:nvSpPr>
        <p:spPr>
          <a:xfrm>
            <a:off x="1208656" y="1347614"/>
            <a:ext cx="2787279" cy="61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200" dirty="0">
                <a:solidFill>
                  <a:schemeClr val="accent2">
                    <a:lumMod val="75000"/>
                  </a:schemeClr>
                </a:solidFill>
                <a:latin typeface="Tahoma" pitchFamily="34" charset="0"/>
                <a:ea typeface="Tahoma" pitchFamily="34" charset="0"/>
                <a:cs typeface="Tahoma" pitchFamily="34" charset="0"/>
              </a:rPr>
              <a:t>g</a:t>
            </a:r>
            <a:r>
              <a:rPr lang="en" sz="3200" dirty="0">
                <a:solidFill>
                  <a:schemeClr val="accent2">
                    <a:lumMod val="75000"/>
                  </a:schemeClr>
                </a:solidFill>
                <a:latin typeface="Tahoma" pitchFamily="34" charset="0"/>
                <a:ea typeface="Tahoma" pitchFamily="34" charset="0"/>
                <a:cs typeface="Tahoma" pitchFamily="34" charset="0"/>
              </a:rPr>
              <a:t>i</a:t>
            </a:r>
            <a:r>
              <a:rPr lang="en" sz="3200" dirty="0">
                <a:latin typeface="Tahoma" pitchFamily="34" charset="0"/>
                <a:ea typeface="Tahoma" pitchFamily="34" charset="0"/>
                <a:cs typeface="Tahoma" pitchFamily="34" charset="0"/>
              </a:rPr>
              <a:t>ọng hò</a:t>
            </a:r>
            <a:endParaRPr sz="3200" dirty="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94699419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8"/>
                                        </p:tgtEl>
                                        <p:attrNameLst>
                                          <p:attrName>style.visibility</p:attrName>
                                        </p:attrNameLst>
                                      </p:cBhvr>
                                      <p:to>
                                        <p:strVal val="visible"/>
                                      </p:to>
                                    </p:set>
                                    <p:anim calcmode="lin" valueType="num">
                                      <p:cBhvr>
                                        <p:cTn id="7" dur="500" fill="hold"/>
                                        <p:tgtEl>
                                          <p:spTgt spid="148"/>
                                        </p:tgtEl>
                                        <p:attrNameLst>
                                          <p:attrName>ppt_w</p:attrName>
                                        </p:attrNameLst>
                                      </p:cBhvr>
                                      <p:tavLst>
                                        <p:tav tm="0">
                                          <p:val>
                                            <p:fltVal val="0"/>
                                          </p:val>
                                        </p:tav>
                                        <p:tav tm="100000">
                                          <p:val>
                                            <p:strVal val="#ppt_w"/>
                                          </p:val>
                                        </p:tav>
                                      </p:tavLst>
                                    </p:anim>
                                    <p:anim calcmode="lin" valueType="num">
                                      <p:cBhvr>
                                        <p:cTn id="8" dur="500" fill="hold"/>
                                        <p:tgtEl>
                                          <p:spTgt spid="148"/>
                                        </p:tgtEl>
                                        <p:attrNameLst>
                                          <p:attrName>ppt_h</p:attrName>
                                        </p:attrNameLst>
                                      </p:cBhvr>
                                      <p:tavLst>
                                        <p:tav tm="0">
                                          <p:val>
                                            <p:fltVal val="0"/>
                                          </p:val>
                                        </p:tav>
                                        <p:tav tm="100000">
                                          <p:val>
                                            <p:strVal val="#ppt_h"/>
                                          </p:val>
                                        </p:tav>
                                      </p:tavLst>
                                    </p:anim>
                                    <p:animEffect transition="in" filter="fade">
                                      <p:cBhvr>
                                        <p:cTn id="9" dur="500"/>
                                        <p:tgtEl>
                                          <p:spTgt spid="148"/>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54"/>
                                        </p:tgtEl>
                                        <p:attrNameLst>
                                          <p:attrName>style.visibility</p:attrName>
                                        </p:attrNameLst>
                                      </p:cBhvr>
                                      <p:to>
                                        <p:strVal val="visible"/>
                                      </p:to>
                                    </p:set>
                                    <p:animEffect transition="in" filter="barn(inVertical)">
                                      <p:cBhvr>
                                        <p:cTn id="14" dur="500"/>
                                        <p:tgtEl>
                                          <p:spTgt spid="254"/>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255"/>
                                        </p:tgtEl>
                                        <p:attrNameLst>
                                          <p:attrName>style.visibility</p:attrName>
                                        </p:attrNameLst>
                                      </p:cBhvr>
                                      <p:to>
                                        <p:strVal val="visible"/>
                                      </p:to>
                                    </p:set>
                                    <p:animEffect transition="in" filter="barn(inVertical)">
                                      <p:cBhvr>
                                        <p:cTn id="17" dur="500"/>
                                        <p:tgtEl>
                                          <p:spTgt spid="25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1"/>
                                        </p:tgtEl>
                                        <p:attrNameLst>
                                          <p:attrName>style.visibility</p:attrName>
                                        </p:attrNameLst>
                                      </p:cBhvr>
                                      <p:to>
                                        <p:strVal val="visible"/>
                                      </p:to>
                                    </p:set>
                                    <p:animEffect transition="in" filter="barn(inVertical)">
                                      <p:cBhvr>
                                        <p:cTn id="22" dur="500"/>
                                        <p:tgtEl>
                                          <p:spTgt spid="141"/>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39"/>
                                        </p:tgtEl>
                                        <p:attrNameLst>
                                          <p:attrName>style.visibility</p:attrName>
                                        </p:attrNameLst>
                                      </p:cBhvr>
                                      <p:to>
                                        <p:strVal val="visible"/>
                                      </p:to>
                                    </p:set>
                                    <p:animEffect transition="in" filter="barn(inVertical)">
                                      <p:cBhvr>
                                        <p:cTn id="25" dur="500"/>
                                        <p:tgtEl>
                                          <p:spTgt spid="139"/>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42"/>
                                        </p:tgtEl>
                                        <p:attrNameLst>
                                          <p:attrName>style.visibility</p:attrName>
                                        </p:attrNameLst>
                                      </p:cBhvr>
                                      <p:to>
                                        <p:strVal val="visible"/>
                                      </p:to>
                                    </p:set>
                                    <p:animEffect transition="in" filter="barn(inVertical)">
                                      <p:cBhvr>
                                        <p:cTn id="30" dur="500"/>
                                        <p:tgtEl>
                                          <p:spTgt spid="142"/>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40"/>
                                        </p:tgtEl>
                                        <p:attrNameLst>
                                          <p:attrName>style.visibility</p:attrName>
                                        </p:attrNameLst>
                                      </p:cBhvr>
                                      <p:to>
                                        <p:strVal val="visible"/>
                                      </p:to>
                                    </p:set>
                                    <p:animEffect transition="in" filter="barn(inVertical)">
                                      <p:cBhvr>
                                        <p:cTn id="33" dur="500"/>
                                        <p:tgtEl>
                                          <p:spTgt spid="140"/>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44"/>
                                        </p:tgtEl>
                                        <p:attrNameLst>
                                          <p:attrName>style.visibility</p:attrName>
                                        </p:attrNameLst>
                                      </p:cBhvr>
                                      <p:to>
                                        <p:strVal val="visible"/>
                                      </p:to>
                                    </p:set>
                                    <p:animEffect transition="in" filter="barn(inVertical)">
                                      <p:cBhvr>
                                        <p:cTn id="38" dur="500"/>
                                        <p:tgtEl>
                                          <p:spTgt spid="144"/>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143"/>
                                        </p:tgtEl>
                                        <p:attrNameLst>
                                          <p:attrName>style.visibility</p:attrName>
                                        </p:attrNameLst>
                                      </p:cBhvr>
                                      <p:to>
                                        <p:strVal val="visible"/>
                                      </p:to>
                                    </p:set>
                                    <p:animEffect transition="in" filter="barn(inVertical)">
                                      <p:cBhvr>
                                        <p:cTn id="41" dur="500"/>
                                        <p:tgtEl>
                                          <p:spTgt spid="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0"/>
      <p:bldP spid="140" grpId="0"/>
      <p:bldP spid="141" grpId="0" animBg="1"/>
      <p:bldP spid="142" grpId="0" animBg="1"/>
      <p:bldP spid="143" grpId="0"/>
      <p:bldP spid="144" grpId="0" animBg="1"/>
      <p:bldP spid="148" grpId="0"/>
      <p:bldP spid="254" grpId="0" animBg="1"/>
      <p:bldP spid="25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947"/>
        <p:cNvGrpSpPr/>
        <p:nvPr/>
      </p:nvGrpSpPr>
      <p:grpSpPr>
        <a:xfrm>
          <a:off x="0" y="0"/>
          <a:ext cx="0" cy="0"/>
          <a:chOff x="0" y="0"/>
          <a:chExt cx="0" cy="0"/>
        </a:xfrm>
      </p:grpSpPr>
      <p:pic>
        <p:nvPicPr>
          <p:cNvPr id="5" name="Picture 4">
            <a:extLst>
              <a:ext uri="{FF2B5EF4-FFF2-40B4-BE49-F238E27FC236}">
                <a16:creationId xmlns:a16="http://schemas.microsoft.com/office/drawing/2014/main" xmlns="" id="{2413DCA8-DC95-48AF-917F-401ECCFC0097}"/>
              </a:ext>
            </a:extLst>
          </p:cNvPr>
          <p:cNvPicPr>
            <a:picLocks noChangeAspect="1"/>
          </p:cNvPicPr>
          <p:nvPr/>
        </p:nvPicPr>
        <p:blipFill>
          <a:blip r:embed="rId3"/>
          <a:stretch>
            <a:fillRect/>
          </a:stretch>
        </p:blipFill>
        <p:spPr>
          <a:xfrm>
            <a:off x="0" y="1390"/>
            <a:ext cx="9144000" cy="5141415"/>
          </a:xfrm>
          <a:prstGeom prst="rect">
            <a:avLst/>
          </a:prstGeom>
        </p:spPr>
      </p:pic>
    </p:spTree>
    <p:extLst>
      <p:ext uri="{BB962C8B-B14F-4D97-AF65-F5344CB8AC3E}">
        <p14:creationId xmlns:p14="http://schemas.microsoft.com/office/powerpoint/2010/main" val="222887680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theme/theme1.xml><?xml version="1.0" encoding="utf-8"?>
<a:theme xmlns:a="http://schemas.openxmlformats.org/drawingml/2006/main" name="End of Course Jeopardy XL by Slidesgo">
  <a:themeElements>
    <a:clrScheme name="Simple Light">
      <a:dk1>
        <a:srgbClr val="000000"/>
      </a:dk1>
      <a:lt1>
        <a:srgbClr val="FFFFFF"/>
      </a:lt1>
      <a:dk2>
        <a:srgbClr val="61D8C4"/>
      </a:dk2>
      <a:lt2>
        <a:srgbClr val="98DAED"/>
      </a:lt2>
      <a:accent1>
        <a:srgbClr val="FFB757"/>
      </a:accent1>
      <a:accent2>
        <a:srgbClr val="F27FB2"/>
      </a:accent2>
      <a:accent3>
        <a:srgbClr val="C2B9DB"/>
      </a:accent3>
      <a:accent4>
        <a:srgbClr val="F16790"/>
      </a:accent4>
      <a:accent5>
        <a:srgbClr val="B3AAD3"/>
      </a:accent5>
      <a:accent6>
        <a:srgbClr val="51C0B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362</TotalTime>
  <Words>691</Words>
  <Application>Microsoft Office PowerPoint</Application>
  <PresentationFormat>On-screen Show (16:9)</PresentationFormat>
  <Paragraphs>74</Paragraphs>
  <Slides>24</Slides>
  <Notes>15</Notes>
  <HiddenSlides>0</HiddenSlides>
  <MMClips>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24</vt:i4>
      </vt:variant>
    </vt:vector>
  </HeadingPairs>
  <TitlesOfParts>
    <vt:vector size="36" baseType="lpstr">
      <vt:lpstr>Arial</vt:lpstr>
      <vt:lpstr>Patrick Hand</vt:lpstr>
      <vt:lpstr>Segoe UI</vt:lpstr>
      <vt:lpstr>iCiel Soup of Justice</vt:lpstr>
      <vt:lpstr>Lato</vt:lpstr>
      <vt:lpstr>HP001 4 hàng</vt:lpstr>
      <vt:lpstr>iCiel Pony</vt:lpstr>
      <vt:lpstr>Wingdings</vt:lpstr>
      <vt:lpstr>Tahoma</vt:lpstr>
      <vt:lpstr>Proxima Nova</vt:lpstr>
      <vt:lpstr>End of Course Jeopardy XL by Slidesgo</vt:lpstr>
      <vt:lpstr>Slidesgo Final Pages</vt:lpstr>
      <vt:lpstr>Nghe – viết:  Dòng kinh quê hương</vt:lpstr>
      <vt:lpstr>MỤC TIÊU BÀI HỌC</vt:lpstr>
      <vt:lpstr>Hoạt động 1</vt:lpstr>
      <vt:lpstr>DÒNG KINH QUÊ HƯƠNG</vt:lpstr>
      <vt:lpstr>GIẢI NGHĨA TỪ</vt:lpstr>
      <vt:lpstr>Những hình ảnh và âm thanh nào cho thấy dòng kinh rất quen thuộc với tác giả?</vt:lpstr>
      <vt:lpstr>Những hình ảnh và âm thanh  cho thấy dòng kinh rất quen thuộc với tác giả: - mùi quả chín - giọng hò - tiếng trẻ reo mừng - tiếng giã bàng - giọng hát đưa em</vt:lpstr>
      <vt:lpstr>mái xuồng</vt:lpstr>
      <vt:lpstr>PowerPoint Presentation</vt:lpstr>
      <vt:lpstr>PowerPoint Presentation</vt:lpstr>
      <vt:lpstr>DÒNG KINH QUÊ HƯƠNG</vt:lpstr>
      <vt:lpstr>BÀI TẬP CHÍNH TẢ</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CHÚC CÁC BẠN HỌC TỐT!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Nghe – viết:  Dòng kinh quê hương</dc:title>
  <cp:lastModifiedBy>Trà My</cp:lastModifiedBy>
  <cp:revision>29</cp:revision>
  <dcterms:modified xsi:type="dcterms:W3CDTF">2023-07-20T13:05:24Z</dcterms:modified>
</cp:coreProperties>
</file>