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3" r:id="rId1"/>
  </p:sldMasterIdLst>
  <p:notesMasterIdLst>
    <p:notesMasterId r:id="rId23"/>
  </p:notesMasterIdLst>
  <p:sldIdLst>
    <p:sldId id="288" r:id="rId2"/>
    <p:sldId id="258" r:id="rId3"/>
    <p:sldId id="259" r:id="rId4"/>
    <p:sldId id="257" r:id="rId5"/>
    <p:sldId id="267" r:id="rId6"/>
    <p:sldId id="279" r:id="rId7"/>
    <p:sldId id="280" r:id="rId8"/>
    <p:sldId id="281" r:id="rId9"/>
    <p:sldId id="256" r:id="rId10"/>
    <p:sldId id="282" r:id="rId11"/>
    <p:sldId id="283" r:id="rId12"/>
    <p:sldId id="275" r:id="rId13"/>
    <p:sldId id="266" r:id="rId14"/>
    <p:sldId id="284" r:id="rId15"/>
    <p:sldId id="285" r:id="rId16"/>
    <p:sldId id="264" r:id="rId17"/>
    <p:sldId id="260" r:id="rId18"/>
    <p:sldId id="268" r:id="rId19"/>
    <p:sldId id="271" r:id="rId20"/>
    <p:sldId id="286" r:id="rId21"/>
    <p:sldId id="287" r:id="rId22"/>
  </p:sldIdLst>
  <p:sldSz cx="9144000" cy="5143500" type="screen16x9"/>
  <p:notesSz cx="6858000" cy="9144000"/>
  <p:embeddedFontLst>
    <p:embeddedFont>
      <p:font typeface="#9Slide05 RollingPen " panose="020B0604020202020204" charset="0"/>
      <p:regular r:id="rId24"/>
    </p:embeddedFont>
    <p:embeddedFont>
      <p:font typeface="#9Slide05 SVNHeroe Pro" panose="020B0604020202020204" charset="0"/>
      <p:regular r:id="rId25"/>
    </p:embeddedFont>
    <p:embeddedFont>
      <p:font typeface="#9Slide07 HoneyCream" panose="020B0604020202020204" charset="0"/>
      <p:regular r:id="rId26"/>
    </p:embeddedFont>
    <p:embeddedFont>
      <p:font typeface="#9Slide07 Stormtrooper" panose="020B0604020202020204" charset="0"/>
      <p:regular r:id="rId27"/>
    </p:embeddedFont>
    <p:embeddedFont>
      <p:font typeface="Cambria" panose="02040503050406030204" pitchFamily="18" charset="0"/>
      <p:regular r:id="rId28"/>
      <p:bold r:id="rId29"/>
      <p:italic r:id="rId30"/>
      <p:boldItalic r:id="rId31"/>
    </p:embeddedFont>
    <p:embeddedFont>
      <p:font typeface="Lilita One" panose="020B0604020202020204" charset="0"/>
      <p:regular r:id="rId32"/>
    </p:embeddedFont>
    <p:embeddedFont>
      <p:font typeface="Lora" pitchFamily="2" charset="0"/>
      <p:regular r:id="rId33"/>
      <p:bold r:id="rId34"/>
      <p:italic r:id="rId35"/>
      <p:boldItalic r:id="rId36"/>
    </p:embeddedFont>
    <p:embeddedFont>
      <p:font typeface="Montserrat Medium" panose="00000600000000000000" pitchFamily="2" charset="0"/>
      <p:regular r:id="rId37"/>
      <p:italic r:id="rId38"/>
    </p:embeddedFont>
    <p:embeddedFont>
      <p:font typeface="Patrick Hand" panose="00000500000000000000" pitchFamily="2" charset="0"/>
      <p:regular r:id="rId39"/>
    </p:embeddedFont>
    <p:embeddedFont>
      <p:font typeface="Roboto" panose="02000000000000000000" pitchFamily="2" charset="0"/>
      <p:regular r:id="rId40"/>
      <p:bold r:id="rId41"/>
      <p:italic r:id="rId42"/>
      <p:boldItalic r:id="rId43"/>
    </p:embeddedFont>
    <p:embeddedFont>
      <p:font typeface="UTM Americana" panose="02040603050506020204" pitchFamily="18" charset="0"/>
      <p:regular r:id="rId44"/>
      <p:bold r:id="rId45"/>
      <p:italic r:id="rId46"/>
    </p:embeddedFont>
    <p:embeddedFont>
      <p:font typeface="UTM Avo" panose="02040603050506020204" pitchFamily="18" charset="0"/>
      <p:regular r:id="rId47"/>
      <p:bold r:id="rId48"/>
      <p:italic r:id="rId49"/>
      <p:boldItalic r:id="rId50"/>
    </p:embeddedFont>
    <p:embeddedFont>
      <p:font typeface="UTM Eremitage" panose="02040603050506020204" pitchFamily="18" charset="0"/>
      <p:regular r:id="rId51"/>
    </p:embeddedFont>
    <p:embeddedFont>
      <p:font typeface="UTM Futura Extra" panose="02040603050506020204" pitchFamily="18" charset="0"/>
      <p:bold r:id="rId52"/>
    </p:embeddedFont>
    <p:embeddedFont>
      <p:font typeface="UTM Guanine" panose="02040603050506020204" pitchFamily="18" charset="0"/>
      <p:regular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0C7"/>
    <a:srgbClr val="FFB3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D74C4F4-6E17-4AB7-9096-58AE9129D166}">
  <a:tblStyle styleId="{3D74C4F4-6E17-4AB7-9096-58AE9129D16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0" autoAdjust="0"/>
    <p:restoredTop sz="94660"/>
  </p:normalViewPr>
  <p:slideViewPr>
    <p:cSldViewPr snapToGrid="0">
      <p:cViewPr varScale="1">
        <p:scale>
          <a:sx n="90" d="100"/>
          <a:sy n="90" d="100"/>
        </p:scale>
        <p:origin x="84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font" Target="fonts/font19.fntdata"/><Relationship Id="rId47" Type="http://schemas.openxmlformats.org/officeDocument/2006/relationships/font" Target="fonts/font24.fntdata"/><Relationship Id="rId50" Type="http://schemas.openxmlformats.org/officeDocument/2006/relationships/font" Target="fonts/font27.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6.fntdata"/><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3" Type="http://schemas.openxmlformats.org/officeDocument/2006/relationships/font" Target="fonts/font30.fnt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schemas.openxmlformats.org/officeDocument/2006/relationships/font" Target="fonts/font25.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font" Target="fonts/font23.fntdata"/><Relationship Id="rId20" Type="http://schemas.openxmlformats.org/officeDocument/2006/relationships/slide" Target="slides/slide19.xml"/><Relationship Id="rId41" Type="http://schemas.openxmlformats.org/officeDocument/2006/relationships/font" Target="fonts/font18.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font" Target="fonts/font26.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font" Target="fonts/font8.fntdata"/><Relationship Id="rId44" Type="http://schemas.openxmlformats.org/officeDocument/2006/relationships/font" Target="fonts/font21.fntdata"/><Relationship Id="rId52" Type="http://schemas.openxmlformats.org/officeDocument/2006/relationships/font" Target="fonts/font2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a1242414e1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a1242414e1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1233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8b385fd27f_2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8b385fd27f_2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a1242414e1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 name="Google Shape;511;ga1242414e1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a1242414e1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 name="Google Shape;511;ga1242414e1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0253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a1242414e1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 name="Google Shape;511;ga1242414e1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88442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a1242414e1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a1242414e1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a1242414e1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a1242414e1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a1242414e1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 name="Google Shape;558;ga1242414e1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a1242414e1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a1242414e1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8b385fd27f_2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8b385fd27f_2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62084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a1242414e1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a1242414e1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1038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8b385fd27f_2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8b385fd27f_2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8b385fd27f_2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8b385fd27f_2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8b385fd2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8b385fd2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a1242414e1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a1242414e1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8b385fd2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8b385fd2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4901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a1242414e1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a1242414e1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2139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28561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10" name="Google Shape;10;p2"/>
          <p:cNvPicPr preferRelativeResize="0"/>
          <p:nvPr/>
        </p:nvPicPr>
        <p:blipFill>
          <a:blip r:embed="rId2">
            <a:alphaModFix/>
          </a:blip>
          <a:stretch>
            <a:fillRect/>
          </a:stretch>
        </p:blipFill>
        <p:spPr>
          <a:xfrm>
            <a:off x="0" y="0"/>
            <a:ext cx="9144000" cy="5143500"/>
          </a:xfrm>
          <a:prstGeom prst="rect">
            <a:avLst/>
          </a:prstGeom>
          <a:noFill/>
          <a:ln>
            <a:noFill/>
          </a:ln>
        </p:spPr>
      </p:pic>
      <p:sp>
        <p:nvSpPr>
          <p:cNvPr id="11" name="Google Shape;11;p2"/>
          <p:cNvSpPr txBox="1">
            <a:spLocks noGrp="1"/>
          </p:cNvSpPr>
          <p:nvPr>
            <p:ph type="ctrTitle"/>
          </p:nvPr>
        </p:nvSpPr>
        <p:spPr>
          <a:xfrm>
            <a:off x="557450" y="1420325"/>
            <a:ext cx="4170300" cy="15825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4800"/>
              <a:buNone/>
              <a:defRPr sz="7200">
                <a:latin typeface="Lilita One"/>
                <a:ea typeface="Lilita One"/>
                <a:cs typeface="Lilita One"/>
                <a:sym typeface="Lilita One"/>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1187900" y="3301200"/>
            <a:ext cx="2909400" cy="58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atin typeface="Montserrat Medium"/>
                <a:ea typeface="Montserrat Medium"/>
                <a:cs typeface="Montserrat Medium"/>
                <a:sym typeface="Montserrat Medium"/>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pic>
        <p:nvPicPr>
          <p:cNvPr id="13" name="Google Shape;13;p2"/>
          <p:cNvPicPr preferRelativeResize="0"/>
          <p:nvPr/>
        </p:nvPicPr>
        <p:blipFill rotWithShape="1">
          <a:blip r:embed="rId3">
            <a:alphaModFix amt="51000"/>
          </a:blip>
          <a:srcRect l="10629" t="8172" r="10629" b="8172"/>
          <a:stretch/>
        </p:blipFill>
        <p:spPr>
          <a:xfrm rot="10260084">
            <a:off x="1814147" y="4478289"/>
            <a:ext cx="1076237" cy="1121620"/>
          </a:xfrm>
          <a:prstGeom prst="rect">
            <a:avLst/>
          </a:prstGeom>
          <a:noFill/>
          <a:ln>
            <a:noFill/>
          </a:ln>
        </p:spPr>
      </p:pic>
      <p:pic>
        <p:nvPicPr>
          <p:cNvPr id="14" name="Google Shape;14;p2"/>
          <p:cNvPicPr preferRelativeResize="0"/>
          <p:nvPr/>
        </p:nvPicPr>
        <p:blipFill rotWithShape="1">
          <a:blip r:embed="rId4">
            <a:alphaModFix amt="88000"/>
          </a:blip>
          <a:srcRect l="22254" r="22260"/>
          <a:stretch/>
        </p:blipFill>
        <p:spPr>
          <a:xfrm rot="10">
            <a:off x="772074" y="-729024"/>
            <a:ext cx="960986" cy="1698948"/>
          </a:xfrm>
          <a:prstGeom prst="rect">
            <a:avLst/>
          </a:prstGeom>
          <a:noFill/>
          <a:ln>
            <a:noFill/>
          </a:ln>
        </p:spPr>
      </p:pic>
      <p:pic>
        <p:nvPicPr>
          <p:cNvPr id="15" name="Google Shape;15;p2"/>
          <p:cNvPicPr preferRelativeResize="0"/>
          <p:nvPr/>
        </p:nvPicPr>
        <p:blipFill rotWithShape="1">
          <a:blip r:embed="rId5">
            <a:alphaModFix amt="20000"/>
          </a:blip>
          <a:srcRect l="9759" t="19533" r="10635" b="20083"/>
          <a:stretch/>
        </p:blipFill>
        <p:spPr>
          <a:xfrm rot="777554" flipH="1">
            <a:off x="4680948" y="919749"/>
            <a:ext cx="1541101" cy="1146649"/>
          </a:xfrm>
          <a:prstGeom prst="rect">
            <a:avLst/>
          </a:prstGeom>
          <a:noFill/>
          <a:ln>
            <a:noFill/>
          </a:ln>
        </p:spPr>
      </p:pic>
      <p:pic>
        <p:nvPicPr>
          <p:cNvPr id="16" name="Google Shape;16;p2"/>
          <p:cNvPicPr preferRelativeResize="0"/>
          <p:nvPr/>
        </p:nvPicPr>
        <p:blipFill>
          <a:blip r:embed="rId6">
            <a:alphaModFix/>
          </a:blip>
          <a:stretch>
            <a:fillRect/>
          </a:stretch>
        </p:blipFill>
        <p:spPr>
          <a:xfrm rot="-658276">
            <a:off x="6892641" y="-425519"/>
            <a:ext cx="2949517" cy="2893239"/>
          </a:xfrm>
          <a:prstGeom prst="rect">
            <a:avLst/>
          </a:prstGeom>
          <a:noFill/>
          <a:ln>
            <a:noFill/>
          </a:ln>
        </p:spPr>
      </p:pic>
      <p:pic>
        <p:nvPicPr>
          <p:cNvPr id="17" name="Google Shape;17;p2"/>
          <p:cNvPicPr preferRelativeResize="0"/>
          <p:nvPr/>
        </p:nvPicPr>
        <p:blipFill rotWithShape="1">
          <a:blip r:embed="rId5">
            <a:alphaModFix amt="45000"/>
          </a:blip>
          <a:srcRect l="9759" t="19533" r="10635" b="20083"/>
          <a:stretch/>
        </p:blipFill>
        <p:spPr>
          <a:xfrm rot="10022433">
            <a:off x="3502661" y="-533142"/>
            <a:ext cx="1789555" cy="1331533"/>
          </a:xfrm>
          <a:prstGeom prst="rect">
            <a:avLst/>
          </a:prstGeom>
          <a:noFill/>
          <a:ln>
            <a:noFill/>
          </a:ln>
        </p:spPr>
      </p:pic>
      <p:pic>
        <p:nvPicPr>
          <p:cNvPr id="18" name="Google Shape;18;p2"/>
          <p:cNvPicPr preferRelativeResize="0"/>
          <p:nvPr/>
        </p:nvPicPr>
        <p:blipFill rotWithShape="1">
          <a:blip r:embed="rId4">
            <a:alphaModFix/>
          </a:blip>
          <a:srcRect l="22254" r="22260"/>
          <a:stretch/>
        </p:blipFill>
        <p:spPr>
          <a:xfrm rot="-462014" flipH="1">
            <a:off x="48362" y="-609780"/>
            <a:ext cx="1185448" cy="2095752"/>
          </a:xfrm>
          <a:prstGeom prst="rect">
            <a:avLst/>
          </a:prstGeom>
          <a:noFill/>
          <a:ln>
            <a:noFill/>
          </a:ln>
        </p:spPr>
      </p:pic>
      <p:pic>
        <p:nvPicPr>
          <p:cNvPr id="19" name="Google Shape;19;p2"/>
          <p:cNvPicPr preferRelativeResize="0"/>
          <p:nvPr/>
        </p:nvPicPr>
        <p:blipFill rotWithShape="1">
          <a:blip r:embed="rId7">
            <a:alphaModFix/>
          </a:blip>
          <a:srcRect l="16450" t="10456" r="16457" b="10448"/>
          <a:stretch/>
        </p:blipFill>
        <p:spPr>
          <a:xfrm rot="-1802909" flipH="1">
            <a:off x="330606" y="3936335"/>
            <a:ext cx="908326" cy="1050338"/>
          </a:xfrm>
          <a:prstGeom prst="rect">
            <a:avLst/>
          </a:prstGeom>
          <a:noFill/>
          <a:ln>
            <a:noFill/>
          </a:ln>
        </p:spPr>
      </p:pic>
      <p:pic>
        <p:nvPicPr>
          <p:cNvPr id="20" name="Google Shape;20;p2"/>
          <p:cNvPicPr preferRelativeResize="0"/>
          <p:nvPr/>
        </p:nvPicPr>
        <p:blipFill rotWithShape="1">
          <a:blip r:embed="rId3">
            <a:alphaModFix/>
          </a:blip>
          <a:srcRect l="10629" t="8172" r="10629" b="8172"/>
          <a:stretch/>
        </p:blipFill>
        <p:spPr>
          <a:xfrm rot="-539919">
            <a:off x="839596" y="4273275"/>
            <a:ext cx="1630194" cy="1698950"/>
          </a:xfrm>
          <a:prstGeom prst="rect">
            <a:avLst/>
          </a:prstGeom>
          <a:noFill/>
          <a:ln>
            <a:noFill/>
          </a:ln>
        </p:spPr>
      </p:pic>
      <p:pic>
        <p:nvPicPr>
          <p:cNvPr id="21" name="Google Shape;21;p2"/>
          <p:cNvPicPr preferRelativeResize="0"/>
          <p:nvPr/>
        </p:nvPicPr>
        <p:blipFill rotWithShape="1">
          <a:blip r:embed="rId3">
            <a:alphaModFix amt="51000"/>
          </a:blip>
          <a:srcRect l="10629" t="8172" r="10629" b="8172"/>
          <a:stretch/>
        </p:blipFill>
        <p:spPr>
          <a:xfrm rot="10260084">
            <a:off x="8505097" y="3495214"/>
            <a:ext cx="1076237" cy="112162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six columns ">
  <p:cSld name="CUSTOM_1_1">
    <p:spTree>
      <p:nvGrpSpPr>
        <p:cNvPr id="1" name="Shape 178"/>
        <p:cNvGrpSpPr/>
        <p:nvPr/>
      </p:nvGrpSpPr>
      <p:grpSpPr>
        <a:xfrm>
          <a:off x="0" y="0"/>
          <a:ext cx="0" cy="0"/>
          <a:chOff x="0" y="0"/>
          <a:chExt cx="0" cy="0"/>
        </a:xfrm>
      </p:grpSpPr>
      <p:pic>
        <p:nvPicPr>
          <p:cNvPr id="179" name="Google Shape;179;p15"/>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180" name="Google Shape;180;p15"/>
          <p:cNvPicPr preferRelativeResize="0"/>
          <p:nvPr/>
        </p:nvPicPr>
        <p:blipFill>
          <a:blip r:embed="rId2">
            <a:alphaModFix/>
          </a:blip>
          <a:stretch>
            <a:fillRect/>
          </a:stretch>
        </p:blipFill>
        <p:spPr>
          <a:xfrm>
            <a:off x="0" y="0"/>
            <a:ext cx="9144000" cy="5143500"/>
          </a:xfrm>
          <a:prstGeom prst="rect">
            <a:avLst/>
          </a:prstGeom>
          <a:noFill/>
          <a:ln>
            <a:noFill/>
          </a:ln>
        </p:spPr>
      </p:pic>
      <p:sp>
        <p:nvSpPr>
          <p:cNvPr id="181" name="Google Shape;181;p15"/>
          <p:cNvSpPr txBox="1">
            <a:spLocks noGrp="1"/>
          </p:cNvSpPr>
          <p:nvPr>
            <p:ph type="title"/>
          </p:nvPr>
        </p:nvSpPr>
        <p:spPr>
          <a:xfrm>
            <a:off x="720000" y="444900"/>
            <a:ext cx="7704000" cy="612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Font typeface="Lora"/>
              <a:buNone/>
              <a:defRPr sz="3500" b="1"/>
            </a:lvl1pPr>
            <a:lvl2pPr lvl="1" rtl="0">
              <a:spcBef>
                <a:spcPts val="0"/>
              </a:spcBef>
              <a:spcAft>
                <a:spcPts val="0"/>
              </a:spcAft>
              <a:buSzPts val="2800"/>
              <a:buNone/>
              <a:defRPr sz="2800"/>
            </a:lvl2pPr>
            <a:lvl3pPr lvl="2" rtl="0">
              <a:spcBef>
                <a:spcPts val="0"/>
              </a:spcBef>
              <a:spcAft>
                <a:spcPts val="0"/>
              </a:spcAft>
              <a:buSzPts val="2800"/>
              <a:buNone/>
              <a:defRPr sz="2800"/>
            </a:lvl3pPr>
            <a:lvl4pPr lvl="3" rtl="0">
              <a:spcBef>
                <a:spcPts val="0"/>
              </a:spcBef>
              <a:spcAft>
                <a:spcPts val="0"/>
              </a:spcAft>
              <a:buSzPts val="2800"/>
              <a:buNone/>
              <a:defRPr sz="2800"/>
            </a:lvl4pPr>
            <a:lvl5pPr lvl="4" rtl="0">
              <a:spcBef>
                <a:spcPts val="0"/>
              </a:spcBef>
              <a:spcAft>
                <a:spcPts val="0"/>
              </a:spcAft>
              <a:buSzPts val="2800"/>
              <a:buNone/>
              <a:defRPr sz="2800"/>
            </a:lvl5pPr>
            <a:lvl6pPr lvl="5" rtl="0">
              <a:spcBef>
                <a:spcPts val="0"/>
              </a:spcBef>
              <a:spcAft>
                <a:spcPts val="0"/>
              </a:spcAft>
              <a:buSzPts val="2800"/>
              <a:buNone/>
              <a:defRPr sz="2800"/>
            </a:lvl6pPr>
            <a:lvl7pPr lvl="6" rtl="0">
              <a:spcBef>
                <a:spcPts val="0"/>
              </a:spcBef>
              <a:spcAft>
                <a:spcPts val="0"/>
              </a:spcAft>
              <a:buSzPts val="2800"/>
              <a:buNone/>
              <a:defRPr sz="2800"/>
            </a:lvl7pPr>
            <a:lvl8pPr lvl="7" rtl="0">
              <a:spcBef>
                <a:spcPts val="0"/>
              </a:spcBef>
              <a:spcAft>
                <a:spcPts val="0"/>
              </a:spcAft>
              <a:buSzPts val="2800"/>
              <a:buNone/>
              <a:defRPr sz="2800"/>
            </a:lvl8pPr>
            <a:lvl9pPr lvl="8" rtl="0">
              <a:spcBef>
                <a:spcPts val="0"/>
              </a:spcBef>
              <a:spcAft>
                <a:spcPts val="0"/>
              </a:spcAft>
              <a:buSzPts val="2800"/>
              <a:buNone/>
              <a:defRPr sz="2800"/>
            </a:lvl9pPr>
          </a:lstStyle>
          <a:p>
            <a:endParaRPr/>
          </a:p>
        </p:txBody>
      </p:sp>
      <p:sp>
        <p:nvSpPr>
          <p:cNvPr id="182" name="Google Shape;182;p15"/>
          <p:cNvSpPr txBox="1">
            <a:spLocks noGrp="1"/>
          </p:cNvSpPr>
          <p:nvPr>
            <p:ph type="subTitle" idx="1"/>
          </p:nvPr>
        </p:nvSpPr>
        <p:spPr>
          <a:xfrm>
            <a:off x="1383263" y="2055388"/>
            <a:ext cx="19554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83" name="Google Shape;183;p15"/>
          <p:cNvSpPr txBox="1">
            <a:spLocks noGrp="1"/>
          </p:cNvSpPr>
          <p:nvPr>
            <p:ph type="title" idx="2"/>
          </p:nvPr>
        </p:nvSpPr>
        <p:spPr>
          <a:xfrm>
            <a:off x="1383362" y="1676163"/>
            <a:ext cx="1955400" cy="4395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500"/>
            </a:lvl1pPr>
            <a:lvl2pPr lvl="1"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84" name="Google Shape;184;p15"/>
          <p:cNvSpPr txBox="1">
            <a:spLocks noGrp="1"/>
          </p:cNvSpPr>
          <p:nvPr>
            <p:ph type="subTitle" idx="3"/>
          </p:nvPr>
        </p:nvSpPr>
        <p:spPr>
          <a:xfrm>
            <a:off x="3594250" y="2055388"/>
            <a:ext cx="19554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85" name="Google Shape;185;p15"/>
          <p:cNvSpPr txBox="1">
            <a:spLocks noGrp="1"/>
          </p:cNvSpPr>
          <p:nvPr>
            <p:ph type="title" idx="4"/>
          </p:nvPr>
        </p:nvSpPr>
        <p:spPr>
          <a:xfrm>
            <a:off x="3594350" y="1676163"/>
            <a:ext cx="1955400" cy="4395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500"/>
            </a:lvl1pPr>
            <a:lvl2pPr lvl="1"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86" name="Google Shape;186;p15"/>
          <p:cNvSpPr txBox="1">
            <a:spLocks noGrp="1"/>
          </p:cNvSpPr>
          <p:nvPr>
            <p:ph type="subTitle" idx="5"/>
          </p:nvPr>
        </p:nvSpPr>
        <p:spPr>
          <a:xfrm>
            <a:off x="5805225" y="2055388"/>
            <a:ext cx="19554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87" name="Google Shape;187;p15"/>
          <p:cNvSpPr txBox="1">
            <a:spLocks noGrp="1"/>
          </p:cNvSpPr>
          <p:nvPr>
            <p:ph type="title" idx="6"/>
          </p:nvPr>
        </p:nvSpPr>
        <p:spPr>
          <a:xfrm>
            <a:off x="5805337" y="1676163"/>
            <a:ext cx="1955400" cy="4395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500"/>
            </a:lvl1pPr>
            <a:lvl2pPr lvl="1"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88" name="Google Shape;188;p15"/>
          <p:cNvSpPr txBox="1">
            <a:spLocks noGrp="1"/>
          </p:cNvSpPr>
          <p:nvPr>
            <p:ph type="subTitle" idx="7"/>
          </p:nvPr>
        </p:nvSpPr>
        <p:spPr>
          <a:xfrm>
            <a:off x="1383263" y="3491400"/>
            <a:ext cx="19554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89" name="Google Shape;189;p15"/>
          <p:cNvSpPr txBox="1">
            <a:spLocks noGrp="1"/>
          </p:cNvSpPr>
          <p:nvPr>
            <p:ph type="title" idx="8"/>
          </p:nvPr>
        </p:nvSpPr>
        <p:spPr>
          <a:xfrm>
            <a:off x="1383362" y="3112175"/>
            <a:ext cx="1955400" cy="4395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500"/>
            </a:lvl1pPr>
            <a:lvl2pPr lvl="1"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90" name="Google Shape;190;p15"/>
          <p:cNvSpPr txBox="1">
            <a:spLocks noGrp="1"/>
          </p:cNvSpPr>
          <p:nvPr>
            <p:ph type="subTitle" idx="9"/>
          </p:nvPr>
        </p:nvSpPr>
        <p:spPr>
          <a:xfrm>
            <a:off x="3594250" y="3491400"/>
            <a:ext cx="19554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91" name="Google Shape;191;p15"/>
          <p:cNvSpPr txBox="1">
            <a:spLocks noGrp="1"/>
          </p:cNvSpPr>
          <p:nvPr>
            <p:ph type="title" idx="13"/>
          </p:nvPr>
        </p:nvSpPr>
        <p:spPr>
          <a:xfrm>
            <a:off x="3594350" y="3112175"/>
            <a:ext cx="1955400" cy="4395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500"/>
            </a:lvl1pPr>
            <a:lvl2pPr lvl="1"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92" name="Google Shape;192;p15"/>
          <p:cNvSpPr txBox="1">
            <a:spLocks noGrp="1"/>
          </p:cNvSpPr>
          <p:nvPr>
            <p:ph type="subTitle" idx="14"/>
          </p:nvPr>
        </p:nvSpPr>
        <p:spPr>
          <a:xfrm>
            <a:off x="5805238" y="3491400"/>
            <a:ext cx="19554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93" name="Google Shape;193;p15"/>
          <p:cNvSpPr txBox="1">
            <a:spLocks noGrp="1"/>
          </p:cNvSpPr>
          <p:nvPr>
            <p:ph type="title" idx="15"/>
          </p:nvPr>
        </p:nvSpPr>
        <p:spPr>
          <a:xfrm>
            <a:off x="5805337" y="3112175"/>
            <a:ext cx="1955400" cy="4395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500"/>
            </a:lvl1pPr>
            <a:lvl2pPr lvl="1"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pic>
        <p:nvPicPr>
          <p:cNvPr id="194" name="Google Shape;194;p15"/>
          <p:cNvPicPr preferRelativeResize="0"/>
          <p:nvPr/>
        </p:nvPicPr>
        <p:blipFill rotWithShape="1">
          <a:blip r:embed="rId3">
            <a:alphaModFix amt="81000"/>
          </a:blip>
          <a:srcRect l="27728" r="27728"/>
          <a:stretch/>
        </p:blipFill>
        <p:spPr>
          <a:xfrm rot="279984">
            <a:off x="7421040" y="-630958"/>
            <a:ext cx="977082" cy="2151711"/>
          </a:xfrm>
          <a:prstGeom prst="rect">
            <a:avLst/>
          </a:prstGeom>
          <a:noFill/>
          <a:ln>
            <a:noFill/>
          </a:ln>
        </p:spPr>
      </p:pic>
      <p:pic>
        <p:nvPicPr>
          <p:cNvPr id="195" name="Google Shape;195;p15"/>
          <p:cNvPicPr preferRelativeResize="0"/>
          <p:nvPr/>
        </p:nvPicPr>
        <p:blipFill rotWithShape="1">
          <a:blip r:embed="rId4">
            <a:alphaModFix/>
          </a:blip>
          <a:srcRect l="24881" r="24881"/>
          <a:stretch/>
        </p:blipFill>
        <p:spPr>
          <a:xfrm rot="-1095784" flipH="1">
            <a:off x="7641642" y="-583060"/>
            <a:ext cx="1366622" cy="2668523"/>
          </a:xfrm>
          <a:prstGeom prst="rect">
            <a:avLst/>
          </a:prstGeom>
          <a:noFill/>
          <a:ln>
            <a:noFill/>
          </a:ln>
        </p:spPr>
      </p:pic>
      <p:pic>
        <p:nvPicPr>
          <p:cNvPr id="196" name="Google Shape;196;p15"/>
          <p:cNvPicPr preferRelativeResize="0"/>
          <p:nvPr/>
        </p:nvPicPr>
        <p:blipFill rotWithShape="1">
          <a:blip r:embed="rId5">
            <a:alphaModFix amt="51000"/>
          </a:blip>
          <a:srcRect l="10629" t="8172" r="10629" b="8172"/>
          <a:stretch/>
        </p:blipFill>
        <p:spPr>
          <a:xfrm rot="-10260084" flipH="1">
            <a:off x="7483076" y="4529439"/>
            <a:ext cx="1076237" cy="1121620"/>
          </a:xfrm>
          <a:prstGeom prst="rect">
            <a:avLst/>
          </a:prstGeom>
          <a:noFill/>
          <a:ln>
            <a:noFill/>
          </a:ln>
        </p:spPr>
      </p:pic>
      <p:pic>
        <p:nvPicPr>
          <p:cNvPr id="197" name="Google Shape;197;p15"/>
          <p:cNvPicPr preferRelativeResize="0"/>
          <p:nvPr/>
        </p:nvPicPr>
        <p:blipFill rotWithShape="1">
          <a:blip r:embed="rId5">
            <a:alphaModFix/>
          </a:blip>
          <a:srcRect l="10629" t="8172" r="10629" b="8172"/>
          <a:stretch/>
        </p:blipFill>
        <p:spPr>
          <a:xfrm rot="539919" flipH="1">
            <a:off x="8084894" y="3995575"/>
            <a:ext cx="1630194" cy="1698950"/>
          </a:xfrm>
          <a:prstGeom prst="rect">
            <a:avLst/>
          </a:prstGeom>
          <a:noFill/>
          <a:ln>
            <a:noFill/>
          </a:ln>
        </p:spPr>
      </p:pic>
      <p:pic>
        <p:nvPicPr>
          <p:cNvPr id="198" name="Google Shape;198;p15"/>
          <p:cNvPicPr preferRelativeResize="0"/>
          <p:nvPr/>
        </p:nvPicPr>
        <p:blipFill rotWithShape="1">
          <a:blip r:embed="rId5">
            <a:alphaModFix amt="51000"/>
          </a:blip>
          <a:srcRect l="10629" t="8172" r="10629" b="8172"/>
          <a:stretch/>
        </p:blipFill>
        <p:spPr>
          <a:xfrm rot="10468764" flipH="1">
            <a:off x="688880" y="49168"/>
            <a:ext cx="1076237" cy="1121620"/>
          </a:xfrm>
          <a:prstGeom prst="rect">
            <a:avLst/>
          </a:prstGeom>
          <a:noFill/>
          <a:ln>
            <a:noFill/>
          </a:ln>
        </p:spPr>
      </p:pic>
      <p:pic>
        <p:nvPicPr>
          <p:cNvPr id="199" name="Google Shape;199;p15"/>
          <p:cNvPicPr preferRelativeResize="0"/>
          <p:nvPr/>
        </p:nvPicPr>
        <p:blipFill rotWithShape="1">
          <a:blip r:embed="rId6">
            <a:alphaModFix/>
          </a:blip>
          <a:srcRect l="16450" t="10456" r="16457" b="10448"/>
          <a:stretch/>
        </p:blipFill>
        <p:spPr>
          <a:xfrm rot="931725">
            <a:off x="-76701" y="534345"/>
            <a:ext cx="995055" cy="1150612"/>
          </a:xfrm>
          <a:prstGeom prst="rect">
            <a:avLst/>
          </a:prstGeom>
          <a:noFill/>
          <a:ln>
            <a:noFill/>
          </a:ln>
        </p:spPr>
      </p:pic>
      <p:pic>
        <p:nvPicPr>
          <p:cNvPr id="200" name="Google Shape;200;p15"/>
          <p:cNvPicPr preferRelativeResize="0"/>
          <p:nvPr/>
        </p:nvPicPr>
        <p:blipFill rotWithShape="1">
          <a:blip r:embed="rId6">
            <a:alphaModFix amt="77000"/>
          </a:blip>
          <a:srcRect l="16450" t="10456" r="16457" b="10448"/>
          <a:stretch/>
        </p:blipFill>
        <p:spPr>
          <a:xfrm rot="-1802932" flipH="1">
            <a:off x="458475" y="4123112"/>
            <a:ext cx="756602" cy="87489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3">
  <p:cSld name="CUSTOM_5_2">
    <p:spTree>
      <p:nvGrpSpPr>
        <p:cNvPr id="1" name="Shape 224"/>
        <p:cNvGrpSpPr/>
        <p:nvPr/>
      </p:nvGrpSpPr>
      <p:grpSpPr>
        <a:xfrm>
          <a:off x="0" y="0"/>
          <a:ext cx="0" cy="0"/>
          <a:chOff x="0" y="0"/>
          <a:chExt cx="0" cy="0"/>
        </a:xfrm>
      </p:grpSpPr>
      <p:pic>
        <p:nvPicPr>
          <p:cNvPr id="225" name="Google Shape;225;p18"/>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226" name="Google Shape;226;p18"/>
          <p:cNvPicPr preferRelativeResize="0"/>
          <p:nvPr/>
        </p:nvPicPr>
        <p:blipFill>
          <a:blip r:embed="rId2">
            <a:alphaModFix/>
          </a:blip>
          <a:stretch>
            <a:fillRect/>
          </a:stretch>
        </p:blipFill>
        <p:spPr>
          <a:xfrm>
            <a:off x="0" y="0"/>
            <a:ext cx="9144000" cy="5143500"/>
          </a:xfrm>
          <a:prstGeom prst="rect">
            <a:avLst/>
          </a:prstGeom>
          <a:noFill/>
          <a:ln>
            <a:noFill/>
          </a:ln>
        </p:spPr>
      </p:pic>
      <p:sp>
        <p:nvSpPr>
          <p:cNvPr id="227" name="Google Shape;227;p18"/>
          <p:cNvSpPr txBox="1">
            <a:spLocks noGrp="1"/>
          </p:cNvSpPr>
          <p:nvPr>
            <p:ph type="title"/>
          </p:nvPr>
        </p:nvSpPr>
        <p:spPr>
          <a:xfrm>
            <a:off x="720000" y="444900"/>
            <a:ext cx="7704000" cy="612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Font typeface="Lora"/>
              <a:buNone/>
              <a:defRPr sz="3500" b="1"/>
            </a:lvl1pPr>
            <a:lvl2pPr lvl="1" rtl="0">
              <a:spcBef>
                <a:spcPts val="0"/>
              </a:spcBef>
              <a:spcAft>
                <a:spcPts val="0"/>
              </a:spcAft>
              <a:buSzPts val="2800"/>
              <a:buNone/>
              <a:defRPr sz="2800"/>
            </a:lvl2pPr>
            <a:lvl3pPr lvl="2" rtl="0">
              <a:spcBef>
                <a:spcPts val="0"/>
              </a:spcBef>
              <a:spcAft>
                <a:spcPts val="0"/>
              </a:spcAft>
              <a:buSzPts val="2800"/>
              <a:buNone/>
              <a:defRPr sz="2800"/>
            </a:lvl3pPr>
            <a:lvl4pPr lvl="3" rtl="0">
              <a:spcBef>
                <a:spcPts val="0"/>
              </a:spcBef>
              <a:spcAft>
                <a:spcPts val="0"/>
              </a:spcAft>
              <a:buSzPts val="2800"/>
              <a:buNone/>
              <a:defRPr sz="2800"/>
            </a:lvl4pPr>
            <a:lvl5pPr lvl="4" rtl="0">
              <a:spcBef>
                <a:spcPts val="0"/>
              </a:spcBef>
              <a:spcAft>
                <a:spcPts val="0"/>
              </a:spcAft>
              <a:buSzPts val="2800"/>
              <a:buNone/>
              <a:defRPr sz="2800"/>
            </a:lvl5pPr>
            <a:lvl6pPr lvl="5" rtl="0">
              <a:spcBef>
                <a:spcPts val="0"/>
              </a:spcBef>
              <a:spcAft>
                <a:spcPts val="0"/>
              </a:spcAft>
              <a:buSzPts val="2800"/>
              <a:buNone/>
              <a:defRPr sz="2800"/>
            </a:lvl6pPr>
            <a:lvl7pPr lvl="6" rtl="0">
              <a:spcBef>
                <a:spcPts val="0"/>
              </a:spcBef>
              <a:spcAft>
                <a:spcPts val="0"/>
              </a:spcAft>
              <a:buSzPts val="2800"/>
              <a:buNone/>
              <a:defRPr sz="2800"/>
            </a:lvl7pPr>
            <a:lvl8pPr lvl="7" rtl="0">
              <a:spcBef>
                <a:spcPts val="0"/>
              </a:spcBef>
              <a:spcAft>
                <a:spcPts val="0"/>
              </a:spcAft>
              <a:buSzPts val="2800"/>
              <a:buNone/>
              <a:defRPr sz="2800"/>
            </a:lvl8pPr>
            <a:lvl9pPr lvl="8" rtl="0">
              <a:spcBef>
                <a:spcPts val="0"/>
              </a:spcBef>
              <a:spcAft>
                <a:spcPts val="0"/>
              </a:spcAft>
              <a:buSzPts val="2800"/>
              <a:buNone/>
              <a:defRPr sz="2800"/>
            </a:lvl9pPr>
          </a:lstStyle>
          <a:p>
            <a:endParaRPr/>
          </a:p>
        </p:txBody>
      </p:sp>
      <p:pic>
        <p:nvPicPr>
          <p:cNvPr id="228" name="Google Shape;228;p18"/>
          <p:cNvPicPr preferRelativeResize="0"/>
          <p:nvPr/>
        </p:nvPicPr>
        <p:blipFill rotWithShape="1">
          <a:blip r:embed="rId3">
            <a:alphaModFix amt="20000"/>
          </a:blip>
          <a:srcRect l="9759" t="19533" r="10635" b="20083"/>
          <a:stretch/>
        </p:blipFill>
        <p:spPr>
          <a:xfrm rot="-777554">
            <a:off x="-659742" y="687262"/>
            <a:ext cx="1541101" cy="1146649"/>
          </a:xfrm>
          <a:prstGeom prst="rect">
            <a:avLst/>
          </a:prstGeom>
          <a:noFill/>
          <a:ln>
            <a:noFill/>
          </a:ln>
        </p:spPr>
      </p:pic>
      <p:pic>
        <p:nvPicPr>
          <p:cNvPr id="229" name="Google Shape;229;p18"/>
          <p:cNvPicPr preferRelativeResize="0"/>
          <p:nvPr/>
        </p:nvPicPr>
        <p:blipFill rotWithShape="1">
          <a:blip r:embed="rId4">
            <a:alphaModFix amt="51000"/>
          </a:blip>
          <a:srcRect l="10629" t="8172" r="10629" b="8172"/>
          <a:stretch/>
        </p:blipFill>
        <p:spPr>
          <a:xfrm rot="-9210245">
            <a:off x="7480708" y="-376444"/>
            <a:ext cx="1076237" cy="1121621"/>
          </a:xfrm>
          <a:prstGeom prst="rect">
            <a:avLst/>
          </a:prstGeom>
          <a:noFill/>
          <a:ln>
            <a:noFill/>
          </a:ln>
        </p:spPr>
      </p:pic>
      <p:pic>
        <p:nvPicPr>
          <p:cNvPr id="230" name="Google Shape;230;p18"/>
          <p:cNvPicPr preferRelativeResize="0"/>
          <p:nvPr/>
        </p:nvPicPr>
        <p:blipFill rotWithShape="1">
          <a:blip r:embed="rId5">
            <a:alphaModFix/>
          </a:blip>
          <a:srcRect l="16450" t="10456" r="16457" b="10448"/>
          <a:stretch/>
        </p:blipFill>
        <p:spPr>
          <a:xfrm rot="326799" flipH="1">
            <a:off x="7926472" y="364205"/>
            <a:ext cx="995054" cy="1150611"/>
          </a:xfrm>
          <a:prstGeom prst="rect">
            <a:avLst/>
          </a:prstGeom>
          <a:noFill/>
          <a:ln>
            <a:noFill/>
          </a:ln>
        </p:spPr>
      </p:pic>
      <p:pic>
        <p:nvPicPr>
          <p:cNvPr id="231" name="Google Shape;231;p18"/>
          <p:cNvPicPr preferRelativeResize="0"/>
          <p:nvPr/>
        </p:nvPicPr>
        <p:blipFill rotWithShape="1">
          <a:blip r:embed="rId3">
            <a:alphaModFix amt="20000"/>
          </a:blip>
          <a:srcRect l="9759" t="19533" r="10635" b="20083"/>
          <a:stretch/>
        </p:blipFill>
        <p:spPr>
          <a:xfrm rot="777554" flipH="1">
            <a:off x="8759358" y="3520787"/>
            <a:ext cx="1541101" cy="1146649"/>
          </a:xfrm>
          <a:prstGeom prst="rect">
            <a:avLst/>
          </a:prstGeom>
          <a:noFill/>
          <a:ln>
            <a:noFill/>
          </a:ln>
        </p:spPr>
      </p:pic>
      <p:pic>
        <p:nvPicPr>
          <p:cNvPr id="232" name="Google Shape;232;p18"/>
          <p:cNvPicPr preferRelativeResize="0"/>
          <p:nvPr/>
        </p:nvPicPr>
        <p:blipFill rotWithShape="1">
          <a:blip r:embed="rId4">
            <a:alphaModFix amt="51000"/>
          </a:blip>
          <a:srcRect l="10629" t="8172" r="10629" b="8172"/>
          <a:stretch/>
        </p:blipFill>
        <p:spPr>
          <a:xfrm rot="10217823" flipH="1">
            <a:off x="2054223" y="4705353"/>
            <a:ext cx="945556" cy="985424"/>
          </a:xfrm>
          <a:prstGeom prst="rect">
            <a:avLst/>
          </a:prstGeom>
          <a:noFill/>
          <a:ln>
            <a:noFill/>
          </a:ln>
        </p:spPr>
      </p:pic>
      <p:pic>
        <p:nvPicPr>
          <p:cNvPr id="233" name="Google Shape;233;p18"/>
          <p:cNvPicPr preferRelativeResize="0"/>
          <p:nvPr/>
        </p:nvPicPr>
        <p:blipFill rotWithShape="1">
          <a:blip r:embed="rId4">
            <a:alphaModFix/>
          </a:blip>
          <a:srcRect l="10629" t="8172" r="10629" b="8172"/>
          <a:stretch/>
        </p:blipFill>
        <p:spPr>
          <a:xfrm rot="-1104347" flipH="1">
            <a:off x="2563887" y="4180492"/>
            <a:ext cx="1104427" cy="1151014"/>
          </a:xfrm>
          <a:prstGeom prst="rect">
            <a:avLst/>
          </a:prstGeom>
          <a:noFill/>
          <a:ln>
            <a:noFill/>
          </a:ln>
        </p:spPr>
      </p:pic>
      <p:pic>
        <p:nvPicPr>
          <p:cNvPr id="234" name="Google Shape;234;p18"/>
          <p:cNvPicPr preferRelativeResize="0"/>
          <p:nvPr/>
        </p:nvPicPr>
        <p:blipFill rotWithShape="1">
          <a:blip r:embed="rId4">
            <a:alphaModFix amt="51000"/>
          </a:blip>
          <a:srcRect l="10629" t="8172" r="10629" b="8172"/>
          <a:stretch/>
        </p:blipFill>
        <p:spPr>
          <a:xfrm rot="10260084">
            <a:off x="7368116" y="4590239"/>
            <a:ext cx="1076237" cy="1121620"/>
          </a:xfrm>
          <a:prstGeom prst="rect">
            <a:avLst/>
          </a:prstGeom>
          <a:noFill/>
          <a:ln>
            <a:noFill/>
          </a:ln>
        </p:spPr>
      </p:pic>
      <p:pic>
        <p:nvPicPr>
          <p:cNvPr id="235" name="Google Shape;235;p18"/>
          <p:cNvPicPr preferRelativeResize="0"/>
          <p:nvPr/>
        </p:nvPicPr>
        <p:blipFill rotWithShape="1">
          <a:blip r:embed="rId4">
            <a:alphaModFix/>
          </a:blip>
          <a:srcRect l="10629" t="8172" r="10629" b="8172"/>
          <a:stretch/>
        </p:blipFill>
        <p:spPr>
          <a:xfrm rot="-1104347" flipH="1">
            <a:off x="-537888" y="3784292"/>
            <a:ext cx="1104427" cy="1151014"/>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
  <p:cSld name="CUSTOM_9">
    <p:spTree>
      <p:nvGrpSpPr>
        <p:cNvPr id="1" name="Shape 262"/>
        <p:cNvGrpSpPr/>
        <p:nvPr/>
      </p:nvGrpSpPr>
      <p:grpSpPr>
        <a:xfrm>
          <a:off x="0" y="0"/>
          <a:ext cx="0" cy="0"/>
          <a:chOff x="0" y="0"/>
          <a:chExt cx="0" cy="0"/>
        </a:xfrm>
      </p:grpSpPr>
      <p:pic>
        <p:nvPicPr>
          <p:cNvPr id="263" name="Google Shape;263;p21"/>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264" name="Google Shape;264;p21"/>
          <p:cNvPicPr preferRelativeResize="0"/>
          <p:nvPr/>
        </p:nvPicPr>
        <p:blipFill>
          <a:blip r:embed="rId2">
            <a:alphaModFix/>
          </a:blip>
          <a:stretch>
            <a:fillRect/>
          </a:stretch>
        </p:blipFill>
        <p:spPr>
          <a:xfrm>
            <a:off x="0" y="0"/>
            <a:ext cx="9144000" cy="5143500"/>
          </a:xfrm>
          <a:prstGeom prst="rect">
            <a:avLst/>
          </a:prstGeom>
          <a:noFill/>
          <a:ln>
            <a:noFill/>
          </a:ln>
        </p:spPr>
      </p:pic>
      <p:sp>
        <p:nvSpPr>
          <p:cNvPr id="265" name="Google Shape;265;p21"/>
          <p:cNvSpPr txBox="1">
            <a:spLocks noGrp="1"/>
          </p:cNvSpPr>
          <p:nvPr>
            <p:ph type="title"/>
          </p:nvPr>
        </p:nvSpPr>
        <p:spPr>
          <a:xfrm>
            <a:off x="1023300" y="1531350"/>
            <a:ext cx="3238500" cy="11877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3200"/>
              <a:buNone/>
              <a:defRPr sz="3500"/>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266" name="Google Shape;266;p21"/>
          <p:cNvSpPr txBox="1">
            <a:spLocks noGrp="1"/>
          </p:cNvSpPr>
          <p:nvPr>
            <p:ph type="subTitle" idx="1"/>
          </p:nvPr>
        </p:nvSpPr>
        <p:spPr>
          <a:xfrm>
            <a:off x="1339950" y="2803350"/>
            <a:ext cx="2605200" cy="80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pic>
        <p:nvPicPr>
          <p:cNvPr id="267" name="Google Shape;267;p21"/>
          <p:cNvPicPr preferRelativeResize="0"/>
          <p:nvPr/>
        </p:nvPicPr>
        <p:blipFill rotWithShape="1">
          <a:blip r:embed="rId3">
            <a:alphaModFix amt="51000"/>
          </a:blip>
          <a:srcRect l="10629" t="8172" r="10629" b="8172"/>
          <a:stretch/>
        </p:blipFill>
        <p:spPr>
          <a:xfrm rot="-10457040" flipH="1">
            <a:off x="5129402" y="3526166"/>
            <a:ext cx="1076236" cy="1121622"/>
          </a:xfrm>
          <a:prstGeom prst="rect">
            <a:avLst/>
          </a:prstGeom>
          <a:noFill/>
          <a:ln>
            <a:noFill/>
          </a:ln>
        </p:spPr>
      </p:pic>
      <p:pic>
        <p:nvPicPr>
          <p:cNvPr id="268" name="Google Shape;268;p21"/>
          <p:cNvPicPr preferRelativeResize="0"/>
          <p:nvPr/>
        </p:nvPicPr>
        <p:blipFill rotWithShape="1">
          <a:blip r:embed="rId4">
            <a:alphaModFix amt="20000"/>
          </a:blip>
          <a:srcRect l="9759" t="19533" r="10635" b="20083"/>
          <a:stretch/>
        </p:blipFill>
        <p:spPr>
          <a:xfrm rot="777565" flipH="1">
            <a:off x="3403714" y="124832"/>
            <a:ext cx="1927896" cy="1434460"/>
          </a:xfrm>
          <a:prstGeom prst="rect">
            <a:avLst/>
          </a:prstGeom>
          <a:noFill/>
          <a:ln>
            <a:noFill/>
          </a:ln>
        </p:spPr>
      </p:pic>
      <p:pic>
        <p:nvPicPr>
          <p:cNvPr id="269" name="Google Shape;269;p21"/>
          <p:cNvPicPr preferRelativeResize="0"/>
          <p:nvPr/>
        </p:nvPicPr>
        <p:blipFill rotWithShape="1">
          <a:blip r:embed="rId3">
            <a:alphaModFix amt="51000"/>
          </a:blip>
          <a:srcRect l="10629" t="8172" r="10629" b="8172"/>
          <a:stretch/>
        </p:blipFill>
        <p:spPr>
          <a:xfrm rot="-10468764">
            <a:off x="7046233" y="470218"/>
            <a:ext cx="1076237" cy="1121620"/>
          </a:xfrm>
          <a:prstGeom prst="rect">
            <a:avLst/>
          </a:prstGeom>
          <a:noFill/>
          <a:ln>
            <a:noFill/>
          </a:ln>
        </p:spPr>
      </p:pic>
      <p:pic>
        <p:nvPicPr>
          <p:cNvPr id="270" name="Google Shape;270;p21"/>
          <p:cNvPicPr preferRelativeResize="0"/>
          <p:nvPr/>
        </p:nvPicPr>
        <p:blipFill rotWithShape="1">
          <a:blip r:embed="rId5">
            <a:alphaModFix amt="52000"/>
          </a:blip>
          <a:srcRect l="7396" t="30269" r="7388" b="30269"/>
          <a:stretch/>
        </p:blipFill>
        <p:spPr>
          <a:xfrm>
            <a:off x="-802849" y="600738"/>
            <a:ext cx="2290182" cy="1040272"/>
          </a:xfrm>
          <a:prstGeom prst="rect">
            <a:avLst/>
          </a:prstGeom>
          <a:noFill/>
          <a:ln>
            <a:noFill/>
          </a:ln>
        </p:spPr>
      </p:pic>
      <p:pic>
        <p:nvPicPr>
          <p:cNvPr id="271" name="Google Shape;271;p21"/>
          <p:cNvPicPr preferRelativeResize="0"/>
          <p:nvPr/>
        </p:nvPicPr>
        <p:blipFill rotWithShape="1">
          <a:blip r:embed="rId3">
            <a:alphaModFix amt="51000"/>
          </a:blip>
          <a:srcRect l="10629" t="8172" r="10629" b="8172"/>
          <a:stretch/>
        </p:blipFill>
        <p:spPr>
          <a:xfrm rot="-10457040" flipH="1">
            <a:off x="7474377" y="4510904"/>
            <a:ext cx="1076236" cy="1121622"/>
          </a:xfrm>
          <a:prstGeom prst="rect">
            <a:avLst/>
          </a:prstGeom>
          <a:noFill/>
          <a:ln>
            <a:noFill/>
          </a:ln>
        </p:spPr>
      </p:pic>
      <p:pic>
        <p:nvPicPr>
          <p:cNvPr id="272" name="Google Shape;272;p21"/>
          <p:cNvPicPr preferRelativeResize="0"/>
          <p:nvPr/>
        </p:nvPicPr>
        <p:blipFill rotWithShape="1">
          <a:blip r:embed="rId3">
            <a:alphaModFix/>
          </a:blip>
          <a:srcRect l="10629" t="8172" r="10629" b="8172"/>
          <a:stretch/>
        </p:blipFill>
        <p:spPr>
          <a:xfrm rot="-179207" flipH="1">
            <a:off x="7951904" y="3755182"/>
            <a:ext cx="1630194" cy="1698950"/>
          </a:xfrm>
          <a:prstGeom prst="rect">
            <a:avLst/>
          </a:prstGeom>
          <a:noFill/>
          <a:ln>
            <a:noFill/>
          </a:ln>
        </p:spPr>
      </p:pic>
      <p:pic>
        <p:nvPicPr>
          <p:cNvPr id="273" name="Google Shape;273;p21"/>
          <p:cNvPicPr preferRelativeResize="0"/>
          <p:nvPr/>
        </p:nvPicPr>
        <p:blipFill rotWithShape="1">
          <a:blip r:embed="rId6">
            <a:alphaModFix amt="77000"/>
          </a:blip>
          <a:srcRect l="16450" t="10456" r="16457" b="10448"/>
          <a:stretch/>
        </p:blipFill>
        <p:spPr>
          <a:xfrm rot="-1802935" flipH="1">
            <a:off x="383652" y="3849566"/>
            <a:ext cx="658894" cy="761914"/>
          </a:xfrm>
          <a:prstGeom prst="rect">
            <a:avLst/>
          </a:prstGeom>
          <a:noFill/>
          <a:ln>
            <a:noFill/>
          </a:ln>
        </p:spPr>
      </p:pic>
      <p:pic>
        <p:nvPicPr>
          <p:cNvPr id="274" name="Google Shape;274;p21"/>
          <p:cNvPicPr preferRelativeResize="0"/>
          <p:nvPr/>
        </p:nvPicPr>
        <p:blipFill rotWithShape="1">
          <a:blip r:embed="rId6">
            <a:alphaModFix/>
          </a:blip>
          <a:srcRect l="16450" t="10456" r="16457" b="10448"/>
          <a:stretch/>
        </p:blipFill>
        <p:spPr>
          <a:xfrm rot="1802831">
            <a:off x="803877" y="4053458"/>
            <a:ext cx="820220" cy="94843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hanks">
  <p:cSld name="CUSTOM_4">
    <p:spTree>
      <p:nvGrpSpPr>
        <p:cNvPr id="1" name="Shape 275"/>
        <p:cNvGrpSpPr/>
        <p:nvPr/>
      </p:nvGrpSpPr>
      <p:grpSpPr>
        <a:xfrm>
          <a:off x="0" y="0"/>
          <a:ext cx="0" cy="0"/>
          <a:chOff x="0" y="0"/>
          <a:chExt cx="0" cy="0"/>
        </a:xfrm>
      </p:grpSpPr>
      <p:pic>
        <p:nvPicPr>
          <p:cNvPr id="276" name="Google Shape;276;p22"/>
          <p:cNvPicPr preferRelativeResize="0"/>
          <p:nvPr/>
        </p:nvPicPr>
        <p:blipFill>
          <a:blip r:embed="rId2">
            <a:alphaModFix/>
          </a:blip>
          <a:stretch>
            <a:fillRect/>
          </a:stretch>
        </p:blipFill>
        <p:spPr>
          <a:xfrm>
            <a:off x="0" y="0"/>
            <a:ext cx="9144000" cy="5143500"/>
          </a:xfrm>
          <a:prstGeom prst="rect">
            <a:avLst/>
          </a:prstGeom>
          <a:noFill/>
          <a:ln>
            <a:noFill/>
          </a:ln>
        </p:spPr>
      </p:pic>
      <p:sp>
        <p:nvSpPr>
          <p:cNvPr id="278" name="Google Shape;278;p22"/>
          <p:cNvSpPr txBox="1">
            <a:spLocks noGrp="1"/>
          </p:cNvSpPr>
          <p:nvPr>
            <p:ph type="subTitle" idx="1"/>
          </p:nvPr>
        </p:nvSpPr>
        <p:spPr>
          <a:xfrm>
            <a:off x="2646000" y="1575014"/>
            <a:ext cx="3852000" cy="107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79" name="Google Shape;279;p22"/>
          <p:cNvSpPr txBox="1">
            <a:spLocks noGrp="1"/>
          </p:cNvSpPr>
          <p:nvPr>
            <p:ph type="ctrTitle"/>
          </p:nvPr>
        </p:nvSpPr>
        <p:spPr>
          <a:xfrm flipH="1">
            <a:off x="2068875" y="444900"/>
            <a:ext cx="5006100" cy="1179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85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pic>
        <p:nvPicPr>
          <p:cNvPr id="281" name="Google Shape;281;p22"/>
          <p:cNvPicPr preferRelativeResize="0"/>
          <p:nvPr/>
        </p:nvPicPr>
        <p:blipFill rotWithShape="1">
          <a:blip r:embed="rId3">
            <a:alphaModFix amt="20000"/>
          </a:blip>
          <a:srcRect l="9759" t="19533" r="10635" b="20083"/>
          <a:stretch/>
        </p:blipFill>
        <p:spPr>
          <a:xfrm rot="777565" flipH="1">
            <a:off x="8373314" y="3243757"/>
            <a:ext cx="1927896" cy="1434460"/>
          </a:xfrm>
          <a:prstGeom prst="rect">
            <a:avLst/>
          </a:prstGeom>
          <a:noFill/>
          <a:ln>
            <a:noFill/>
          </a:ln>
        </p:spPr>
      </p:pic>
      <p:pic>
        <p:nvPicPr>
          <p:cNvPr id="282" name="Google Shape;282;p22"/>
          <p:cNvPicPr preferRelativeResize="0"/>
          <p:nvPr/>
        </p:nvPicPr>
        <p:blipFill rotWithShape="1">
          <a:blip r:embed="rId4">
            <a:alphaModFix amt="52000"/>
          </a:blip>
          <a:srcRect l="7396" t="30269" r="7388" b="30269"/>
          <a:stretch/>
        </p:blipFill>
        <p:spPr>
          <a:xfrm>
            <a:off x="-879049" y="444888"/>
            <a:ext cx="2290182" cy="1040272"/>
          </a:xfrm>
          <a:prstGeom prst="rect">
            <a:avLst/>
          </a:prstGeom>
          <a:noFill/>
          <a:ln>
            <a:noFill/>
          </a:ln>
        </p:spPr>
      </p:pic>
      <p:pic>
        <p:nvPicPr>
          <p:cNvPr id="283" name="Google Shape;283;p22"/>
          <p:cNvPicPr preferRelativeResize="0"/>
          <p:nvPr/>
        </p:nvPicPr>
        <p:blipFill rotWithShape="1">
          <a:blip r:embed="rId5">
            <a:alphaModFix amt="56000"/>
          </a:blip>
          <a:srcRect l="27728" r="27728"/>
          <a:stretch/>
        </p:blipFill>
        <p:spPr>
          <a:xfrm rot="-136179">
            <a:off x="7100793" y="-341355"/>
            <a:ext cx="1378807" cy="3036400"/>
          </a:xfrm>
          <a:prstGeom prst="rect">
            <a:avLst/>
          </a:prstGeom>
          <a:noFill/>
          <a:ln>
            <a:noFill/>
          </a:ln>
        </p:spPr>
      </p:pic>
      <p:pic>
        <p:nvPicPr>
          <p:cNvPr id="284" name="Google Shape;284;p22"/>
          <p:cNvPicPr preferRelativeResize="0"/>
          <p:nvPr/>
        </p:nvPicPr>
        <p:blipFill rotWithShape="1">
          <a:blip r:embed="rId6">
            <a:alphaModFix/>
          </a:blip>
          <a:srcRect l="24881" r="24881"/>
          <a:stretch/>
        </p:blipFill>
        <p:spPr>
          <a:xfrm rot="-1070033" flipH="1">
            <a:off x="7438894" y="-243344"/>
            <a:ext cx="1724838" cy="3368013"/>
          </a:xfrm>
          <a:prstGeom prst="rect">
            <a:avLst/>
          </a:prstGeom>
          <a:noFill/>
          <a:ln>
            <a:noFill/>
          </a:ln>
        </p:spPr>
      </p:pic>
      <p:pic>
        <p:nvPicPr>
          <p:cNvPr id="285" name="Google Shape;285;p22"/>
          <p:cNvPicPr preferRelativeResize="0"/>
          <p:nvPr/>
        </p:nvPicPr>
        <p:blipFill rotWithShape="1">
          <a:blip r:embed="rId7">
            <a:alphaModFix/>
          </a:blip>
          <a:srcRect l="16450" t="10456" r="16457" b="10448"/>
          <a:stretch/>
        </p:blipFill>
        <p:spPr>
          <a:xfrm rot="1802932">
            <a:off x="8009025" y="3981612"/>
            <a:ext cx="756602" cy="874899"/>
          </a:xfrm>
          <a:prstGeom prst="rect">
            <a:avLst/>
          </a:prstGeom>
          <a:noFill/>
          <a:ln>
            <a:noFill/>
          </a:ln>
        </p:spPr>
      </p:pic>
      <p:pic>
        <p:nvPicPr>
          <p:cNvPr id="286" name="Google Shape;286;p22"/>
          <p:cNvPicPr preferRelativeResize="0"/>
          <p:nvPr/>
        </p:nvPicPr>
        <p:blipFill rotWithShape="1">
          <a:blip r:embed="rId8">
            <a:alphaModFix amt="51000"/>
          </a:blip>
          <a:srcRect l="10629" t="8172" r="10629" b="8172"/>
          <a:stretch/>
        </p:blipFill>
        <p:spPr>
          <a:xfrm rot="-10242780">
            <a:off x="453340" y="4245557"/>
            <a:ext cx="1076236" cy="1121621"/>
          </a:xfrm>
          <a:prstGeom prst="rect">
            <a:avLst/>
          </a:prstGeom>
          <a:noFill/>
          <a:ln>
            <a:noFill/>
          </a:ln>
        </p:spPr>
      </p:pic>
      <p:pic>
        <p:nvPicPr>
          <p:cNvPr id="287" name="Google Shape;287;p22"/>
          <p:cNvPicPr preferRelativeResize="0"/>
          <p:nvPr/>
        </p:nvPicPr>
        <p:blipFill rotWithShape="1">
          <a:blip r:embed="rId8">
            <a:alphaModFix/>
          </a:blip>
          <a:srcRect l="10629" t="8172" r="10629" b="8172"/>
          <a:stretch/>
        </p:blipFill>
        <p:spPr>
          <a:xfrm rot="557215">
            <a:off x="-453779" y="3301925"/>
            <a:ext cx="1630196" cy="1698950"/>
          </a:xfrm>
          <a:prstGeom prst="rect">
            <a:avLst/>
          </a:prstGeom>
          <a:noFill/>
          <a:ln>
            <a:noFill/>
          </a:ln>
        </p:spPr>
      </p:pic>
      <p:pic>
        <p:nvPicPr>
          <p:cNvPr id="288" name="Google Shape;288;p22"/>
          <p:cNvPicPr preferRelativeResize="0"/>
          <p:nvPr/>
        </p:nvPicPr>
        <p:blipFill rotWithShape="1">
          <a:blip r:embed="rId8">
            <a:alphaModFix/>
          </a:blip>
          <a:srcRect l="10629" t="8172" r="10629" b="8172"/>
          <a:stretch/>
        </p:blipFill>
        <p:spPr>
          <a:xfrm rot="-8718626">
            <a:off x="147331" y="1007197"/>
            <a:ext cx="1076238" cy="1121619"/>
          </a:xfrm>
          <a:prstGeom prst="rect">
            <a:avLst/>
          </a:prstGeom>
          <a:noFill/>
          <a:ln>
            <a:noFill/>
          </a:ln>
        </p:spPr>
      </p:pic>
      <p:pic>
        <p:nvPicPr>
          <p:cNvPr id="289" name="Google Shape;289;p22"/>
          <p:cNvPicPr preferRelativeResize="0"/>
          <p:nvPr/>
        </p:nvPicPr>
        <p:blipFill rotWithShape="1">
          <a:blip r:embed="rId7">
            <a:alphaModFix/>
          </a:blip>
          <a:srcRect l="16450" t="10456" r="16457" b="10448"/>
          <a:stretch/>
        </p:blipFill>
        <p:spPr>
          <a:xfrm rot="342478">
            <a:off x="793490" y="1848613"/>
            <a:ext cx="995055" cy="115061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
  <p:cSld name="CUSTOM_2">
    <p:spTree>
      <p:nvGrpSpPr>
        <p:cNvPr id="1" name="Shape 290"/>
        <p:cNvGrpSpPr/>
        <p:nvPr/>
      </p:nvGrpSpPr>
      <p:grpSpPr>
        <a:xfrm>
          <a:off x="0" y="0"/>
          <a:ext cx="0" cy="0"/>
          <a:chOff x="0" y="0"/>
          <a:chExt cx="0" cy="0"/>
        </a:xfrm>
      </p:grpSpPr>
      <p:pic>
        <p:nvPicPr>
          <p:cNvPr id="291" name="Google Shape;291;p23"/>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292" name="Google Shape;292;p23"/>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293" name="Google Shape;293;p23"/>
          <p:cNvPicPr preferRelativeResize="0"/>
          <p:nvPr/>
        </p:nvPicPr>
        <p:blipFill rotWithShape="1">
          <a:blip r:embed="rId3">
            <a:alphaModFix amt="20000"/>
          </a:blip>
          <a:srcRect l="9759" t="19533" r="10635" b="20083"/>
          <a:stretch/>
        </p:blipFill>
        <p:spPr>
          <a:xfrm rot="777554" flipH="1">
            <a:off x="7313652" y="3165149"/>
            <a:ext cx="1541101" cy="1146649"/>
          </a:xfrm>
          <a:prstGeom prst="rect">
            <a:avLst/>
          </a:prstGeom>
          <a:noFill/>
          <a:ln>
            <a:noFill/>
          </a:ln>
        </p:spPr>
      </p:pic>
      <p:pic>
        <p:nvPicPr>
          <p:cNvPr id="294" name="Google Shape;294;p23"/>
          <p:cNvPicPr preferRelativeResize="0"/>
          <p:nvPr/>
        </p:nvPicPr>
        <p:blipFill>
          <a:blip r:embed="rId4">
            <a:alphaModFix/>
          </a:blip>
          <a:stretch>
            <a:fillRect/>
          </a:stretch>
        </p:blipFill>
        <p:spPr>
          <a:xfrm rot="274376">
            <a:off x="6781890" y="-539655"/>
            <a:ext cx="3325347" cy="3261958"/>
          </a:xfrm>
          <a:prstGeom prst="rect">
            <a:avLst/>
          </a:prstGeom>
          <a:noFill/>
          <a:ln>
            <a:noFill/>
          </a:ln>
        </p:spPr>
      </p:pic>
      <p:pic>
        <p:nvPicPr>
          <p:cNvPr id="295" name="Google Shape;295;p23"/>
          <p:cNvPicPr preferRelativeResize="0"/>
          <p:nvPr/>
        </p:nvPicPr>
        <p:blipFill rotWithShape="1">
          <a:blip r:embed="rId5">
            <a:alphaModFix amt="51000"/>
          </a:blip>
          <a:srcRect l="10629" t="8172" r="10629" b="8172"/>
          <a:stretch/>
        </p:blipFill>
        <p:spPr>
          <a:xfrm rot="-10132241">
            <a:off x="655050" y="4313769"/>
            <a:ext cx="1076236" cy="1121621"/>
          </a:xfrm>
          <a:prstGeom prst="rect">
            <a:avLst/>
          </a:prstGeom>
          <a:noFill/>
          <a:ln>
            <a:noFill/>
          </a:ln>
        </p:spPr>
      </p:pic>
      <p:pic>
        <p:nvPicPr>
          <p:cNvPr id="296" name="Google Shape;296;p23"/>
          <p:cNvPicPr preferRelativeResize="0"/>
          <p:nvPr/>
        </p:nvPicPr>
        <p:blipFill rotWithShape="1">
          <a:blip r:embed="rId5">
            <a:alphaModFix/>
          </a:blip>
          <a:srcRect l="10629" t="8172" r="10629" b="8172"/>
          <a:stretch/>
        </p:blipFill>
        <p:spPr>
          <a:xfrm rot="1189927">
            <a:off x="-208711" y="3359439"/>
            <a:ext cx="1630194" cy="1698950"/>
          </a:xfrm>
          <a:prstGeom prst="rect">
            <a:avLst/>
          </a:prstGeom>
          <a:noFill/>
          <a:ln>
            <a:noFill/>
          </a:ln>
        </p:spPr>
      </p:pic>
      <p:pic>
        <p:nvPicPr>
          <p:cNvPr id="297" name="Google Shape;297;p23"/>
          <p:cNvPicPr preferRelativeResize="0"/>
          <p:nvPr/>
        </p:nvPicPr>
        <p:blipFill rotWithShape="1">
          <a:blip r:embed="rId3">
            <a:alphaModFix amt="20000"/>
          </a:blip>
          <a:srcRect l="9759" t="19533" r="10635" b="20083"/>
          <a:stretch/>
        </p:blipFill>
        <p:spPr>
          <a:xfrm rot="-777554">
            <a:off x="-526715" y="817724"/>
            <a:ext cx="1541101" cy="1146649"/>
          </a:xfrm>
          <a:prstGeom prst="rect">
            <a:avLst/>
          </a:prstGeom>
          <a:noFill/>
          <a:ln>
            <a:noFill/>
          </a:ln>
        </p:spPr>
      </p:pic>
      <p:pic>
        <p:nvPicPr>
          <p:cNvPr id="298" name="Google Shape;298;p23"/>
          <p:cNvPicPr preferRelativeResize="0"/>
          <p:nvPr/>
        </p:nvPicPr>
        <p:blipFill rotWithShape="1">
          <a:blip r:embed="rId3">
            <a:alphaModFix amt="58999"/>
          </a:blip>
          <a:srcRect l="9759" t="19533" r="10635" b="20083"/>
          <a:stretch/>
        </p:blipFill>
        <p:spPr>
          <a:xfrm rot="-10022433" flipH="1">
            <a:off x="360432" y="-490692"/>
            <a:ext cx="1789555" cy="1331533"/>
          </a:xfrm>
          <a:prstGeom prst="rect">
            <a:avLst/>
          </a:prstGeom>
          <a:noFill/>
          <a:ln>
            <a:noFill/>
          </a:ln>
        </p:spPr>
      </p:pic>
      <p:pic>
        <p:nvPicPr>
          <p:cNvPr id="299" name="Google Shape;299;p23"/>
          <p:cNvPicPr preferRelativeResize="0"/>
          <p:nvPr/>
        </p:nvPicPr>
        <p:blipFill rotWithShape="1">
          <a:blip r:embed="rId6">
            <a:alphaModFix/>
          </a:blip>
          <a:srcRect l="16450" t="10456" r="16457" b="10448"/>
          <a:stretch/>
        </p:blipFill>
        <p:spPr>
          <a:xfrm rot="1802833">
            <a:off x="558336" y="1336667"/>
            <a:ext cx="718555" cy="830877"/>
          </a:xfrm>
          <a:prstGeom prst="rect">
            <a:avLst/>
          </a:prstGeom>
          <a:noFill/>
          <a:ln>
            <a:noFill/>
          </a:ln>
        </p:spPr>
      </p:pic>
      <p:pic>
        <p:nvPicPr>
          <p:cNvPr id="300" name="Google Shape;300;p23"/>
          <p:cNvPicPr preferRelativeResize="0"/>
          <p:nvPr/>
        </p:nvPicPr>
        <p:blipFill rotWithShape="1">
          <a:blip r:embed="rId6">
            <a:alphaModFix/>
          </a:blip>
          <a:srcRect l="16450" t="10456" r="16457" b="10448"/>
          <a:stretch/>
        </p:blipFill>
        <p:spPr>
          <a:xfrm rot="-253806">
            <a:off x="7739512" y="3807517"/>
            <a:ext cx="718554" cy="830877"/>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CUSTOM_2_1">
    <p:spTree>
      <p:nvGrpSpPr>
        <p:cNvPr id="1" name="Shape 301"/>
        <p:cNvGrpSpPr/>
        <p:nvPr/>
      </p:nvGrpSpPr>
      <p:grpSpPr>
        <a:xfrm>
          <a:off x="0" y="0"/>
          <a:ext cx="0" cy="0"/>
          <a:chOff x="0" y="0"/>
          <a:chExt cx="0" cy="0"/>
        </a:xfrm>
      </p:grpSpPr>
      <p:pic>
        <p:nvPicPr>
          <p:cNvPr id="302" name="Google Shape;302;p24"/>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303" name="Google Shape;303;p24"/>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304" name="Google Shape;304;p24"/>
          <p:cNvPicPr preferRelativeResize="0"/>
          <p:nvPr/>
        </p:nvPicPr>
        <p:blipFill rotWithShape="1">
          <a:blip r:embed="rId3">
            <a:alphaModFix amt="20000"/>
          </a:blip>
          <a:srcRect l="9759" t="19533" r="10635" b="20083"/>
          <a:stretch/>
        </p:blipFill>
        <p:spPr>
          <a:xfrm rot="777554" flipH="1">
            <a:off x="-766729" y="2098712"/>
            <a:ext cx="1541101" cy="1146649"/>
          </a:xfrm>
          <a:prstGeom prst="rect">
            <a:avLst/>
          </a:prstGeom>
          <a:noFill/>
          <a:ln>
            <a:noFill/>
          </a:ln>
        </p:spPr>
      </p:pic>
      <p:pic>
        <p:nvPicPr>
          <p:cNvPr id="305" name="Google Shape;305;p24"/>
          <p:cNvPicPr preferRelativeResize="0"/>
          <p:nvPr/>
        </p:nvPicPr>
        <p:blipFill rotWithShape="1">
          <a:blip r:embed="rId4">
            <a:alphaModFix amt="51000"/>
          </a:blip>
          <a:srcRect l="10629" t="8172" r="10629" b="8172"/>
          <a:stretch/>
        </p:blipFill>
        <p:spPr>
          <a:xfrm rot="-10217559">
            <a:off x="8655946" y="3668688"/>
            <a:ext cx="945557" cy="985424"/>
          </a:xfrm>
          <a:prstGeom prst="rect">
            <a:avLst/>
          </a:prstGeom>
          <a:noFill/>
          <a:ln>
            <a:noFill/>
          </a:ln>
        </p:spPr>
      </p:pic>
      <p:pic>
        <p:nvPicPr>
          <p:cNvPr id="306" name="Google Shape;306;p24"/>
          <p:cNvPicPr preferRelativeResize="0"/>
          <p:nvPr/>
        </p:nvPicPr>
        <p:blipFill rotWithShape="1">
          <a:blip r:embed="rId5">
            <a:alphaModFix/>
          </a:blip>
          <a:srcRect l="16450" t="10456" r="16457" b="10448"/>
          <a:stretch/>
        </p:blipFill>
        <p:spPr>
          <a:xfrm rot="73065">
            <a:off x="7913825" y="1222743"/>
            <a:ext cx="867500" cy="1003117"/>
          </a:xfrm>
          <a:prstGeom prst="rect">
            <a:avLst/>
          </a:prstGeom>
          <a:noFill/>
          <a:ln>
            <a:noFill/>
          </a:ln>
        </p:spPr>
      </p:pic>
      <p:pic>
        <p:nvPicPr>
          <p:cNvPr id="307" name="Google Shape;307;p24"/>
          <p:cNvPicPr preferRelativeResize="0"/>
          <p:nvPr/>
        </p:nvPicPr>
        <p:blipFill rotWithShape="1">
          <a:blip r:embed="rId4">
            <a:alphaModFix/>
          </a:blip>
          <a:srcRect l="10629" t="8172" r="10629" b="8172"/>
          <a:stretch/>
        </p:blipFill>
        <p:spPr>
          <a:xfrm rot="1104603">
            <a:off x="7706600" y="3261442"/>
            <a:ext cx="1281950" cy="1336016"/>
          </a:xfrm>
          <a:prstGeom prst="rect">
            <a:avLst/>
          </a:prstGeom>
          <a:noFill/>
          <a:ln>
            <a:noFill/>
          </a:ln>
        </p:spPr>
      </p:pic>
      <p:pic>
        <p:nvPicPr>
          <p:cNvPr id="308" name="Google Shape;308;p24"/>
          <p:cNvPicPr preferRelativeResize="0"/>
          <p:nvPr/>
        </p:nvPicPr>
        <p:blipFill rotWithShape="1">
          <a:blip r:embed="rId4">
            <a:alphaModFix amt="51000"/>
          </a:blip>
          <a:srcRect l="10629" t="8172" r="10629" b="8172"/>
          <a:stretch/>
        </p:blipFill>
        <p:spPr>
          <a:xfrm rot="-10260084" flipH="1">
            <a:off x="614878" y="4363839"/>
            <a:ext cx="1076237" cy="1121620"/>
          </a:xfrm>
          <a:prstGeom prst="rect">
            <a:avLst/>
          </a:prstGeom>
          <a:noFill/>
          <a:ln>
            <a:noFill/>
          </a:ln>
        </p:spPr>
      </p:pic>
      <p:pic>
        <p:nvPicPr>
          <p:cNvPr id="309" name="Google Shape;309;p24"/>
          <p:cNvPicPr preferRelativeResize="0"/>
          <p:nvPr/>
        </p:nvPicPr>
        <p:blipFill rotWithShape="1">
          <a:blip r:embed="rId3">
            <a:alphaModFix amt="74000"/>
          </a:blip>
          <a:srcRect l="9759" t="19533" r="10635" b="20083"/>
          <a:stretch/>
        </p:blipFill>
        <p:spPr>
          <a:xfrm rot="-777561">
            <a:off x="-305164" y="2403222"/>
            <a:ext cx="1940204" cy="1443609"/>
          </a:xfrm>
          <a:prstGeom prst="rect">
            <a:avLst/>
          </a:prstGeom>
          <a:noFill/>
          <a:ln>
            <a:noFill/>
          </a:ln>
        </p:spPr>
      </p:pic>
      <p:pic>
        <p:nvPicPr>
          <p:cNvPr id="310" name="Google Shape;310;p24"/>
          <p:cNvPicPr preferRelativeResize="0"/>
          <p:nvPr/>
        </p:nvPicPr>
        <p:blipFill rotWithShape="1">
          <a:blip r:embed="rId4">
            <a:alphaModFix amt="51000"/>
          </a:blip>
          <a:srcRect l="10629" t="8172" r="10629" b="8172"/>
          <a:stretch/>
        </p:blipFill>
        <p:spPr>
          <a:xfrm rot="9210245" flipH="1">
            <a:off x="177297" y="-376444"/>
            <a:ext cx="1076237" cy="1121621"/>
          </a:xfrm>
          <a:prstGeom prst="rect">
            <a:avLst/>
          </a:prstGeom>
          <a:noFill/>
          <a:ln>
            <a:noFill/>
          </a:ln>
        </p:spPr>
      </p:pic>
      <p:pic>
        <p:nvPicPr>
          <p:cNvPr id="311" name="Google Shape;311;p24"/>
          <p:cNvPicPr preferRelativeResize="0"/>
          <p:nvPr/>
        </p:nvPicPr>
        <p:blipFill rotWithShape="1">
          <a:blip r:embed="rId5">
            <a:alphaModFix/>
          </a:blip>
          <a:srcRect l="16450" t="10456" r="16457" b="10448"/>
          <a:stretch/>
        </p:blipFill>
        <p:spPr>
          <a:xfrm rot="-326799">
            <a:off x="-355995" y="364205"/>
            <a:ext cx="995054" cy="1150611"/>
          </a:xfrm>
          <a:prstGeom prst="rect">
            <a:avLst/>
          </a:prstGeom>
          <a:noFill/>
          <a:ln>
            <a:noFill/>
          </a:ln>
        </p:spPr>
      </p:pic>
      <p:pic>
        <p:nvPicPr>
          <p:cNvPr id="312" name="Google Shape;312;p24"/>
          <p:cNvPicPr preferRelativeResize="0"/>
          <p:nvPr/>
        </p:nvPicPr>
        <p:blipFill rotWithShape="1">
          <a:blip r:embed="rId5">
            <a:alphaModFix/>
          </a:blip>
          <a:srcRect l="16450" t="10456" r="16457" b="10448"/>
          <a:stretch/>
        </p:blipFill>
        <p:spPr>
          <a:xfrm rot="1802833">
            <a:off x="1043058" y="2068117"/>
            <a:ext cx="718555" cy="83087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
        <p:cNvGrpSpPr/>
        <p:nvPr/>
      </p:nvGrpSpPr>
      <p:grpSpPr>
        <a:xfrm>
          <a:off x="0" y="0"/>
          <a:ext cx="0" cy="0"/>
          <a:chOff x="0" y="0"/>
          <a:chExt cx="0" cy="0"/>
        </a:xfrm>
      </p:grpSpPr>
      <p:pic>
        <p:nvPicPr>
          <p:cNvPr id="23" name="Google Shape;23;p3"/>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24" name="Google Shape;24;p3"/>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25" name="Google Shape;25;p3"/>
          <p:cNvPicPr preferRelativeResize="0"/>
          <p:nvPr/>
        </p:nvPicPr>
        <p:blipFill rotWithShape="1">
          <a:blip r:embed="rId3">
            <a:alphaModFix amt="20000"/>
          </a:blip>
          <a:srcRect l="9759" t="19533" r="10635" b="20083"/>
          <a:stretch/>
        </p:blipFill>
        <p:spPr>
          <a:xfrm rot="777554" flipH="1">
            <a:off x="4383198" y="647924"/>
            <a:ext cx="1541101" cy="1146649"/>
          </a:xfrm>
          <a:prstGeom prst="rect">
            <a:avLst/>
          </a:prstGeom>
          <a:noFill/>
          <a:ln>
            <a:noFill/>
          </a:ln>
        </p:spPr>
      </p:pic>
      <p:pic>
        <p:nvPicPr>
          <p:cNvPr id="26" name="Google Shape;26;p3"/>
          <p:cNvPicPr preferRelativeResize="0"/>
          <p:nvPr/>
        </p:nvPicPr>
        <p:blipFill rotWithShape="1">
          <a:blip r:embed="rId4">
            <a:alphaModFix amt="51000"/>
          </a:blip>
          <a:srcRect l="10629" t="8172" r="10629" b="8172"/>
          <a:stretch/>
        </p:blipFill>
        <p:spPr>
          <a:xfrm rot="10260087">
            <a:off x="1386884" y="4166498"/>
            <a:ext cx="1360153" cy="1417508"/>
          </a:xfrm>
          <a:prstGeom prst="rect">
            <a:avLst/>
          </a:prstGeom>
          <a:noFill/>
          <a:ln>
            <a:noFill/>
          </a:ln>
        </p:spPr>
      </p:pic>
      <p:pic>
        <p:nvPicPr>
          <p:cNvPr id="27" name="Google Shape;27;p3"/>
          <p:cNvPicPr preferRelativeResize="0"/>
          <p:nvPr/>
        </p:nvPicPr>
        <p:blipFill rotWithShape="1">
          <a:blip r:embed="rId3">
            <a:alphaModFix amt="45000"/>
          </a:blip>
          <a:srcRect l="9759" t="19533" r="10635" b="20083"/>
          <a:stretch/>
        </p:blipFill>
        <p:spPr>
          <a:xfrm rot="10022433">
            <a:off x="2553836" y="-490692"/>
            <a:ext cx="1789555" cy="1331533"/>
          </a:xfrm>
          <a:prstGeom prst="rect">
            <a:avLst/>
          </a:prstGeom>
          <a:noFill/>
          <a:ln>
            <a:noFill/>
          </a:ln>
        </p:spPr>
      </p:pic>
      <p:pic>
        <p:nvPicPr>
          <p:cNvPr id="28" name="Google Shape;28;p3"/>
          <p:cNvPicPr preferRelativeResize="0"/>
          <p:nvPr/>
        </p:nvPicPr>
        <p:blipFill rotWithShape="1">
          <a:blip r:embed="rId5">
            <a:alphaModFix amt="90000"/>
          </a:blip>
          <a:srcRect l="16450" t="10456" r="16457" b="10448"/>
          <a:stretch/>
        </p:blipFill>
        <p:spPr>
          <a:xfrm rot="1802874">
            <a:off x="3806362" y="3590305"/>
            <a:ext cx="1135826" cy="1313390"/>
          </a:xfrm>
          <a:prstGeom prst="rect">
            <a:avLst/>
          </a:prstGeom>
          <a:noFill/>
          <a:ln>
            <a:noFill/>
          </a:ln>
        </p:spPr>
      </p:pic>
      <p:pic>
        <p:nvPicPr>
          <p:cNvPr id="29" name="Google Shape;29;p3"/>
          <p:cNvPicPr preferRelativeResize="0"/>
          <p:nvPr/>
        </p:nvPicPr>
        <p:blipFill rotWithShape="1">
          <a:blip r:embed="rId4">
            <a:alphaModFix/>
          </a:blip>
          <a:srcRect l="10629" t="8172" r="10629" b="8172"/>
          <a:stretch/>
        </p:blipFill>
        <p:spPr>
          <a:xfrm rot="-539920">
            <a:off x="155243" y="3907401"/>
            <a:ext cx="2060248" cy="2147137"/>
          </a:xfrm>
          <a:prstGeom prst="rect">
            <a:avLst/>
          </a:prstGeom>
          <a:noFill/>
          <a:ln>
            <a:noFill/>
          </a:ln>
        </p:spPr>
      </p:pic>
      <p:pic>
        <p:nvPicPr>
          <p:cNvPr id="30" name="Google Shape;30;p3"/>
          <p:cNvPicPr preferRelativeResize="0"/>
          <p:nvPr/>
        </p:nvPicPr>
        <p:blipFill rotWithShape="1">
          <a:blip r:embed="rId4">
            <a:alphaModFix amt="51000"/>
          </a:blip>
          <a:srcRect l="10629" t="8172" r="10629" b="8172"/>
          <a:stretch/>
        </p:blipFill>
        <p:spPr>
          <a:xfrm rot="10260084">
            <a:off x="8505097" y="2756764"/>
            <a:ext cx="1076237" cy="1121620"/>
          </a:xfrm>
          <a:prstGeom prst="rect">
            <a:avLst/>
          </a:prstGeom>
          <a:noFill/>
          <a:ln>
            <a:noFill/>
          </a:ln>
        </p:spPr>
      </p:pic>
      <p:pic>
        <p:nvPicPr>
          <p:cNvPr id="31" name="Google Shape;31;p3"/>
          <p:cNvPicPr preferRelativeResize="0"/>
          <p:nvPr/>
        </p:nvPicPr>
        <p:blipFill rotWithShape="1">
          <a:blip r:embed="rId6">
            <a:alphaModFix amt="92000"/>
          </a:blip>
          <a:srcRect l="7396" t="30269" r="7388" b="30269"/>
          <a:stretch/>
        </p:blipFill>
        <p:spPr>
          <a:xfrm>
            <a:off x="-635284" y="444900"/>
            <a:ext cx="2018367" cy="916801"/>
          </a:xfrm>
          <a:prstGeom prst="rect">
            <a:avLst/>
          </a:prstGeom>
          <a:noFill/>
          <a:ln>
            <a:noFill/>
          </a:ln>
        </p:spPr>
      </p:pic>
      <p:pic>
        <p:nvPicPr>
          <p:cNvPr id="32" name="Google Shape;32;p3"/>
          <p:cNvPicPr preferRelativeResize="0"/>
          <p:nvPr/>
        </p:nvPicPr>
        <p:blipFill rotWithShape="1">
          <a:blip r:embed="rId5">
            <a:alphaModFix/>
          </a:blip>
          <a:srcRect l="16450" t="10456" r="16457" b="10448"/>
          <a:stretch/>
        </p:blipFill>
        <p:spPr>
          <a:xfrm rot="-1802822" flipH="1">
            <a:off x="1056225" y="808909"/>
            <a:ext cx="654000" cy="756231"/>
          </a:xfrm>
          <a:prstGeom prst="rect">
            <a:avLst/>
          </a:prstGeom>
          <a:noFill/>
          <a:ln>
            <a:noFill/>
          </a:ln>
        </p:spPr>
      </p:pic>
      <p:sp>
        <p:nvSpPr>
          <p:cNvPr id="33" name="Google Shape;33;p3"/>
          <p:cNvSpPr txBox="1">
            <a:spLocks noGrp="1"/>
          </p:cNvSpPr>
          <p:nvPr>
            <p:ph type="title"/>
          </p:nvPr>
        </p:nvSpPr>
        <p:spPr>
          <a:xfrm>
            <a:off x="713100" y="1678050"/>
            <a:ext cx="3858900" cy="11721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2400"/>
              <a:buNone/>
              <a:defRPr sz="7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4" name="Google Shape;34;p3"/>
          <p:cNvSpPr txBox="1">
            <a:spLocks noGrp="1"/>
          </p:cNvSpPr>
          <p:nvPr>
            <p:ph type="title" idx="2" hasCustomPrompt="1"/>
          </p:nvPr>
        </p:nvSpPr>
        <p:spPr>
          <a:xfrm rot="599198">
            <a:off x="5756375" y="1414616"/>
            <a:ext cx="1212674" cy="976621"/>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4900" b="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35" name="Google Shape;35;p3"/>
          <p:cNvSpPr txBox="1">
            <a:spLocks noGrp="1"/>
          </p:cNvSpPr>
          <p:nvPr>
            <p:ph type="subTitle" idx="1"/>
          </p:nvPr>
        </p:nvSpPr>
        <p:spPr>
          <a:xfrm>
            <a:off x="1293900" y="2850150"/>
            <a:ext cx="2697600" cy="58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500">
                <a:latin typeface="Montserrat Medium"/>
                <a:ea typeface="Montserrat Medium"/>
                <a:cs typeface="Montserrat Medium"/>
                <a:sym typeface="Montserrat Medium"/>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6"/>
        <p:cNvGrpSpPr/>
        <p:nvPr/>
      </p:nvGrpSpPr>
      <p:grpSpPr>
        <a:xfrm>
          <a:off x="0" y="0"/>
          <a:ext cx="0" cy="0"/>
          <a:chOff x="0" y="0"/>
          <a:chExt cx="0" cy="0"/>
        </a:xfrm>
      </p:grpSpPr>
      <p:pic>
        <p:nvPicPr>
          <p:cNvPr id="37" name="Google Shape;37;p4"/>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38" name="Google Shape;38;p4"/>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39" name="Google Shape;39;p4"/>
          <p:cNvPicPr preferRelativeResize="0"/>
          <p:nvPr/>
        </p:nvPicPr>
        <p:blipFill rotWithShape="1">
          <a:blip r:embed="rId3">
            <a:alphaModFix amt="78000"/>
          </a:blip>
          <a:srcRect l="22254" r="22260"/>
          <a:stretch/>
        </p:blipFill>
        <p:spPr>
          <a:xfrm rot="-10" flipH="1">
            <a:off x="7815666" y="-424224"/>
            <a:ext cx="960986" cy="1698948"/>
          </a:xfrm>
          <a:prstGeom prst="rect">
            <a:avLst/>
          </a:prstGeom>
          <a:noFill/>
          <a:ln>
            <a:noFill/>
          </a:ln>
        </p:spPr>
      </p:pic>
      <p:pic>
        <p:nvPicPr>
          <p:cNvPr id="40" name="Google Shape;40;p4"/>
          <p:cNvPicPr preferRelativeResize="0"/>
          <p:nvPr/>
        </p:nvPicPr>
        <p:blipFill rotWithShape="1">
          <a:blip r:embed="rId3">
            <a:alphaModFix/>
          </a:blip>
          <a:srcRect l="22254" r="22260"/>
          <a:stretch/>
        </p:blipFill>
        <p:spPr>
          <a:xfrm rot="462014">
            <a:off x="8242901" y="-452525"/>
            <a:ext cx="1185448" cy="2095752"/>
          </a:xfrm>
          <a:prstGeom prst="rect">
            <a:avLst/>
          </a:prstGeom>
          <a:noFill/>
          <a:ln>
            <a:noFill/>
          </a:ln>
        </p:spPr>
      </p:pic>
      <p:pic>
        <p:nvPicPr>
          <p:cNvPr id="41" name="Google Shape;41;p4"/>
          <p:cNvPicPr preferRelativeResize="0"/>
          <p:nvPr/>
        </p:nvPicPr>
        <p:blipFill>
          <a:blip r:embed="rId4">
            <a:alphaModFix/>
          </a:blip>
          <a:stretch>
            <a:fillRect/>
          </a:stretch>
        </p:blipFill>
        <p:spPr>
          <a:xfrm flipH="1">
            <a:off x="-449814" y="-934675"/>
            <a:ext cx="2127729" cy="2087151"/>
          </a:xfrm>
          <a:prstGeom prst="rect">
            <a:avLst/>
          </a:prstGeom>
          <a:noFill/>
          <a:ln>
            <a:noFill/>
          </a:ln>
        </p:spPr>
      </p:pic>
      <p:pic>
        <p:nvPicPr>
          <p:cNvPr id="42" name="Google Shape;42;p4"/>
          <p:cNvPicPr preferRelativeResize="0"/>
          <p:nvPr/>
        </p:nvPicPr>
        <p:blipFill rotWithShape="1">
          <a:blip r:embed="rId5">
            <a:alphaModFix amt="51000"/>
          </a:blip>
          <a:srcRect l="10629" t="8172" r="10629" b="8172"/>
          <a:stretch/>
        </p:blipFill>
        <p:spPr>
          <a:xfrm rot="-10260084" flipH="1">
            <a:off x="6879656" y="4591489"/>
            <a:ext cx="1076237" cy="1121620"/>
          </a:xfrm>
          <a:prstGeom prst="rect">
            <a:avLst/>
          </a:prstGeom>
          <a:noFill/>
          <a:ln>
            <a:noFill/>
          </a:ln>
        </p:spPr>
      </p:pic>
      <p:pic>
        <p:nvPicPr>
          <p:cNvPr id="43" name="Google Shape;43;p4"/>
          <p:cNvPicPr preferRelativeResize="0"/>
          <p:nvPr/>
        </p:nvPicPr>
        <p:blipFill rotWithShape="1">
          <a:blip r:embed="rId6">
            <a:alphaModFix/>
          </a:blip>
          <a:srcRect l="16450" t="10456" r="16457" b="10448"/>
          <a:stretch/>
        </p:blipFill>
        <p:spPr>
          <a:xfrm rot="1802909">
            <a:off x="8531107" y="4049535"/>
            <a:ext cx="908326" cy="1050338"/>
          </a:xfrm>
          <a:prstGeom prst="rect">
            <a:avLst/>
          </a:prstGeom>
          <a:noFill/>
          <a:ln>
            <a:noFill/>
          </a:ln>
        </p:spPr>
      </p:pic>
      <p:pic>
        <p:nvPicPr>
          <p:cNvPr id="44" name="Google Shape;44;p4"/>
          <p:cNvPicPr preferRelativeResize="0"/>
          <p:nvPr/>
        </p:nvPicPr>
        <p:blipFill rotWithShape="1">
          <a:blip r:embed="rId5">
            <a:alphaModFix/>
          </a:blip>
          <a:srcRect l="10629" t="8172" r="10629" b="8172"/>
          <a:stretch/>
        </p:blipFill>
        <p:spPr>
          <a:xfrm rot="539919" flipH="1">
            <a:off x="7300249" y="4386475"/>
            <a:ext cx="1630194" cy="1698950"/>
          </a:xfrm>
          <a:prstGeom prst="rect">
            <a:avLst/>
          </a:prstGeom>
          <a:noFill/>
          <a:ln>
            <a:noFill/>
          </a:ln>
        </p:spPr>
      </p:pic>
      <p:pic>
        <p:nvPicPr>
          <p:cNvPr id="45" name="Google Shape;45;p4"/>
          <p:cNvPicPr preferRelativeResize="0"/>
          <p:nvPr/>
        </p:nvPicPr>
        <p:blipFill rotWithShape="1">
          <a:blip r:embed="rId5">
            <a:alphaModFix amt="51000"/>
          </a:blip>
          <a:srcRect l="10629" t="8172" r="10629" b="8172"/>
          <a:stretch/>
        </p:blipFill>
        <p:spPr>
          <a:xfrm rot="10260084">
            <a:off x="-789269" y="3052389"/>
            <a:ext cx="1076237" cy="1121620"/>
          </a:xfrm>
          <a:prstGeom prst="rect">
            <a:avLst/>
          </a:prstGeom>
          <a:noFill/>
          <a:ln>
            <a:noFill/>
          </a:ln>
        </p:spPr>
      </p:pic>
      <p:pic>
        <p:nvPicPr>
          <p:cNvPr id="46" name="Google Shape;46;p4"/>
          <p:cNvPicPr preferRelativeResize="0"/>
          <p:nvPr/>
        </p:nvPicPr>
        <p:blipFill rotWithShape="1">
          <a:blip r:embed="rId6">
            <a:alphaModFix/>
          </a:blip>
          <a:srcRect l="16450" t="10456" r="16457" b="10448"/>
          <a:stretch/>
        </p:blipFill>
        <p:spPr>
          <a:xfrm rot="-1802882" flipH="1">
            <a:off x="-16758" y="3396146"/>
            <a:ext cx="758567" cy="877158"/>
          </a:xfrm>
          <a:prstGeom prst="rect">
            <a:avLst/>
          </a:prstGeom>
          <a:noFill/>
          <a:ln>
            <a:noFill/>
          </a:ln>
        </p:spPr>
      </p:pic>
      <p:sp>
        <p:nvSpPr>
          <p:cNvPr id="47" name="Google Shape;47;p4"/>
          <p:cNvSpPr txBox="1">
            <a:spLocks noGrp="1"/>
          </p:cNvSpPr>
          <p:nvPr>
            <p:ph type="title"/>
          </p:nvPr>
        </p:nvSpPr>
        <p:spPr>
          <a:xfrm>
            <a:off x="720000" y="444900"/>
            <a:ext cx="7704000" cy="612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Font typeface="Lora"/>
              <a:buNone/>
              <a:defRPr sz="3500" b="1"/>
            </a:lvl1pPr>
            <a:lvl2pPr lvl="1" rtl="0">
              <a:spcBef>
                <a:spcPts val="0"/>
              </a:spcBef>
              <a:spcAft>
                <a:spcPts val="0"/>
              </a:spcAft>
              <a:buSzPts val="2800"/>
              <a:buNone/>
              <a:defRPr sz="2800"/>
            </a:lvl2pPr>
            <a:lvl3pPr lvl="2" rtl="0">
              <a:spcBef>
                <a:spcPts val="0"/>
              </a:spcBef>
              <a:spcAft>
                <a:spcPts val="0"/>
              </a:spcAft>
              <a:buSzPts val="2800"/>
              <a:buNone/>
              <a:defRPr sz="2800"/>
            </a:lvl3pPr>
            <a:lvl4pPr lvl="3" rtl="0">
              <a:spcBef>
                <a:spcPts val="0"/>
              </a:spcBef>
              <a:spcAft>
                <a:spcPts val="0"/>
              </a:spcAft>
              <a:buSzPts val="2800"/>
              <a:buNone/>
              <a:defRPr sz="2800"/>
            </a:lvl4pPr>
            <a:lvl5pPr lvl="4" rtl="0">
              <a:spcBef>
                <a:spcPts val="0"/>
              </a:spcBef>
              <a:spcAft>
                <a:spcPts val="0"/>
              </a:spcAft>
              <a:buSzPts val="2800"/>
              <a:buNone/>
              <a:defRPr sz="2800"/>
            </a:lvl5pPr>
            <a:lvl6pPr lvl="5" rtl="0">
              <a:spcBef>
                <a:spcPts val="0"/>
              </a:spcBef>
              <a:spcAft>
                <a:spcPts val="0"/>
              </a:spcAft>
              <a:buSzPts val="2800"/>
              <a:buNone/>
              <a:defRPr sz="2800"/>
            </a:lvl6pPr>
            <a:lvl7pPr lvl="6" rtl="0">
              <a:spcBef>
                <a:spcPts val="0"/>
              </a:spcBef>
              <a:spcAft>
                <a:spcPts val="0"/>
              </a:spcAft>
              <a:buSzPts val="2800"/>
              <a:buNone/>
              <a:defRPr sz="2800"/>
            </a:lvl7pPr>
            <a:lvl8pPr lvl="7" rtl="0">
              <a:spcBef>
                <a:spcPts val="0"/>
              </a:spcBef>
              <a:spcAft>
                <a:spcPts val="0"/>
              </a:spcAft>
              <a:buSzPts val="2800"/>
              <a:buNone/>
              <a:defRPr sz="2800"/>
            </a:lvl8pPr>
            <a:lvl9pPr lvl="8" rtl="0">
              <a:spcBef>
                <a:spcPts val="0"/>
              </a:spcBef>
              <a:spcAft>
                <a:spcPts val="0"/>
              </a:spcAft>
              <a:buSzPts val="2800"/>
              <a:buNone/>
              <a:defRPr sz="2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8"/>
        <p:cNvGrpSpPr/>
        <p:nvPr/>
      </p:nvGrpSpPr>
      <p:grpSpPr>
        <a:xfrm>
          <a:off x="0" y="0"/>
          <a:ext cx="0" cy="0"/>
          <a:chOff x="0" y="0"/>
          <a:chExt cx="0" cy="0"/>
        </a:xfrm>
      </p:grpSpPr>
      <p:pic>
        <p:nvPicPr>
          <p:cNvPr id="49" name="Google Shape;49;p5"/>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50" name="Google Shape;50;p5"/>
          <p:cNvPicPr preferRelativeResize="0"/>
          <p:nvPr/>
        </p:nvPicPr>
        <p:blipFill>
          <a:blip r:embed="rId2">
            <a:alphaModFix/>
          </a:blip>
          <a:stretch>
            <a:fillRect/>
          </a:stretch>
        </p:blipFill>
        <p:spPr>
          <a:xfrm>
            <a:off x="0" y="0"/>
            <a:ext cx="9144000" cy="5143500"/>
          </a:xfrm>
          <a:prstGeom prst="rect">
            <a:avLst/>
          </a:prstGeom>
          <a:noFill/>
          <a:ln>
            <a:noFill/>
          </a:ln>
        </p:spPr>
      </p:pic>
      <p:sp>
        <p:nvSpPr>
          <p:cNvPr id="51" name="Google Shape;51;p5"/>
          <p:cNvSpPr txBox="1">
            <a:spLocks noGrp="1"/>
          </p:cNvSpPr>
          <p:nvPr>
            <p:ph type="title"/>
          </p:nvPr>
        </p:nvSpPr>
        <p:spPr>
          <a:xfrm>
            <a:off x="720000" y="444900"/>
            <a:ext cx="7704000" cy="612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Font typeface="Lora"/>
              <a:buNone/>
              <a:defRPr sz="3500" b="1"/>
            </a:lvl1pPr>
            <a:lvl2pPr lvl="1" rtl="0">
              <a:spcBef>
                <a:spcPts val="0"/>
              </a:spcBef>
              <a:spcAft>
                <a:spcPts val="0"/>
              </a:spcAft>
              <a:buSzPts val="2800"/>
              <a:buNone/>
              <a:defRPr sz="2800"/>
            </a:lvl2pPr>
            <a:lvl3pPr lvl="2" rtl="0">
              <a:spcBef>
                <a:spcPts val="0"/>
              </a:spcBef>
              <a:spcAft>
                <a:spcPts val="0"/>
              </a:spcAft>
              <a:buSzPts val="2800"/>
              <a:buNone/>
              <a:defRPr sz="2800"/>
            </a:lvl3pPr>
            <a:lvl4pPr lvl="3" rtl="0">
              <a:spcBef>
                <a:spcPts val="0"/>
              </a:spcBef>
              <a:spcAft>
                <a:spcPts val="0"/>
              </a:spcAft>
              <a:buSzPts val="2800"/>
              <a:buNone/>
              <a:defRPr sz="2800"/>
            </a:lvl4pPr>
            <a:lvl5pPr lvl="4" rtl="0">
              <a:spcBef>
                <a:spcPts val="0"/>
              </a:spcBef>
              <a:spcAft>
                <a:spcPts val="0"/>
              </a:spcAft>
              <a:buSzPts val="2800"/>
              <a:buNone/>
              <a:defRPr sz="2800"/>
            </a:lvl5pPr>
            <a:lvl6pPr lvl="5" rtl="0">
              <a:spcBef>
                <a:spcPts val="0"/>
              </a:spcBef>
              <a:spcAft>
                <a:spcPts val="0"/>
              </a:spcAft>
              <a:buSzPts val="2800"/>
              <a:buNone/>
              <a:defRPr sz="2800"/>
            </a:lvl6pPr>
            <a:lvl7pPr lvl="6" rtl="0">
              <a:spcBef>
                <a:spcPts val="0"/>
              </a:spcBef>
              <a:spcAft>
                <a:spcPts val="0"/>
              </a:spcAft>
              <a:buSzPts val="2800"/>
              <a:buNone/>
              <a:defRPr sz="2800"/>
            </a:lvl7pPr>
            <a:lvl8pPr lvl="7" rtl="0">
              <a:spcBef>
                <a:spcPts val="0"/>
              </a:spcBef>
              <a:spcAft>
                <a:spcPts val="0"/>
              </a:spcAft>
              <a:buSzPts val="2800"/>
              <a:buNone/>
              <a:defRPr sz="2800"/>
            </a:lvl8pPr>
            <a:lvl9pPr lvl="8" rtl="0">
              <a:spcBef>
                <a:spcPts val="0"/>
              </a:spcBef>
              <a:spcAft>
                <a:spcPts val="0"/>
              </a:spcAft>
              <a:buSzPts val="2800"/>
              <a:buNone/>
              <a:defRPr sz="2800"/>
            </a:lvl9pPr>
          </a:lstStyle>
          <a:p>
            <a:endParaRPr/>
          </a:p>
        </p:txBody>
      </p:sp>
      <p:sp>
        <p:nvSpPr>
          <p:cNvPr id="52" name="Google Shape;52;p5"/>
          <p:cNvSpPr txBox="1">
            <a:spLocks noGrp="1"/>
          </p:cNvSpPr>
          <p:nvPr>
            <p:ph type="subTitle" idx="1"/>
          </p:nvPr>
        </p:nvSpPr>
        <p:spPr>
          <a:xfrm>
            <a:off x="1623425" y="3473825"/>
            <a:ext cx="2429700" cy="9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3" name="Google Shape;53;p5"/>
          <p:cNvSpPr txBox="1">
            <a:spLocks noGrp="1"/>
          </p:cNvSpPr>
          <p:nvPr>
            <p:ph type="title" idx="2"/>
          </p:nvPr>
        </p:nvSpPr>
        <p:spPr>
          <a:xfrm>
            <a:off x="1623438" y="3033750"/>
            <a:ext cx="2429700" cy="4395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500"/>
            </a:lvl1pPr>
            <a:lvl2pPr lvl="1"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54" name="Google Shape;54;p5"/>
          <p:cNvSpPr txBox="1">
            <a:spLocks noGrp="1"/>
          </p:cNvSpPr>
          <p:nvPr>
            <p:ph type="subTitle" idx="3"/>
          </p:nvPr>
        </p:nvSpPr>
        <p:spPr>
          <a:xfrm>
            <a:off x="5104925" y="3473825"/>
            <a:ext cx="2429700" cy="9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5" name="Google Shape;55;p5"/>
          <p:cNvSpPr txBox="1">
            <a:spLocks noGrp="1"/>
          </p:cNvSpPr>
          <p:nvPr>
            <p:ph type="title" idx="4"/>
          </p:nvPr>
        </p:nvSpPr>
        <p:spPr>
          <a:xfrm>
            <a:off x="5104937" y="3033750"/>
            <a:ext cx="2429700" cy="4395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500"/>
            </a:lvl1pPr>
            <a:lvl2pPr lvl="1"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algn="ctr"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pic>
        <p:nvPicPr>
          <p:cNvPr id="56" name="Google Shape;56;p5"/>
          <p:cNvPicPr preferRelativeResize="0"/>
          <p:nvPr/>
        </p:nvPicPr>
        <p:blipFill rotWithShape="1">
          <a:blip r:embed="rId3">
            <a:alphaModFix/>
          </a:blip>
          <a:srcRect l="27728" r="27728"/>
          <a:stretch/>
        </p:blipFill>
        <p:spPr>
          <a:xfrm rot="1685839" flipH="1">
            <a:off x="310426" y="-236859"/>
            <a:ext cx="977082" cy="2151712"/>
          </a:xfrm>
          <a:prstGeom prst="rect">
            <a:avLst/>
          </a:prstGeom>
          <a:noFill/>
          <a:ln>
            <a:noFill/>
          </a:ln>
        </p:spPr>
      </p:pic>
      <p:pic>
        <p:nvPicPr>
          <p:cNvPr id="57" name="Google Shape;57;p5"/>
          <p:cNvPicPr preferRelativeResize="0"/>
          <p:nvPr/>
        </p:nvPicPr>
        <p:blipFill rotWithShape="1">
          <a:blip r:embed="rId4">
            <a:alphaModFix/>
          </a:blip>
          <a:srcRect l="24881" r="24881"/>
          <a:stretch/>
        </p:blipFill>
        <p:spPr>
          <a:xfrm rot="1027582">
            <a:off x="517749" y="-379644"/>
            <a:ext cx="1511874" cy="2952162"/>
          </a:xfrm>
          <a:prstGeom prst="rect">
            <a:avLst/>
          </a:prstGeom>
          <a:noFill/>
          <a:ln>
            <a:noFill/>
          </a:ln>
        </p:spPr>
      </p:pic>
      <p:pic>
        <p:nvPicPr>
          <p:cNvPr id="58" name="Google Shape;58;p5"/>
          <p:cNvPicPr preferRelativeResize="0"/>
          <p:nvPr/>
        </p:nvPicPr>
        <p:blipFill rotWithShape="1">
          <a:blip r:embed="rId5">
            <a:alphaModFix amt="51000"/>
          </a:blip>
          <a:srcRect l="10629" t="8172" r="10629" b="8172"/>
          <a:stretch/>
        </p:blipFill>
        <p:spPr>
          <a:xfrm rot="10260084">
            <a:off x="514187" y="4529439"/>
            <a:ext cx="1076237" cy="1121620"/>
          </a:xfrm>
          <a:prstGeom prst="rect">
            <a:avLst/>
          </a:prstGeom>
          <a:noFill/>
          <a:ln>
            <a:noFill/>
          </a:ln>
        </p:spPr>
      </p:pic>
      <p:pic>
        <p:nvPicPr>
          <p:cNvPr id="59" name="Google Shape;59;p5"/>
          <p:cNvPicPr preferRelativeResize="0"/>
          <p:nvPr/>
        </p:nvPicPr>
        <p:blipFill rotWithShape="1">
          <a:blip r:embed="rId5">
            <a:alphaModFix/>
          </a:blip>
          <a:srcRect l="10629" t="8172" r="10629" b="8172"/>
          <a:stretch/>
        </p:blipFill>
        <p:spPr>
          <a:xfrm rot="-539919">
            <a:off x="-655489" y="3995575"/>
            <a:ext cx="1630194" cy="1698950"/>
          </a:xfrm>
          <a:prstGeom prst="rect">
            <a:avLst/>
          </a:prstGeom>
          <a:noFill/>
          <a:ln>
            <a:noFill/>
          </a:ln>
        </p:spPr>
      </p:pic>
      <p:pic>
        <p:nvPicPr>
          <p:cNvPr id="60" name="Google Shape;60;p5"/>
          <p:cNvPicPr preferRelativeResize="0"/>
          <p:nvPr/>
        </p:nvPicPr>
        <p:blipFill rotWithShape="1">
          <a:blip r:embed="rId5">
            <a:alphaModFix amt="51000"/>
          </a:blip>
          <a:srcRect l="10629" t="8172" r="10629" b="8172"/>
          <a:stretch/>
        </p:blipFill>
        <p:spPr>
          <a:xfrm rot="-9541545">
            <a:off x="7237923" y="328409"/>
            <a:ext cx="1076237" cy="1121619"/>
          </a:xfrm>
          <a:prstGeom prst="rect">
            <a:avLst/>
          </a:prstGeom>
          <a:noFill/>
          <a:ln>
            <a:noFill/>
          </a:ln>
        </p:spPr>
      </p:pic>
      <p:pic>
        <p:nvPicPr>
          <p:cNvPr id="61" name="Google Shape;61;p5"/>
          <p:cNvPicPr preferRelativeResize="0"/>
          <p:nvPr/>
        </p:nvPicPr>
        <p:blipFill rotWithShape="1">
          <a:blip r:embed="rId6">
            <a:alphaModFix/>
          </a:blip>
          <a:srcRect l="16450" t="10456" r="16457" b="10448"/>
          <a:stretch/>
        </p:blipFill>
        <p:spPr>
          <a:xfrm rot="-4507" flipH="1">
            <a:off x="7922397" y="1010331"/>
            <a:ext cx="995054" cy="1150611"/>
          </a:xfrm>
          <a:prstGeom prst="rect">
            <a:avLst/>
          </a:prstGeom>
          <a:noFill/>
          <a:ln>
            <a:noFill/>
          </a:ln>
        </p:spPr>
      </p:pic>
      <p:pic>
        <p:nvPicPr>
          <p:cNvPr id="62" name="Google Shape;62;p5"/>
          <p:cNvPicPr preferRelativeResize="0"/>
          <p:nvPr/>
        </p:nvPicPr>
        <p:blipFill rotWithShape="1">
          <a:blip r:embed="rId6">
            <a:alphaModFix amt="77000"/>
          </a:blip>
          <a:srcRect l="16450" t="10456" r="16457" b="10448"/>
          <a:stretch/>
        </p:blipFill>
        <p:spPr>
          <a:xfrm rot="1802909">
            <a:off x="8467357" y="3936335"/>
            <a:ext cx="908326" cy="105033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5"/>
        <p:cNvGrpSpPr/>
        <p:nvPr/>
      </p:nvGrpSpPr>
      <p:grpSpPr>
        <a:xfrm>
          <a:off x="0" y="0"/>
          <a:ext cx="0" cy="0"/>
          <a:chOff x="0" y="0"/>
          <a:chExt cx="0" cy="0"/>
        </a:xfrm>
      </p:grpSpPr>
      <p:pic>
        <p:nvPicPr>
          <p:cNvPr id="86" name="Google Shape;86;p8"/>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87" name="Google Shape;87;p8"/>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88" name="Google Shape;88;p8"/>
          <p:cNvPicPr preferRelativeResize="0"/>
          <p:nvPr/>
        </p:nvPicPr>
        <p:blipFill rotWithShape="1">
          <a:blip r:embed="rId3">
            <a:alphaModFix amt="20000"/>
          </a:blip>
          <a:srcRect l="9759" t="19533" r="10635" b="20083"/>
          <a:stretch/>
        </p:blipFill>
        <p:spPr>
          <a:xfrm rot="-777554">
            <a:off x="7419315" y="1957974"/>
            <a:ext cx="1541101" cy="1146649"/>
          </a:xfrm>
          <a:prstGeom prst="rect">
            <a:avLst/>
          </a:prstGeom>
          <a:noFill/>
          <a:ln>
            <a:noFill/>
          </a:ln>
        </p:spPr>
      </p:pic>
      <p:pic>
        <p:nvPicPr>
          <p:cNvPr id="89" name="Google Shape;89;p8"/>
          <p:cNvPicPr preferRelativeResize="0"/>
          <p:nvPr/>
        </p:nvPicPr>
        <p:blipFill>
          <a:blip r:embed="rId4">
            <a:alphaModFix/>
          </a:blip>
          <a:stretch>
            <a:fillRect/>
          </a:stretch>
        </p:blipFill>
        <p:spPr>
          <a:xfrm rot="274376">
            <a:off x="6527190" y="-539655"/>
            <a:ext cx="3325347" cy="3261958"/>
          </a:xfrm>
          <a:prstGeom prst="rect">
            <a:avLst/>
          </a:prstGeom>
          <a:noFill/>
          <a:ln>
            <a:noFill/>
          </a:ln>
        </p:spPr>
      </p:pic>
      <p:pic>
        <p:nvPicPr>
          <p:cNvPr id="90" name="Google Shape;90;p8"/>
          <p:cNvPicPr preferRelativeResize="0"/>
          <p:nvPr/>
        </p:nvPicPr>
        <p:blipFill>
          <a:blip r:embed="rId5">
            <a:alphaModFix/>
          </a:blip>
          <a:stretch>
            <a:fillRect/>
          </a:stretch>
        </p:blipFill>
        <p:spPr>
          <a:xfrm flipH="1">
            <a:off x="-1257250" y="2766686"/>
            <a:ext cx="3629375" cy="3560177"/>
          </a:xfrm>
          <a:prstGeom prst="rect">
            <a:avLst/>
          </a:prstGeom>
          <a:noFill/>
          <a:ln>
            <a:noFill/>
          </a:ln>
        </p:spPr>
      </p:pic>
      <p:pic>
        <p:nvPicPr>
          <p:cNvPr id="91" name="Google Shape;91;p8"/>
          <p:cNvPicPr preferRelativeResize="0"/>
          <p:nvPr/>
        </p:nvPicPr>
        <p:blipFill rotWithShape="1">
          <a:blip r:embed="rId6">
            <a:alphaModFix amt="51000"/>
          </a:blip>
          <a:srcRect l="10629" t="8172" r="10629" b="8172"/>
          <a:stretch/>
        </p:blipFill>
        <p:spPr>
          <a:xfrm rot="10132241" flipH="1">
            <a:off x="6423052" y="4567819"/>
            <a:ext cx="1076236" cy="1121621"/>
          </a:xfrm>
          <a:prstGeom prst="rect">
            <a:avLst/>
          </a:prstGeom>
          <a:noFill/>
          <a:ln>
            <a:noFill/>
          </a:ln>
        </p:spPr>
      </p:pic>
      <p:pic>
        <p:nvPicPr>
          <p:cNvPr id="92" name="Google Shape;92;p8"/>
          <p:cNvPicPr preferRelativeResize="0"/>
          <p:nvPr/>
        </p:nvPicPr>
        <p:blipFill rotWithShape="1">
          <a:blip r:embed="rId7">
            <a:alphaModFix/>
          </a:blip>
          <a:srcRect l="16450" t="10456" r="16457" b="10448"/>
          <a:stretch/>
        </p:blipFill>
        <p:spPr>
          <a:xfrm rot="73063">
            <a:off x="8668993" y="3471938"/>
            <a:ext cx="908326" cy="1050337"/>
          </a:xfrm>
          <a:prstGeom prst="rect">
            <a:avLst/>
          </a:prstGeom>
          <a:noFill/>
          <a:ln>
            <a:noFill/>
          </a:ln>
        </p:spPr>
      </p:pic>
      <p:pic>
        <p:nvPicPr>
          <p:cNvPr id="93" name="Google Shape;93;p8"/>
          <p:cNvPicPr preferRelativeResize="0"/>
          <p:nvPr/>
        </p:nvPicPr>
        <p:blipFill rotWithShape="1">
          <a:blip r:embed="rId6">
            <a:alphaModFix/>
          </a:blip>
          <a:srcRect l="10629" t="8172" r="10629" b="8172"/>
          <a:stretch/>
        </p:blipFill>
        <p:spPr>
          <a:xfrm rot="-1189927" flipH="1">
            <a:off x="6874331" y="3849127"/>
            <a:ext cx="1630194" cy="1698950"/>
          </a:xfrm>
          <a:prstGeom prst="rect">
            <a:avLst/>
          </a:prstGeom>
          <a:noFill/>
          <a:ln>
            <a:noFill/>
          </a:ln>
        </p:spPr>
      </p:pic>
      <p:pic>
        <p:nvPicPr>
          <p:cNvPr id="94" name="Google Shape;94;p8"/>
          <p:cNvPicPr preferRelativeResize="0"/>
          <p:nvPr/>
        </p:nvPicPr>
        <p:blipFill rotWithShape="1">
          <a:blip r:embed="rId6">
            <a:alphaModFix amt="51000"/>
          </a:blip>
          <a:srcRect l="10629" t="8172" r="10629" b="8172"/>
          <a:stretch/>
        </p:blipFill>
        <p:spPr>
          <a:xfrm rot="-10260084" flipH="1">
            <a:off x="2968994" y="4561939"/>
            <a:ext cx="1076237" cy="1121620"/>
          </a:xfrm>
          <a:prstGeom prst="rect">
            <a:avLst/>
          </a:prstGeom>
          <a:noFill/>
          <a:ln>
            <a:noFill/>
          </a:ln>
        </p:spPr>
      </p:pic>
      <p:pic>
        <p:nvPicPr>
          <p:cNvPr id="95" name="Google Shape;95;p8"/>
          <p:cNvPicPr preferRelativeResize="0"/>
          <p:nvPr/>
        </p:nvPicPr>
        <p:blipFill rotWithShape="1">
          <a:blip r:embed="rId3">
            <a:alphaModFix amt="20000"/>
          </a:blip>
          <a:srcRect l="9759" t="19533" r="10635" b="20083"/>
          <a:stretch/>
        </p:blipFill>
        <p:spPr>
          <a:xfrm rot="-777554">
            <a:off x="201523" y="817724"/>
            <a:ext cx="1541101" cy="1146649"/>
          </a:xfrm>
          <a:prstGeom prst="rect">
            <a:avLst/>
          </a:prstGeom>
          <a:noFill/>
          <a:ln>
            <a:noFill/>
          </a:ln>
        </p:spPr>
      </p:pic>
      <p:pic>
        <p:nvPicPr>
          <p:cNvPr id="96" name="Google Shape;96;p8"/>
          <p:cNvPicPr preferRelativeResize="0"/>
          <p:nvPr/>
        </p:nvPicPr>
        <p:blipFill rotWithShape="1">
          <a:blip r:embed="rId3">
            <a:alphaModFix amt="58999"/>
          </a:blip>
          <a:srcRect l="9759" t="19533" r="10635" b="20083"/>
          <a:stretch/>
        </p:blipFill>
        <p:spPr>
          <a:xfrm rot="-10022433" flipH="1">
            <a:off x="1088669" y="-490692"/>
            <a:ext cx="1789555" cy="1331533"/>
          </a:xfrm>
          <a:prstGeom prst="rect">
            <a:avLst/>
          </a:prstGeom>
          <a:noFill/>
          <a:ln>
            <a:noFill/>
          </a:ln>
        </p:spPr>
      </p:pic>
      <p:pic>
        <p:nvPicPr>
          <p:cNvPr id="97" name="Google Shape;97;p8"/>
          <p:cNvPicPr preferRelativeResize="0"/>
          <p:nvPr/>
        </p:nvPicPr>
        <p:blipFill rotWithShape="1">
          <a:blip r:embed="rId7">
            <a:alphaModFix/>
          </a:blip>
          <a:srcRect l="16450" t="10456" r="16457" b="10448"/>
          <a:stretch/>
        </p:blipFill>
        <p:spPr>
          <a:xfrm rot="1802833">
            <a:off x="973274" y="1453292"/>
            <a:ext cx="718555" cy="830877"/>
          </a:xfrm>
          <a:prstGeom prst="rect">
            <a:avLst/>
          </a:prstGeom>
          <a:noFill/>
          <a:ln>
            <a:noFill/>
          </a:ln>
        </p:spPr>
      </p:pic>
      <p:sp>
        <p:nvSpPr>
          <p:cNvPr id="98" name="Google Shape;98;p8"/>
          <p:cNvSpPr txBox="1">
            <a:spLocks noGrp="1"/>
          </p:cNvSpPr>
          <p:nvPr>
            <p:ph type="title"/>
          </p:nvPr>
        </p:nvSpPr>
        <p:spPr>
          <a:xfrm>
            <a:off x="1658200" y="916237"/>
            <a:ext cx="5853900" cy="23466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4800"/>
              <a:buNone/>
              <a:defRPr sz="70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99" name="Google Shape;99;p8"/>
          <p:cNvSpPr txBox="1">
            <a:spLocks noGrp="1"/>
          </p:cNvSpPr>
          <p:nvPr>
            <p:ph type="subTitle" idx="1"/>
          </p:nvPr>
        </p:nvSpPr>
        <p:spPr>
          <a:xfrm>
            <a:off x="3054150" y="3305650"/>
            <a:ext cx="3035700" cy="92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00"/>
        <p:cNvGrpSpPr/>
        <p:nvPr/>
      </p:nvGrpSpPr>
      <p:grpSpPr>
        <a:xfrm>
          <a:off x="0" y="0"/>
          <a:ext cx="0" cy="0"/>
          <a:chOff x="0" y="0"/>
          <a:chExt cx="0" cy="0"/>
        </a:xfrm>
      </p:grpSpPr>
      <p:pic>
        <p:nvPicPr>
          <p:cNvPr id="101" name="Google Shape;101;p9"/>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102" name="Google Shape;102;p9"/>
          <p:cNvPicPr preferRelativeResize="0"/>
          <p:nvPr/>
        </p:nvPicPr>
        <p:blipFill>
          <a:blip r:embed="rId2">
            <a:alphaModFix/>
          </a:blip>
          <a:stretch>
            <a:fillRect/>
          </a:stretch>
        </p:blipFill>
        <p:spPr>
          <a:xfrm>
            <a:off x="0" y="0"/>
            <a:ext cx="9144000" cy="5143500"/>
          </a:xfrm>
          <a:prstGeom prst="rect">
            <a:avLst/>
          </a:prstGeom>
          <a:noFill/>
          <a:ln>
            <a:noFill/>
          </a:ln>
        </p:spPr>
      </p:pic>
      <p:sp>
        <p:nvSpPr>
          <p:cNvPr id="103" name="Google Shape;103;p9"/>
          <p:cNvSpPr txBox="1">
            <a:spLocks noGrp="1"/>
          </p:cNvSpPr>
          <p:nvPr>
            <p:ph type="title"/>
          </p:nvPr>
        </p:nvSpPr>
        <p:spPr>
          <a:xfrm>
            <a:off x="4572000" y="1506941"/>
            <a:ext cx="3852000" cy="8199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3200"/>
              <a:buNone/>
              <a:defRPr sz="3500"/>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pic>
        <p:nvPicPr>
          <p:cNvPr id="104" name="Google Shape;104;p9"/>
          <p:cNvPicPr preferRelativeResize="0"/>
          <p:nvPr/>
        </p:nvPicPr>
        <p:blipFill rotWithShape="1">
          <a:blip r:embed="rId3">
            <a:alphaModFix amt="78000"/>
          </a:blip>
          <a:srcRect l="22254" r="22260"/>
          <a:stretch/>
        </p:blipFill>
        <p:spPr>
          <a:xfrm rot="-598588" flipH="1">
            <a:off x="394210" y="-120751"/>
            <a:ext cx="917835" cy="1622660"/>
          </a:xfrm>
          <a:prstGeom prst="rect">
            <a:avLst/>
          </a:prstGeom>
          <a:noFill/>
          <a:ln>
            <a:noFill/>
          </a:ln>
        </p:spPr>
      </p:pic>
      <p:pic>
        <p:nvPicPr>
          <p:cNvPr id="105" name="Google Shape;105;p9"/>
          <p:cNvPicPr preferRelativeResize="0"/>
          <p:nvPr/>
        </p:nvPicPr>
        <p:blipFill rotWithShape="1">
          <a:blip r:embed="rId3">
            <a:alphaModFix amt="92000"/>
          </a:blip>
          <a:srcRect l="22254" r="22260"/>
          <a:stretch/>
        </p:blipFill>
        <p:spPr>
          <a:xfrm rot="-598563">
            <a:off x="1349522" y="-582068"/>
            <a:ext cx="1058075" cy="1870599"/>
          </a:xfrm>
          <a:prstGeom prst="rect">
            <a:avLst/>
          </a:prstGeom>
          <a:noFill/>
          <a:ln>
            <a:noFill/>
          </a:ln>
        </p:spPr>
      </p:pic>
      <p:pic>
        <p:nvPicPr>
          <p:cNvPr id="106" name="Google Shape;106;p9"/>
          <p:cNvPicPr preferRelativeResize="0"/>
          <p:nvPr/>
        </p:nvPicPr>
        <p:blipFill rotWithShape="1">
          <a:blip r:embed="rId3">
            <a:alphaModFix/>
          </a:blip>
          <a:srcRect l="22254" r="22260"/>
          <a:stretch/>
        </p:blipFill>
        <p:spPr>
          <a:xfrm rot="-136560">
            <a:off x="773466" y="-326381"/>
            <a:ext cx="1230515" cy="2175413"/>
          </a:xfrm>
          <a:prstGeom prst="rect">
            <a:avLst/>
          </a:prstGeom>
          <a:noFill/>
          <a:ln>
            <a:noFill/>
          </a:ln>
        </p:spPr>
      </p:pic>
      <p:pic>
        <p:nvPicPr>
          <p:cNvPr id="107" name="Google Shape;107;p9"/>
          <p:cNvPicPr preferRelativeResize="0"/>
          <p:nvPr/>
        </p:nvPicPr>
        <p:blipFill rotWithShape="1">
          <a:blip r:embed="rId4">
            <a:alphaModFix amt="51000"/>
          </a:blip>
          <a:srcRect l="10629" t="8172" r="10629" b="8172"/>
          <a:stretch/>
        </p:blipFill>
        <p:spPr>
          <a:xfrm rot="-10260084" flipH="1">
            <a:off x="6900719" y="4478289"/>
            <a:ext cx="1076237" cy="1121620"/>
          </a:xfrm>
          <a:prstGeom prst="rect">
            <a:avLst/>
          </a:prstGeom>
          <a:noFill/>
          <a:ln>
            <a:noFill/>
          </a:ln>
        </p:spPr>
      </p:pic>
      <p:pic>
        <p:nvPicPr>
          <p:cNvPr id="108" name="Google Shape;108;p9"/>
          <p:cNvPicPr preferRelativeResize="0"/>
          <p:nvPr/>
        </p:nvPicPr>
        <p:blipFill rotWithShape="1">
          <a:blip r:embed="rId5">
            <a:alphaModFix/>
          </a:blip>
          <a:srcRect l="16450" t="10456" r="16457" b="10448"/>
          <a:stretch/>
        </p:blipFill>
        <p:spPr>
          <a:xfrm rot="1802909">
            <a:off x="8552170" y="3936335"/>
            <a:ext cx="908326" cy="1050338"/>
          </a:xfrm>
          <a:prstGeom prst="rect">
            <a:avLst/>
          </a:prstGeom>
          <a:noFill/>
          <a:ln>
            <a:noFill/>
          </a:ln>
        </p:spPr>
      </p:pic>
      <p:pic>
        <p:nvPicPr>
          <p:cNvPr id="109" name="Google Shape;109;p9"/>
          <p:cNvPicPr preferRelativeResize="0"/>
          <p:nvPr/>
        </p:nvPicPr>
        <p:blipFill rotWithShape="1">
          <a:blip r:embed="rId4">
            <a:alphaModFix/>
          </a:blip>
          <a:srcRect l="10629" t="8172" r="10629" b="8172"/>
          <a:stretch/>
        </p:blipFill>
        <p:spPr>
          <a:xfrm rot="539919" flipH="1">
            <a:off x="7321311" y="4273275"/>
            <a:ext cx="1630194" cy="1698950"/>
          </a:xfrm>
          <a:prstGeom prst="rect">
            <a:avLst/>
          </a:prstGeom>
          <a:noFill/>
          <a:ln>
            <a:noFill/>
          </a:ln>
        </p:spPr>
      </p:pic>
      <p:pic>
        <p:nvPicPr>
          <p:cNvPr id="110" name="Google Shape;110;p9"/>
          <p:cNvPicPr preferRelativeResize="0"/>
          <p:nvPr/>
        </p:nvPicPr>
        <p:blipFill rotWithShape="1">
          <a:blip r:embed="rId4">
            <a:alphaModFix amt="51000"/>
          </a:blip>
          <a:srcRect l="10629" t="8172" r="10629" b="8172"/>
          <a:stretch/>
        </p:blipFill>
        <p:spPr>
          <a:xfrm rot="-10260087" flipH="1">
            <a:off x="4805807" y="3935859"/>
            <a:ext cx="954289" cy="994531"/>
          </a:xfrm>
          <a:prstGeom prst="rect">
            <a:avLst/>
          </a:prstGeom>
          <a:noFill/>
          <a:ln>
            <a:noFill/>
          </a:ln>
        </p:spPr>
      </p:pic>
      <p:pic>
        <p:nvPicPr>
          <p:cNvPr id="111" name="Google Shape;111;p9"/>
          <p:cNvPicPr preferRelativeResize="0"/>
          <p:nvPr/>
        </p:nvPicPr>
        <p:blipFill rotWithShape="1">
          <a:blip r:embed="rId6">
            <a:alphaModFix amt="20000"/>
          </a:blip>
          <a:srcRect l="9759" t="19533" r="10635" b="20083"/>
          <a:stretch/>
        </p:blipFill>
        <p:spPr>
          <a:xfrm rot="777554" flipH="1">
            <a:off x="8657298" y="341737"/>
            <a:ext cx="1541101" cy="1146649"/>
          </a:xfrm>
          <a:prstGeom prst="rect">
            <a:avLst/>
          </a:prstGeom>
          <a:noFill/>
          <a:ln>
            <a:noFill/>
          </a:ln>
        </p:spPr>
      </p:pic>
      <p:pic>
        <p:nvPicPr>
          <p:cNvPr id="112" name="Google Shape;112;p9"/>
          <p:cNvPicPr preferRelativeResize="0"/>
          <p:nvPr/>
        </p:nvPicPr>
        <p:blipFill rotWithShape="1">
          <a:blip r:embed="rId6">
            <a:alphaModFix amt="45000"/>
          </a:blip>
          <a:srcRect l="9759" t="19533" r="10635" b="20083"/>
          <a:stretch/>
        </p:blipFill>
        <p:spPr>
          <a:xfrm rot="10022433">
            <a:off x="7008836" y="-796879"/>
            <a:ext cx="1789555" cy="1331533"/>
          </a:xfrm>
          <a:prstGeom prst="rect">
            <a:avLst/>
          </a:prstGeom>
          <a:noFill/>
          <a:ln>
            <a:noFill/>
          </a:ln>
        </p:spPr>
      </p:pic>
      <p:pic>
        <p:nvPicPr>
          <p:cNvPr id="113" name="Google Shape;113;p9"/>
          <p:cNvPicPr preferRelativeResize="0"/>
          <p:nvPr/>
        </p:nvPicPr>
        <p:blipFill rotWithShape="1">
          <a:blip r:embed="rId7">
            <a:alphaModFix amt="92000"/>
          </a:blip>
          <a:srcRect l="7396" t="30269" r="7388" b="30269"/>
          <a:stretch/>
        </p:blipFill>
        <p:spPr>
          <a:xfrm flipH="1">
            <a:off x="4027662" y="215909"/>
            <a:ext cx="1875876" cy="852107"/>
          </a:xfrm>
          <a:prstGeom prst="rect">
            <a:avLst/>
          </a:prstGeom>
          <a:noFill/>
          <a:ln>
            <a:noFill/>
          </a:ln>
        </p:spPr>
      </p:pic>
      <p:pic>
        <p:nvPicPr>
          <p:cNvPr id="114" name="Google Shape;114;p9"/>
          <p:cNvPicPr preferRelativeResize="0"/>
          <p:nvPr/>
        </p:nvPicPr>
        <p:blipFill rotWithShape="1">
          <a:blip r:embed="rId5">
            <a:alphaModFix/>
          </a:blip>
          <a:srcRect l="16450" t="10456" r="16457" b="10448"/>
          <a:stretch/>
        </p:blipFill>
        <p:spPr>
          <a:xfrm rot="-1802822" flipH="1">
            <a:off x="8203450" y="700022"/>
            <a:ext cx="654000" cy="756231"/>
          </a:xfrm>
          <a:prstGeom prst="rect">
            <a:avLst/>
          </a:prstGeom>
          <a:noFill/>
          <a:ln>
            <a:noFill/>
          </a:ln>
        </p:spPr>
      </p:pic>
      <p:sp>
        <p:nvSpPr>
          <p:cNvPr id="115" name="Google Shape;115;p9"/>
          <p:cNvSpPr txBox="1">
            <a:spLocks noGrp="1"/>
          </p:cNvSpPr>
          <p:nvPr>
            <p:ph type="subTitle" idx="1"/>
          </p:nvPr>
        </p:nvSpPr>
        <p:spPr>
          <a:xfrm>
            <a:off x="5171025" y="2411050"/>
            <a:ext cx="2653800" cy="122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extLst>
    <p:ext uri="{DCECCB84-F9BA-43D5-87BE-67443E8EF086}">
      <p15:sldGuideLst xmlns:p15="http://schemas.microsoft.com/office/powerpoint/2012/main">
        <p15:guide id="1" orient="horz" pos="2291">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35"/>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1" name="Shape 136"/>
        <p:cNvGrpSpPr/>
        <p:nvPr/>
      </p:nvGrpSpPr>
      <p:grpSpPr>
        <a:xfrm>
          <a:off x="0" y="0"/>
          <a:ext cx="0" cy="0"/>
          <a:chOff x="0" y="0"/>
          <a:chExt cx="0" cy="0"/>
        </a:xfrm>
      </p:grpSpPr>
      <p:pic>
        <p:nvPicPr>
          <p:cNvPr id="137" name="Google Shape;137;p13"/>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138" name="Google Shape;138;p1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39" name="Google Shape;139;p13"/>
          <p:cNvSpPr txBox="1">
            <a:spLocks noGrp="1"/>
          </p:cNvSpPr>
          <p:nvPr>
            <p:ph type="subTitle" idx="1"/>
          </p:nvPr>
        </p:nvSpPr>
        <p:spPr>
          <a:xfrm>
            <a:off x="2419700" y="2152625"/>
            <a:ext cx="2031300" cy="69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0" name="Google Shape;140;p13"/>
          <p:cNvSpPr txBox="1">
            <a:spLocks noGrp="1"/>
          </p:cNvSpPr>
          <p:nvPr>
            <p:ph type="title"/>
          </p:nvPr>
        </p:nvSpPr>
        <p:spPr>
          <a:xfrm>
            <a:off x="2419796" y="1773400"/>
            <a:ext cx="2170500" cy="439500"/>
          </a:xfrm>
          <a:prstGeom prst="rect">
            <a:avLst/>
          </a:prstGeom>
        </p:spPr>
        <p:txBody>
          <a:bodyPr spcFirstLastPara="1" wrap="square" lIns="91425" tIns="91425" rIns="91425" bIns="91425" anchor="b" anchorCtr="0">
            <a:noAutofit/>
          </a:bodyPr>
          <a:lstStyle>
            <a:lvl1pPr lvl="0" algn="l" rtl="0">
              <a:spcBef>
                <a:spcPts val="0"/>
              </a:spcBef>
              <a:spcAft>
                <a:spcPts val="0"/>
              </a:spcAft>
              <a:buSzPts val="1800"/>
              <a:buNone/>
              <a:defRPr sz="25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41" name="Google Shape;141;p13"/>
          <p:cNvSpPr txBox="1">
            <a:spLocks noGrp="1"/>
          </p:cNvSpPr>
          <p:nvPr>
            <p:ph type="title" idx="2" hasCustomPrompt="1"/>
          </p:nvPr>
        </p:nvSpPr>
        <p:spPr>
          <a:xfrm>
            <a:off x="751413" y="1773400"/>
            <a:ext cx="1349700" cy="1077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6300" b="0"/>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142" name="Google Shape;142;p13"/>
          <p:cNvSpPr txBox="1">
            <a:spLocks noGrp="1"/>
          </p:cNvSpPr>
          <p:nvPr>
            <p:ph type="subTitle" idx="3"/>
          </p:nvPr>
        </p:nvSpPr>
        <p:spPr>
          <a:xfrm>
            <a:off x="6221995" y="2152625"/>
            <a:ext cx="2031300" cy="69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3" name="Google Shape;143;p13"/>
          <p:cNvSpPr txBox="1">
            <a:spLocks noGrp="1"/>
          </p:cNvSpPr>
          <p:nvPr>
            <p:ph type="title" idx="4"/>
          </p:nvPr>
        </p:nvSpPr>
        <p:spPr>
          <a:xfrm>
            <a:off x="6222091" y="1773400"/>
            <a:ext cx="2170500" cy="439500"/>
          </a:xfrm>
          <a:prstGeom prst="rect">
            <a:avLst/>
          </a:prstGeom>
        </p:spPr>
        <p:txBody>
          <a:bodyPr spcFirstLastPara="1" wrap="square" lIns="91425" tIns="91425" rIns="91425" bIns="91425" anchor="b" anchorCtr="0">
            <a:noAutofit/>
          </a:bodyPr>
          <a:lstStyle>
            <a:lvl1pPr lvl="0" algn="l" rtl="0">
              <a:spcBef>
                <a:spcPts val="0"/>
              </a:spcBef>
              <a:spcAft>
                <a:spcPts val="0"/>
              </a:spcAft>
              <a:buSzPts val="1800"/>
              <a:buNone/>
              <a:defRPr sz="25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44" name="Google Shape;144;p13"/>
          <p:cNvSpPr txBox="1">
            <a:spLocks noGrp="1"/>
          </p:cNvSpPr>
          <p:nvPr>
            <p:ph type="title" idx="5" hasCustomPrompt="1"/>
          </p:nvPr>
        </p:nvSpPr>
        <p:spPr>
          <a:xfrm>
            <a:off x="4603408" y="1773400"/>
            <a:ext cx="1349700" cy="1077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6300" b="0"/>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145" name="Google Shape;145;p13"/>
          <p:cNvSpPr txBox="1">
            <a:spLocks noGrp="1"/>
          </p:cNvSpPr>
          <p:nvPr>
            <p:ph type="subTitle" idx="6"/>
          </p:nvPr>
        </p:nvSpPr>
        <p:spPr>
          <a:xfrm>
            <a:off x="2419700" y="3645400"/>
            <a:ext cx="2031300" cy="69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6" name="Google Shape;146;p13"/>
          <p:cNvSpPr txBox="1">
            <a:spLocks noGrp="1"/>
          </p:cNvSpPr>
          <p:nvPr>
            <p:ph type="title" idx="7"/>
          </p:nvPr>
        </p:nvSpPr>
        <p:spPr>
          <a:xfrm>
            <a:off x="2419796" y="3266175"/>
            <a:ext cx="2170500" cy="439500"/>
          </a:xfrm>
          <a:prstGeom prst="rect">
            <a:avLst/>
          </a:prstGeom>
        </p:spPr>
        <p:txBody>
          <a:bodyPr spcFirstLastPara="1" wrap="square" lIns="91425" tIns="91425" rIns="91425" bIns="91425" anchor="b" anchorCtr="0">
            <a:noAutofit/>
          </a:bodyPr>
          <a:lstStyle>
            <a:lvl1pPr lvl="0" algn="l" rtl="0">
              <a:spcBef>
                <a:spcPts val="0"/>
              </a:spcBef>
              <a:spcAft>
                <a:spcPts val="0"/>
              </a:spcAft>
              <a:buSzPts val="1800"/>
              <a:buNone/>
              <a:defRPr sz="25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47" name="Google Shape;147;p13"/>
          <p:cNvSpPr txBox="1">
            <a:spLocks noGrp="1"/>
          </p:cNvSpPr>
          <p:nvPr>
            <p:ph type="title" idx="8" hasCustomPrompt="1"/>
          </p:nvPr>
        </p:nvSpPr>
        <p:spPr>
          <a:xfrm>
            <a:off x="751413" y="3266175"/>
            <a:ext cx="1349700" cy="1077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6300" b="0"/>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148" name="Google Shape;148;p13"/>
          <p:cNvSpPr txBox="1">
            <a:spLocks noGrp="1"/>
          </p:cNvSpPr>
          <p:nvPr>
            <p:ph type="subTitle" idx="9"/>
          </p:nvPr>
        </p:nvSpPr>
        <p:spPr>
          <a:xfrm>
            <a:off x="6221975" y="3645400"/>
            <a:ext cx="2031300" cy="69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9" name="Google Shape;149;p13"/>
          <p:cNvSpPr txBox="1">
            <a:spLocks noGrp="1"/>
          </p:cNvSpPr>
          <p:nvPr>
            <p:ph type="title" idx="13"/>
          </p:nvPr>
        </p:nvSpPr>
        <p:spPr>
          <a:xfrm>
            <a:off x="6222065" y="3266175"/>
            <a:ext cx="2170500" cy="439500"/>
          </a:xfrm>
          <a:prstGeom prst="rect">
            <a:avLst/>
          </a:prstGeom>
        </p:spPr>
        <p:txBody>
          <a:bodyPr spcFirstLastPara="1" wrap="square" lIns="91425" tIns="91425" rIns="91425" bIns="91425" anchor="b" anchorCtr="0">
            <a:noAutofit/>
          </a:bodyPr>
          <a:lstStyle>
            <a:lvl1pPr lvl="0" algn="l" rtl="0">
              <a:spcBef>
                <a:spcPts val="0"/>
              </a:spcBef>
              <a:spcAft>
                <a:spcPts val="0"/>
              </a:spcAft>
              <a:buSzPts val="1800"/>
              <a:buNone/>
              <a:defRPr sz="25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50" name="Google Shape;150;p13"/>
          <p:cNvSpPr txBox="1">
            <a:spLocks noGrp="1"/>
          </p:cNvSpPr>
          <p:nvPr>
            <p:ph type="title" idx="14" hasCustomPrompt="1"/>
          </p:nvPr>
        </p:nvSpPr>
        <p:spPr>
          <a:xfrm>
            <a:off x="4603408" y="3266175"/>
            <a:ext cx="1349700" cy="1077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6300" b="0"/>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151" name="Google Shape;151;p13"/>
          <p:cNvSpPr txBox="1">
            <a:spLocks noGrp="1"/>
          </p:cNvSpPr>
          <p:nvPr>
            <p:ph type="title" idx="15"/>
          </p:nvPr>
        </p:nvSpPr>
        <p:spPr>
          <a:xfrm>
            <a:off x="720000" y="444900"/>
            <a:ext cx="7704000" cy="612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Font typeface="Lora"/>
              <a:buNone/>
              <a:defRPr sz="3500" b="1">
                <a:solidFill>
                  <a:schemeClr val="lt1"/>
                </a:solidFill>
              </a:defRPr>
            </a:lvl1pPr>
            <a:lvl2pPr lvl="1" rtl="0">
              <a:spcBef>
                <a:spcPts val="0"/>
              </a:spcBef>
              <a:spcAft>
                <a:spcPts val="0"/>
              </a:spcAft>
              <a:buSzPts val="2800"/>
              <a:buNone/>
              <a:defRPr sz="2800"/>
            </a:lvl2pPr>
            <a:lvl3pPr lvl="2" rtl="0">
              <a:spcBef>
                <a:spcPts val="0"/>
              </a:spcBef>
              <a:spcAft>
                <a:spcPts val="0"/>
              </a:spcAft>
              <a:buSzPts val="2800"/>
              <a:buNone/>
              <a:defRPr sz="2800"/>
            </a:lvl3pPr>
            <a:lvl4pPr lvl="3" rtl="0">
              <a:spcBef>
                <a:spcPts val="0"/>
              </a:spcBef>
              <a:spcAft>
                <a:spcPts val="0"/>
              </a:spcAft>
              <a:buSzPts val="2800"/>
              <a:buNone/>
              <a:defRPr sz="2800"/>
            </a:lvl4pPr>
            <a:lvl5pPr lvl="4" rtl="0">
              <a:spcBef>
                <a:spcPts val="0"/>
              </a:spcBef>
              <a:spcAft>
                <a:spcPts val="0"/>
              </a:spcAft>
              <a:buSzPts val="2800"/>
              <a:buNone/>
              <a:defRPr sz="2800"/>
            </a:lvl5pPr>
            <a:lvl6pPr lvl="5" rtl="0">
              <a:spcBef>
                <a:spcPts val="0"/>
              </a:spcBef>
              <a:spcAft>
                <a:spcPts val="0"/>
              </a:spcAft>
              <a:buSzPts val="2800"/>
              <a:buNone/>
              <a:defRPr sz="2800"/>
            </a:lvl6pPr>
            <a:lvl7pPr lvl="6" rtl="0">
              <a:spcBef>
                <a:spcPts val="0"/>
              </a:spcBef>
              <a:spcAft>
                <a:spcPts val="0"/>
              </a:spcAft>
              <a:buSzPts val="2800"/>
              <a:buNone/>
              <a:defRPr sz="2800"/>
            </a:lvl7pPr>
            <a:lvl8pPr lvl="7" rtl="0">
              <a:spcBef>
                <a:spcPts val="0"/>
              </a:spcBef>
              <a:spcAft>
                <a:spcPts val="0"/>
              </a:spcAft>
              <a:buSzPts val="2800"/>
              <a:buNone/>
              <a:defRPr sz="2800"/>
            </a:lvl8pPr>
            <a:lvl9pPr lvl="8" rtl="0">
              <a:spcBef>
                <a:spcPts val="0"/>
              </a:spcBef>
              <a:spcAft>
                <a:spcPts val="0"/>
              </a:spcAft>
              <a:buSzPts val="2800"/>
              <a:buNone/>
              <a:defRPr sz="2800"/>
            </a:lvl9pPr>
          </a:lstStyle>
          <a:p>
            <a:endParaRPr/>
          </a:p>
        </p:txBody>
      </p:sp>
      <p:pic>
        <p:nvPicPr>
          <p:cNvPr id="152" name="Google Shape;152;p13"/>
          <p:cNvPicPr preferRelativeResize="0"/>
          <p:nvPr/>
        </p:nvPicPr>
        <p:blipFill rotWithShape="1">
          <a:blip r:embed="rId3">
            <a:alphaModFix amt="78000"/>
          </a:blip>
          <a:srcRect l="22254" r="22260"/>
          <a:stretch/>
        </p:blipFill>
        <p:spPr>
          <a:xfrm rot="701174">
            <a:off x="838988" y="-554021"/>
            <a:ext cx="1062980" cy="1879286"/>
          </a:xfrm>
          <a:prstGeom prst="rect">
            <a:avLst/>
          </a:prstGeom>
          <a:noFill/>
          <a:ln>
            <a:noFill/>
          </a:ln>
        </p:spPr>
      </p:pic>
      <p:pic>
        <p:nvPicPr>
          <p:cNvPr id="153" name="Google Shape;153;p13"/>
          <p:cNvPicPr preferRelativeResize="0"/>
          <p:nvPr/>
        </p:nvPicPr>
        <p:blipFill rotWithShape="1">
          <a:blip r:embed="rId3">
            <a:alphaModFix/>
          </a:blip>
          <a:srcRect l="22254" r="22260"/>
          <a:stretch/>
        </p:blipFill>
        <p:spPr>
          <a:xfrm rot="239151" flipH="1">
            <a:off x="92382" y="-599430"/>
            <a:ext cx="1311267" cy="2318211"/>
          </a:xfrm>
          <a:prstGeom prst="rect">
            <a:avLst/>
          </a:prstGeom>
          <a:noFill/>
          <a:ln>
            <a:noFill/>
          </a:ln>
        </p:spPr>
      </p:pic>
      <p:pic>
        <p:nvPicPr>
          <p:cNvPr id="154" name="Google Shape;154;p13"/>
          <p:cNvPicPr preferRelativeResize="0"/>
          <p:nvPr/>
        </p:nvPicPr>
        <p:blipFill rotWithShape="1">
          <a:blip r:embed="rId4">
            <a:alphaModFix amt="51000"/>
          </a:blip>
          <a:srcRect l="10629" t="8172" r="10629" b="8172"/>
          <a:stretch/>
        </p:blipFill>
        <p:spPr>
          <a:xfrm rot="10260084">
            <a:off x="559362" y="4614339"/>
            <a:ext cx="1076237" cy="1121620"/>
          </a:xfrm>
          <a:prstGeom prst="rect">
            <a:avLst/>
          </a:prstGeom>
          <a:noFill/>
          <a:ln>
            <a:noFill/>
          </a:ln>
        </p:spPr>
      </p:pic>
      <p:pic>
        <p:nvPicPr>
          <p:cNvPr id="155" name="Google Shape;155;p13"/>
          <p:cNvPicPr preferRelativeResize="0"/>
          <p:nvPr/>
        </p:nvPicPr>
        <p:blipFill rotWithShape="1">
          <a:blip r:embed="rId4">
            <a:alphaModFix/>
          </a:blip>
          <a:srcRect l="10629" t="8172" r="10629" b="8172"/>
          <a:stretch/>
        </p:blipFill>
        <p:spPr>
          <a:xfrm rot="-539919">
            <a:off x="-415189" y="4409325"/>
            <a:ext cx="1630194" cy="1698950"/>
          </a:xfrm>
          <a:prstGeom prst="rect">
            <a:avLst/>
          </a:prstGeom>
          <a:noFill/>
          <a:ln>
            <a:noFill/>
          </a:ln>
        </p:spPr>
      </p:pic>
      <p:pic>
        <p:nvPicPr>
          <p:cNvPr id="156" name="Google Shape;156;p13"/>
          <p:cNvPicPr preferRelativeResize="0"/>
          <p:nvPr/>
        </p:nvPicPr>
        <p:blipFill rotWithShape="1">
          <a:blip r:embed="rId4">
            <a:alphaModFix amt="51000"/>
          </a:blip>
          <a:srcRect l="10629" t="8172" r="10629" b="8172"/>
          <a:stretch/>
        </p:blipFill>
        <p:spPr>
          <a:xfrm rot="-10468764">
            <a:off x="7860232" y="49168"/>
            <a:ext cx="1076237" cy="1121620"/>
          </a:xfrm>
          <a:prstGeom prst="rect">
            <a:avLst/>
          </a:prstGeom>
          <a:noFill/>
          <a:ln>
            <a:noFill/>
          </a:ln>
        </p:spPr>
      </p:pic>
      <p:pic>
        <p:nvPicPr>
          <p:cNvPr id="157" name="Google Shape;157;p13"/>
          <p:cNvPicPr preferRelativeResize="0"/>
          <p:nvPr/>
        </p:nvPicPr>
        <p:blipFill rotWithShape="1">
          <a:blip r:embed="rId5">
            <a:alphaModFix/>
          </a:blip>
          <a:srcRect l="16450" t="10456" r="16457" b="10448"/>
          <a:stretch/>
        </p:blipFill>
        <p:spPr>
          <a:xfrm rot="-931725" flipH="1">
            <a:off x="8706996" y="534345"/>
            <a:ext cx="995055" cy="1150612"/>
          </a:xfrm>
          <a:prstGeom prst="rect">
            <a:avLst/>
          </a:prstGeom>
          <a:noFill/>
          <a:ln>
            <a:noFill/>
          </a:ln>
        </p:spPr>
      </p:pic>
      <p:pic>
        <p:nvPicPr>
          <p:cNvPr id="158" name="Google Shape;158;p13"/>
          <p:cNvPicPr preferRelativeResize="0"/>
          <p:nvPr/>
        </p:nvPicPr>
        <p:blipFill rotWithShape="1">
          <a:blip r:embed="rId5">
            <a:alphaModFix amt="77000"/>
          </a:blip>
          <a:srcRect l="16450" t="10456" r="16457" b="10448"/>
          <a:stretch/>
        </p:blipFill>
        <p:spPr>
          <a:xfrm rot="1802909">
            <a:off x="8467357" y="4035385"/>
            <a:ext cx="908326" cy="105033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
  <p:cSld name="CUSTOM_7">
    <p:spTree>
      <p:nvGrpSpPr>
        <p:cNvPr id="1" name="Shape 159"/>
        <p:cNvGrpSpPr/>
        <p:nvPr/>
      </p:nvGrpSpPr>
      <p:grpSpPr>
        <a:xfrm>
          <a:off x="0" y="0"/>
          <a:ext cx="0" cy="0"/>
          <a:chOff x="0" y="0"/>
          <a:chExt cx="0" cy="0"/>
        </a:xfrm>
      </p:grpSpPr>
      <p:pic>
        <p:nvPicPr>
          <p:cNvPr id="160" name="Google Shape;160;p14"/>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161" name="Google Shape;161;p14"/>
          <p:cNvPicPr preferRelativeResize="0"/>
          <p:nvPr/>
        </p:nvPicPr>
        <p:blipFill>
          <a:blip r:embed="rId2">
            <a:alphaModFix/>
          </a:blip>
          <a:stretch>
            <a:fillRect/>
          </a:stretch>
        </p:blipFill>
        <p:spPr>
          <a:xfrm>
            <a:off x="0" y="0"/>
            <a:ext cx="9144000" cy="5143500"/>
          </a:xfrm>
          <a:prstGeom prst="rect">
            <a:avLst/>
          </a:prstGeom>
          <a:noFill/>
          <a:ln>
            <a:noFill/>
          </a:ln>
        </p:spPr>
      </p:pic>
      <p:sp>
        <p:nvSpPr>
          <p:cNvPr id="162" name="Google Shape;162;p14"/>
          <p:cNvSpPr txBox="1">
            <a:spLocks noGrp="1"/>
          </p:cNvSpPr>
          <p:nvPr>
            <p:ph type="title"/>
          </p:nvPr>
        </p:nvSpPr>
        <p:spPr>
          <a:xfrm>
            <a:off x="720000" y="444900"/>
            <a:ext cx="7704000" cy="612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Font typeface="Lora"/>
              <a:buNone/>
              <a:defRPr sz="3500" b="1"/>
            </a:lvl1pPr>
            <a:lvl2pPr lvl="1" rtl="0">
              <a:spcBef>
                <a:spcPts val="0"/>
              </a:spcBef>
              <a:spcAft>
                <a:spcPts val="0"/>
              </a:spcAft>
              <a:buSzPts val="2800"/>
              <a:buNone/>
              <a:defRPr sz="2800"/>
            </a:lvl2pPr>
            <a:lvl3pPr lvl="2" rtl="0">
              <a:spcBef>
                <a:spcPts val="0"/>
              </a:spcBef>
              <a:spcAft>
                <a:spcPts val="0"/>
              </a:spcAft>
              <a:buSzPts val="2800"/>
              <a:buNone/>
              <a:defRPr sz="2800"/>
            </a:lvl3pPr>
            <a:lvl4pPr lvl="3" rtl="0">
              <a:spcBef>
                <a:spcPts val="0"/>
              </a:spcBef>
              <a:spcAft>
                <a:spcPts val="0"/>
              </a:spcAft>
              <a:buSzPts val="2800"/>
              <a:buNone/>
              <a:defRPr sz="2800"/>
            </a:lvl4pPr>
            <a:lvl5pPr lvl="4" rtl="0">
              <a:spcBef>
                <a:spcPts val="0"/>
              </a:spcBef>
              <a:spcAft>
                <a:spcPts val="0"/>
              </a:spcAft>
              <a:buSzPts val="2800"/>
              <a:buNone/>
              <a:defRPr sz="2800"/>
            </a:lvl5pPr>
            <a:lvl6pPr lvl="5" rtl="0">
              <a:spcBef>
                <a:spcPts val="0"/>
              </a:spcBef>
              <a:spcAft>
                <a:spcPts val="0"/>
              </a:spcAft>
              <a:buSzPts val="2800"/>
              <a:buNone/>
              <a:defRPr sz="2800"/>
            </a:lvl6pPr>
            <a:lvl7pPr lvl="6" rtl="0">
              <a:spcBef>
                <a:spcPts val="0"/>
              </a:spcBef>
              <a:spcAft>
                <a:spcPts val="0"/>
              </a:spcAft>
              <a:buSzPts val="2800"/>
              <a:buNone/>
              <a:defRPr sz="2800"/>
            </a:lvl7pPr>
            <a:lvl8pPr lvl="7" rtl="0">
              <a:spcBef>
                <a:spcPts val="0"/>
              </a:spcBef>
              <a:spcAft>
                <a:spcPts val="0"/>
              </a:spcAft>
              <a:buSzPts val="2800"/>
              <a:buNone/>
              <a:defRPr sz="2800"/>
            </a:lvl8pPr>
            <a:lvl9pPr lvl="8" rtl="0">
              <a:spcBef>
                <a:spcPts val="0"/>
              </a:spcBef>
              <a:spcAft>
                <a:spcPts val="0"/>
              </a:spcAft>
              <a:buSzPts val="2800"/>
              <a:buNone/>
              <a:defRPr sz="2800"/>
            </a:lvl9pPr>
          </a:lstStyle>
          <a:p>
            <a:endParaRPr/>
          </a:p>
        </p:txBody>
      </p:sp>
      <p:sp>
        <p:nvSpPr>
          <p:cNvPr id="163" name="Google Shape;163;p14"/>
          <p:cNvSpPr txBox="1">
            <a:spLocks noGrp="1"/>
          </p:cNvSpPr>
          <p:nvPr>
            <p:ph type="subTitle" idx="1"/>
          </p:nvPr>
        </p:nvSpPr>
        <p:spPr>
          <a:xfrm>
            <a:off x="2173975" y="1880850"/>
            <a:ext cx="2496900" cy="612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64" name="Google Shape;164;p14"/>
          <p:cNvSpPr txBox="1">
            <a:spLocks noGrp="1"/>
          </p:cNvSpPr>
          <p:nvPr>
            <p:ph type="title" idx="2"/>
          </p:nvPr>
        </p:nvSpPr>
        <p:spPr>
          <a:xfrm>
            <a:off x="2174111" y="1504550"/>
            <a:ext cx="2496900" cy="4395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800"/>
              <a:buNone/>
              <a:defRPr sz="25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65" name="Google Shape;165;p14"/>
          <p:cNvSpPr txBox="1">
            <a:spLocks noGrp="1"/>
          </p:cNvSpPr>
          <p:nvPr>
            <p:ph type="subTitle" idx="3"/>
          </p:nvPr>
        </p:nvSpPr>
        <p:spPr>
          <a:xfrm>
            <a:off x="2173975" y="2983425"/>
            <a:ext cx="2496900" cy="612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66" name="Google Shape;166;p14"/>
          <p:cNvSpPr txBox="1">
            <a:spLocks noGrp="1"/>
          </p:cNvSpPr>
          <p:nvPr>
            <p:ph type="title" idx="4"/>
          </p:nvPr>
        </p:nvSpPr>
        <p:spPr>
          <a:xfrm>
            <a:off x="2174111" y="2607125"/>
            <a:ext cx="2496900" cy="4395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800"/>
              <a:buNone/>
              <a:defRPr sz="25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67" name="Google Shape;167;p14"/>
          <p:cNvSpPr txBox="1">
            <a:spLocks noGrp="1"/>
          </p:cNvSpPr>
          <p:nvPr>
            <p:ph type="subTitle" idx="5"/>
          </p:nvPr>
        </p:nvSpPr>
        <p:spPr>
          <a:xfrm>
            <a:off x="2173975" y="4086000"/>
            <a:ext cx="2496900" cy="612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68" name="Google Shape;168;p14"/>
          <p:cNvSpPr txBox="1">
            <a:spLocks noGrp="1"/>
          </p:cNvSpPr>
          <p:nvPr>
            <p:ph type="title" idx="6"/>
          </p:nvPr>
        </p:nvSpPr>
        <p:spPr>
          <a:xfrm>
            <a:off x="2174111" y="3709700"/>
            <a:ext cx="2496900" cy="4395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800"/>
              <a:buNone/>
              <a:defRPr sz="25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pic>
        <p:nvPicPr>
          <p:cNvPr id="169" name="Google Shape;169;p14"/>
          <p:cNvPicPr preferRelativeResize="0"/>
          <p:nvPr/>
        </p:nvPicPr>
        <p:blipFill rotWithShape="1">
          <a:blip r:embed="rId3">
            <a:alphaModFix amt="20000"/>
          </a:blip>
          <a:srcRect l="9759" t="19533" r="10635" b="20083"/>
          <a:stretch/>
        </p:blipFill>
        <p:spPr>
          <a:xfrm rot="-777554">
            <a:off x="8367365" y="2098712"/>
            <a:ext cx="1541101" cy="1146649"/>
          </a:xfrm>
          <a:prstGeom prst="rect">
            <a:avLst/>
          </a:prstGeom>
          <a:noFill/>
          <a:ln>
            <a:noFill/>
          </a:ln>
        </p:spPr>
      </p:pic>
      <p:pic>
        <p:nvPicPr>
          <p:cNvPr id="170" name="Google Shape;170;p14"/>
          <p:cNvPicPr preferRelativeResize="0"/>
          <p:nvPr/>
        </p:nvPicPr>
        <p:blipFill rotWithShape="1">
          <a:blip r:embed="rId4">
            <a:alphaModFix amt="51000"/>
          </a:blip>
          <a:srcRect l="10629" t="8172" r="10629" b="8172"/>
          <a:stretch/>
        </p:blipFill>
        <p:spPr>
          <a:xfrm rot="10217559" flipH="1">
            <a:off x="-459766" y="3668688"/>
            <a:ext cx="945557" cy="985424"/>
          </a:xfrm>
          <a:prstGeom prst="rect">
            <a:avLst/>
          </a:prstGeom>
          <a:noFill/>
          <a:ln>
            <a:noFill/>
          </a:ln>
        </p:spPr>
      </p:pic>
      <p:pic>
        <p:nvPicPr>
          <p:cNvPr id="171" name="Google Shape;171;p14"/>
          <p:cNvPicPr preferRelativeResize="0"/>
          <p:nvPr/>
        </p:nvPicPr>
        <p:blipFill rotWithShape="1">
          <a:blip r:embed="rId5">
            <a:alphaModFix/>
          </a:blip>
          <a:srcRect l="16450" t="10456" r="16457" b="10448"/>
          <a:stretch/>
        </p:blipFill>
        <p:spPr>
          <a:xfrm rot="-73065" flipH="1">
            <a:off x="360412" y="1222743"/>
            <a:ext cx="867500" cy="1003117"/>
          </a:xfrm>
          <a:prstGeom prst="rect">
            <a:avLst/>
          </a:prstGeom>
          <a:noFill/>
          <a:ln>
            <a:noFill/>
          </a:ln>
        </p:spPr>
      </p:pic>
      <p:pic>
        <p:nvPicPr>
          <p:cNvPr id="172" name="Google Shape;172;p14"/>
          <p:cNvPicPr preferRelativeResize="0"/>
          <p:nvPr/>
        </p:nvPicPr>
        <p:blipFill rotWithShape="1">
          <a:blip r:embed="rId4">
            <a:alphaModFix/>
          </a:blip>
          <a:srcRect l="10629" t="8172" r="10629" b="8172"/>
          <a:stretch/>
        </p:blipFill>
        <p:spPr>
          <a:xfrm rot="-1104603" flipH="1">
            <a:off x="153187" y="3261442"/>
            <a:ext cx="1281950" cy="1336016"/>
          </a:xfrm>
          <a:prstGeom prst="rect">
            <a:avLst/>
          </a:prstGeom>
          <a:noFill/>
          <a:ln>
            <a:noFill/>
          </a:ln>
        </p:spPr>
      </p:pic>
      <p:pic>
        <p:nvPicPr>
          <p:cNvPr id="173" name="Google Shape;173;p14"/>
          <p:cNvPicPr preferRelativeResize="0"/>
          <p:nvPr/>
        </p:nvPicPr>
        <p:blipFill rotWithShape="1">
          <a:blip r:embed="rId4">
            <a:alphaModFix amt="51000"/>
          </a:blip>
          <a:srcRect l="10629" t="8172" r="10629" b="8172"/>
          <a:stretch/>
        </p:blipFill>
        <p:spPr>
          <a:xfrm rot="10260084">
            <a:off x="7450623" y="4363839"/>
            <a:ext cx="1076237" cy="1121620"/>
          </a:xfrm>
          <a:prstGeom prst="rect">
            <a:avLst/>
          </a:prstGeom>
          <a:noFill/>
          <a:ln>
            <a:noFill/>
          </a:ln>
        </p:spPr>
      </p:pic>
      <p:pic>
        <p:nvPicPr>
          <p:cNvPr id="174" name="Google Shape;174;p14"/>
          <p:cNvPicPr preferRelativeResize="0"/>
          <p:nvPr/>
        </p:nvPicPr>
        <p:blipFill rotWithShape="1">
          <a:blip r:embed="rId3">
            <a:alphaModFix amt="74000"/>
          </a:blip>
          <a:srcRect l="9759" t="19533" r="10635" b="20083"/>
          <a:stretch/>
        </p:blipFill>
        <p:spPr>
          <a:xfrm rot="777561" flipH="1">
            <a:off x="7506697" y="2403222"/>
            <a:ext cx="1940204" cy="1443609"/>
          </a:xfrm>
          <a:prstGeom prst="rect">
            <a:avLst/>
          </a:prstGeom>
          <a:noFill/>
          <a:ln>
            <a:noFill/>
          </a:ln>
        </p:spPr>
      </p:pic>
      <p:pic>
        <p:nvPicPr>
          <p:cNvPr id="175" name="Google Shape;175;p14"/>
          <p:cNvPicPr preferRelativeResize="0"/>
          <p:nvPr/>
        </p:nvPicPr>
        <p:blipFill rotWithShape="1">
          <a:blip r:embed="rId4">
            <a:alphaModFix amt="51000"/>
          </a:blip>
          <a:srcRect l="10629" t="8172" r="10629" b="8172"/>
          <a:stretch/>
        </p:blipFill>
        <p:spPr>
          <a:xfrm rot="-9210245">
            <a:off x="7888202" y="-376444"/>
            <a:ext cx="1076237" cy="1121621"/>
          </a:xfrm>
          <a:prstGeom prst="rect">
            <a:avLst/>
          </a:prstGeom>
          <a:noFill/>
          <a:ln>
            <a:noFill/>
          </a:ln>
        </p:spPr>
      </p:pic>
      <p:pic>
        <p:nvPicPr>
          <p:cNvPr id="176" name="Google Shape;176;p14"/>
          <p:cNvPicPr preferRelativeResize="0"/>
          <p:nvPr/>
        </p:nvPicPr>
        <p:blipFill rotWithShape="1">
          <a:blip r:embed="rId5">
            <a:alphaModFix/>
          </a:blip>
          <a:srcRect l="16450" t="10456" r="16457" b="10448"/>
          <a:stretch/>
        </p:blipFill>
        <p:spPr>
          <a:xfrm rot="326799" flipH="1">
            <a:off x="8502678" y="364205"/>
            <a:ext cx="995054" cy="1150611"/>
          </a:xfrm>
          <a:prstGeom prst="rect">
            <a:avLst/>
          </a:prstGeom>
          <a:noFill/>
          <a:ln>
            <a:noFill/>
          </a:ln>
        </p:spPr>
      </p:pic>
      <p:pic>
        <p:nvPicPr>
          <p:cNvPr id="177" name="Google Shape;177;p14"/>
          <p:cNvPicPr preferRelativeResize="0"/>
          <p:nvPr/>
        </p:nvPicPr>
        <p:blipFill rotWithShape="1">
          <a:blip r:embed="rId5">
            <a:alphaModFix/>
          </a:blip>
          <a:srcRect l="16450" t="10456" r="16457" b="10448"/>
          <a:stretch/>
        </p:blipFill>
        <p:spPr>
          <a:xfrm rot="-1802833" flipH="1">
            <a:off x="7380124" y="2068117"/>
            <a:ext cx="718555" cy="83087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4" r:id="rId5"/>
    <p:sldLayoutId id="2147483655" r:id="rId6"/>
    <p:sldLayoutId id="2147483658" r:id="rId7"/>
    <p:sldLayoutId id="2147483659" r:id="rId8"/>
    <p:sldLayoutId id="2147483660" r:id="rId9"/>
    <p:sldLayoutId id="2147483661" r:id="rId10"/>
    <p:sldLayoutId id="2147483664" r:id="rId11"/>
    <p:sldLayoutId id="2147483667" r:id="rId12"/>
    <p:sldLayoutId id="2147483668" r:id="rId13"/>
    <p:sldLayoutId id="2147483669" r:id="rId14"/>
    <p:sldLayoutId id="2147483670"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10.xml"/><Relationship Id="rId6" Type="http://schemas.openxmlformats.org/officeDocument/2006/relationships/image" Target="../media/image14.png"/><Relationship Id="rId5" Type="http://schemas.microsoft.com/office/2007/relationships/hdphoto" Target="../media/hdphoto2.wdp"/><Relationship Id="rId4" Type="http://schemas.openxmlformats.org/officeDocument/2006/relationships/image" Target="../media/image13.png"/><Relationship Id="rId9" Type="http://schemas.microsoft.com/office/2007/relationships/hdphoto" Target="../media/hdphoto4.wdp"/></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p34"/>
          <p:cNvSpPr txBox="1">
            <a:spLocks noGrp="1"/>
          </p:cNvSpPr>
          <p:nvPr>
            <p:ph type="subTitle" idx="1"/>
          </p:nvPr>
        </p:nvSpPr>
        <p:spPr>
          <a:xfrm>
            <a:off x="1399898" y="3370521"/>
            <a:ext cx="3035700" cy="921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000">
                <a:ln>
                  <a:solidFill>
                    <a:schemeClr val="bg2">
                      <a:lumMod val="25000"/>
                    </a:schemeClr>
                  </a:solidFill>
                </a:ln>
                <a:solidFill>
                  <a:schemeClr val="bg2">
                    <a:lumMod val="25000"/>
                  </a:schemeClr>
                </a:solidFill>
                <a:latin typeface="#9Slide05 SVNHeroe Pro" pitchFamily="2" charset="0"/>
              </a:rPr>
              <a:t>Nghe – viết</a:t>
            </a:r>
            <a:endParaRPr sz="4000" b="1">
              <a:ln>
                <a:solidFill>
                  <a:schemeClr val="bg2">
                    <a:lumMod val="25000"/>
                  </a:schemeClr>
                </a:solidFill>
              </a:ln>
              <a:solidFill>
                <a:schemeClr val="bg2">
                  <a:lumMod val="25000"/>
                </a:schemeClr>
              </a:solidFill>
              <a:latin typeface="#9Slide05 SVNHeroe Pro" pitchFamily="2" charset="0"/>
              <a:ea typeface="Montserrat"/>
              <a:cs typeface="Montserrat"/>
              <a:sym typeface="Montserrat"/>
            </a:endParaRPr>
          </a:p>
        </p:txBody>
      </p:sp>
      <p:pic>
        <p:nvPicPr>
          <p:cNvPr id="7" name="Google Shape;374;p32">
            <a:extLst>
              <a:ext uri="{FF2B5EF4-FFF2-40B4-BE49-F238E27FC236}">
                <a16:creationId xmlns:a16="http://schemas.microsoft.com/office/drawing/2014/main" id="{EB3633DE-9619-599F-FF41-8AAA5A4713B4}"/>
              </a:ext>
            </a:extLst>
          </p:cNvPr>
          <p:cNvPicPr preferRelativeResize="0"/>
          <p:nvPr/>
        </p:nvPicPr>
        <p:blipFill>
          <a:blip r:embed="rId3">
            <a:alphaModFix/>
          </a:blip>
          <a:stretch>
            <a:fillRect/>
          </a:stretch>
        </p:blipFill>
        <p:spPr>
          <a:xfrm>
            <a:off x="4242329" y="1665753"/>
            <a:ext cx="3751157" cy="3692452"/>
          </a:xfrm>
          <a:prstGeom prst="rect">
            <a:avLst/>
          </a:prstGeom>
          <a:noFill/>
          <a:ln>
            <a:noFill/>
          </a:ln>
        </p:spPr>
      </p:pic>
      <p:sp>
        <p:nvSpPr>
          <p:cNvPr id="396" name="Google Shape;396;p34"/>
          <p:cNvSpPr txBox="1">
            <a:spLocks noGrp="1"/>
          </p:cNvSpPr>
          <p:nvPr>
            <p:ph type="title"/>
          </p:nvPr>
        </p:nvSpPr>
        <p:spPr>
          <a:xfrm>
            <a:off x="1561895" y="-465082"/>
            <a:ext cx="5508376" cy="187645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7200">
                <a:latin typeface="#9Slide05 RollingPen " panose="02000507000000020004" pitchFamily="2" charset="0"/>
              </a:rPr>
              <a:t>Chính tả</a:t>
            </a:r>
            <a:endParaRPr sz="7200">
              <a:solidFill>
                <a:schemeClr val="lt1"/>
              </a:solidFill>
              <a:latin typeface="UTM Futura Extra" panose="02040603050506020204" pitchFamily="18" charset="0"/>
            </a:endParaRPr>
          </a:p>
        </p:txBody>
      </p:sp>
      <p:pic>
        <p:nvPicPr>
          <p:cNvPr id="9" name="Google Shape;16;p2">
            <a:extLst>
              <a:ext uri="{FF2B5EF4-FFF2-40B4-BE49-F238E27FC236}">
                <a16:creationId xmlns:a16="http://schemas.microsoft.com/office/drawing/2014/main" id="{F45D28A5-F4C5-DB08-5CB5-1AF72B967DF8}"/>
              </a:ext>
            </a:extLst>
          </p:cNvPr>
          <p:cNvPicPr preferRelativeResize="0"/>
          <p:nvPr/>
        </p:nvPicPr>
        <p:blipFill>
          <a:blip r:embed="rId4">
            <a:alphaModFix/>
          </a:blip>
          <a:stretch>
            <a:fillRect/>
          </a:stretch>
        </p:blipFill>
        <p:spPr>
          <a:xfrm rot="-658276">
            <a:off x="-855650" y="-74771"/>
            <a:ext cx="3169436" cy="2972281"/>
          </a:xfrm>
          <a:prstGeom prst="rect">
            <a:avLst/>
          </a:prstGeom>
          <a:noFill/>
          <a:ln>
            <a:noFill/>
          </a:ln>
        </p:spPr>
      </p:pic>
      <p:grpSp>
        <p:nvGrpSpPr>
          <p:cNvPr id="2" name="Group 1">
            <a:extLst>
              <a:ext uri="{FF2B5EF4-FFF2-40B4-BE49-F238E27FC236}">
                <a16:creationId xmlns:a16="http://schemas.microsoft.com/office/drawing/2014/main" id="{B25349E0-6BF8-0167-7B8B-094BCE86A5D1}"/>
              </a:ext>
            </a:extLst>
          </p:cNvPr>
          <p:cNvGrpSpPr/>
          <p:nvPr/>
        </p:nvGrpSpPr>
        <p:grpSpPr>
          <a:xfrm>
            <a:off x="482196" y="960031"/>
            <a:ext cx="6094146" cy="2363890"/>
            <a:chOff x="517435" y="709471"/>
            <a:chExt cx="6094146" cy="2363890"/>
          </a:xfrm>
        </p:grpSpPr>
        <p:sp>
          <p:nvSpPr>
            <p:cNvPr id="8" name="Google Shape;396;p34">
              <a:extLst>
                <a:ext uri="{FF2B5EF4-FFF2-40B4-BE49-F238E27FC236}">
                  <a16:creationId xmlns:a16="http://schemas.microsoft.com/office/drawing/2014/main" id="{D74271EE-D29F-C3A0-CFC3-C6373C4B5622}"/>
                </a:ext>
              </a:extLst>
            </p:cNvPr>
            <p:cNvSpPr txBox="1">
              <a:spLocks/>
            </p:cNvSpPr>
            <p:nvPr/>
          </p:nvSpPr>
          <p:spPr>
            <a:xfrm>
              <a:off x="517435" y="709471"/>
              <a:ext cx="6094146" cy="2346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4800"/>
                <a:buFont typeface="Lilita One"/>
                <a:buNone/>
                <a:defRPr sz="70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9pPr>
            </a:lstStyle>
            <a:p>
              <a:r>
                <a:rPr lang="en-US" sz="8000">
                  <a:ln w="117475">
                    <a:solidFill>
                      <a:schemeClr val="tx2"/>
                    </a:solidFill>
                  </a:ln>
                  <a:solidFill>
                    <a:schemeClr val="tx2"/>
                  </a:solidFill>
                  <a:effectLst>
                    <a:glow rad="228600">
                      <a:schemeClr val="accent4">
                        <a:satMod val="175000"/>
                        <a:alpha val="40000"/>
                      </a:schemeClr>
                    </a:glow>
                  </a:effectLst>
                  <a:latin typeface="UTM Futura Extra" panose="02040603050506020204" pitchFamily="18" charset="0"/>
                </a:rPr>
                <a:t>Trung thu độc lập</a:t>
              </a:r>
            </a:p>
          </p:txBody>
        </p:sp>
        <p:sp>
          <p:nvSpPr>
            <p:cNvPr id="10" name="Google Shape;396;p34">
              <a:extLst>
                <a:ext uri="{FF2B5EF4-FFF2-40B4-BE49-F238E27FC236}">
                  <a16:creationId xmlns:a16="http://schemas.microsoft.com/office/drawing/2014/main" id="{A70F7325-099C-2DA7-BEAE-0A853F1971D3}"/>
                </a:ext>
              </a:extLst>
            </p:cNvPr>
            <p:cNvSpPr txBox="1">
              <a:spLocks/>
            </p:cNvSpPr>
            <p:nvPr/>
          </p:nvSpPr>
          <p:spPr>
            <a:xfrm>
              <a:off x="517435" y="726761"/>
              <a:ext cx="6094146" cy="2346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4800"/>
                <a:buFont typeface="Lilita One"/>
                <a:buNone/>
                <a:defRPr sz="70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9pPr>
            </a:lstStyle>
            <a:p>
              <a:r>
                <a:rPr lang="en-US" sz="8000">
                  <a:solidFill>
                    <a:schemeClr val="lt1"/>
                  </a:solidFill>
                  <a:effectLst>
                    <a:glow rad="228600">
                      <a:schemeClr val="accent4">
                        <a:satMod val="175000"/>
                        <a:alpha val="40000"/>
                      </a:schemeClr>
                    </a:glow>
                  </a:effectLst>
                  <a:latin typeface="UTM Futura Extra" panose="02040603050506020204" pitchFamily="18" charset="0"/>
                </a:rPr>
                <a:t>Trung thu độc lập</a:t>
              </a:r>
            </a:p>
          </p:txBody>
        </p:sp>
      </p:grpSp>
    </p:spTree>
    <p:extLst>
      <p:ext uri="{BB962C8B-B14F-4D97-AF65-F5344CB8AC3E}">
        <p14:creationId xmlns:p14="http://schemas.microsoft.com/office/powerpoint/2010/main" val="2162858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96"/>
                                        </p:tgtEl>
                                        <p:attrNameLst>
                                          <p:attrName>style.visibility</p:attrName>
                                        </p:attrNameLst>
                                      </p:cBhvr>
                                      <p:to>
                                        <p:strVal val="visible"/>
                                      </p:to>
                                    </p:set>
                                    <p:animEffect transition="in" filter="wipe(left)">
                                      <p:cBhvr>
                                        <p:cTn id="7" dur="1750"/>
                                        <p:tgtEl>
                                          <p:spTgt spid="396"/>
                                        </p:tgtEl>
                                      </p:cBhvr>
                                    </p:animEffect>
                                  </p:childTnLst>
                                </p:cTn>
                              </p:par>
                            </p:childTnLst>
                          </p:cTn>
                        </p:par>
                        <p:par>
                          <p:cTn id="8" fill="hold">
                            <p:stCondLst>
                              <p:cond delay="1750"/>
                            </p:stCondLst>
                            <p:childTnLst>
                              <p:par>
                                <p:cTn id="9" presetID="22" presetClass="entr" presetSubtype="1" fill="hold" grpId="0" nodeType="afterEffect">
                                  <p:stCondLst>
                                    <p:cond delay="0"/>
                                  </p:stCondLst>
                                  <p:childTnLst>
                                    <p:set>
                                      <p:cBhvr>
                                        <p:cTn id="10" dur="1" fill="hold">
                                          <p:stCondLst>
                                            <p:cond delay="0"/>
                                          </p:stCondLst>
                                        </p:cTn>
                                        <p:tgtEl>
                                          <p:spTgt spid="397">
                                            <p:txEl>
                                              <p:pRg st="0" end="0"/>
                                            </p:txEl>
                                          </p:spTgt>
                                        </p:tgtEl>
                                        <p:attrNameLst>
                                          <p:attrName>style.visibility</p:attrName>
                                        </p:attrNameLst>
                                      </p:cBhvr>
                                      <p:to>
                                        <p:strVal val="visible"/>
                                      </p:to>
                                    </p:set>
                                    <p:animEffect transition="in" filter="wipe(up)">
                                      <p:cBhvr>
                                        <p:cTn id="11" dur="500"/>
                                        <p:tgtEl>
                                          <p:spTgt spid="397">
                                            <p:txEl>
                                              <p:pRg st="0" end="0"/>
                                            </p:txEl>
                                          </p:spTgt>
                                        </p:tgtEl>
                                      </p:cBhvr>
                                    </p:animEffect>
                                  </p:childTnLst>
                                </p:cTn>
                              </p:par>
                            </p:childTnLst>
                          </p:cTn>
                        </p:par>
                        <p:par>
                          <p:cTn id="12" fill="hold">
                            <p:stCondLst>
                              <p:cond delay="2250"/>
                            </p:stCondLst>
                            <p:childTnLst>
                              <p:par>
                                <p:cTn id="13" presetID="53" presetClass="entr" presetSubtype="16"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750" fill="hold"/>
                                        <p:tgtEl>
                                          <p:spTgt spid="2"/>
                                        </p:tgtEl>
                                        <p:attrNameLst>
                                          <p:attrName>ppt_w</p:attrName>
                                        </p:attrNameLst>
                                      </p:cBhvr>
                                      <p:tavLst>
                                        <p:tav tm="0">
                                          <p:val>
                                            <p:fltVal val="0"/>
                                          </p:val>
                                        </p:tav>
                                        <p:tav tm="100000">
                                          <p:val>
                                            <p:strVal val="#ppt_w"/>
                                          </p:val>
                                        </p:tav>
                                      </p:tavLst>
                                    </p:anim>
                                    <p:anim calcmode="lin" valueType="num">
                                      <p:cBhvr>
                                        <p:cTn id="16" dur="1750" fill="hold"/>
                                        <p:tgtEl>
                                          <p:spTgt spid="2"/>
                                        </p:tgtEl>
                                        <p:attrNameLst>
                                          <p:attrName>ppt_h</p:attrName>
                                        </p:attrNameLst>
                                      </p:cBhvr>
                                      <p:tavLst>
                                        <p:tav tm="0">
                                          <p:val>
                                            <p:fltVal val="0"/>
                                          </p:val>
                                        </p:tav>
                                        <p:tav tm="100000">
                                          <p:val>
                                            <p:strVal val="#ppt_h"/>
                                          </p:val>
                                        </p:tav>
                                      </p:tavLst>
                                    </p:anim>
                                    <p:animEffect transition="in" filter="fade">
                                      <p:cBhvr>
                                        <p:cTn id="17" dur="1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 grpId="0" build="p"/>
      <p:bldP spid="39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p34"/>
          <p:cNvSpPr txBox="1">
            <a:spLocks noGrp="1"/>
          </p:cNvSpPr>
          <p:nvPr>
            <p:ph type="subTitle" idx="1"/>
          </p:nvPr>
        </p:nvSpPr>
        <p:spPr>
          <a:xfrm>
            <a:off x="1399898" y="3370521"/>
            <a:ext cx="3035700" cy="921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000">
                <a:ln>
                  <a:solidFill>
                    <a:schemeClr val="bg2">
                      <a:lumMod val="25000"/>
                    </a:schemeClr>
                  </a:solidFill>
                </a:ln>
                <a:solidFill>
                  <a:schemeClr val="bg2">
                    <a:lumMod val="25000"/>
                  </a:schemeClr>
                </a:solidFill>
                <a:latin typeface="#9Slide05 SVNHeroe Pro" pitchFamily="2" charset="0"/>
              </a:rPr>
              <a:t>Nghe – viết</a:t>
            </a:r>
            <a:endParaRPr sz="4000" b="1">
              <a:ln>
                <a:solidFill>
                  <a:schemeClr val="bg2">
                    <a:lumMod val="25000"/>
                  </a:schemeClr>
                </a:solidFill>
              </a:ln>
              <a:solidFill>
                <a:schemeClr val="bg2">
                  <a:lumMod val="25000"/>
                </a:schemeClr>
              </a:solidFill>
              <a:latin typeface="#9Slide05 SVNHeroe Pro" pitchFamily="2" charset="0"/>
              <a:ea typeface="Montserrat"/>
              <a:cs typeface="Montserrat"/>
              <a:sym typeface="Montserrat"/>
            </a:endParaRPr>
          </a:p>
        </p:txBody>
      </p:sp>
      <p:pic>
        <p:nvPicPr>
          <p:cNvPr id="7" name="Google Shape;374;p32">
            <a:extLst>
              <a:ext uri="{FF2B5EF4-FFF2-40B4-BE49-F238E27FC236}">
                <a16:creationId xmlns:a16="http://schemas.microsoft.com/office/drawing/2014/main" id="{EB3633DE-9619-599F-FF41-8AAA5A4713B4}"/>
              </a:ext>
            </a:extLst>
          </p:cNvPr>
          <p:cNvPicPr preferRelativeResize="0"/>
          <p:nvPr/>
        </p:nvPicPr>
        <p:blipFill>
          <a:blip r:embed="rId3">
            <a:alphaModFix/>
          </a:blip>
          <a:stretch>
            <a:fillRect/>
          </a:stretch>
        </p:blipFill>
        <p:spPr>
          <a:xfrm>
            <a:off x="4242329" y="1665753"/>
            <a:ext cx="3751157" cy="3692452"/>
          </a:xfrm>
          <a:prstGeom prst="rect">
            <a:avLst/>
          </a:prstGeom>
          <a:noFill/>
          <a:ln>
            <a:noFill/>
          </a:ln>
        </p:spPr>
      </p:pic>
      <p:sp>
        <p:nvSpPr>
          <p:cNvPr id="396" name="Google Shape;396;p34"/>
          <p:cNvSpPr txBox="1">
            <a:spLocks noGrp="1"/>
          </p:cNvSpPr>
          <p:nvPr>
            <p:ph type="title"/>
          </p:nvPr>
        </p:nvSpPr>
        <p:spPr>
          <a:xfrm>
            <a:off x="1561895" y="-465082"/>
            <a:ext cx="5508376" cy="187645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7200">
                <a:latin typeface="#9Slide05 RollingPen " panose="02000507000000020004" pitchFamily="2" charset="0"/>
              </a:rPr>
              <a:t>Chính tả</a:t>
            </a:r>
            <a:endParaRPr sz="7200">
              <a:solidFill>
                <a:schemeClr val="lt1"/>
              </a:solidFill>
              <a:latin typeface="UTM Futura Extra" panose="02040603050506020204" pitchFamily="18" charset="0"/>
            </a:endParaRPr>
          </a:p>
        </p:txBody>
      </p:sp>
      <p:pic>
        <p:nvPicPr>
          <p:cNvPr id="9" name="Google Shape;16;p2">
            <a:extLst>
              <a:ext uri="{FF2B5EF4-FFF2-40B4-BE49-F238E27FC236}">
                <a16:creationId xmlns:a16="http://schemas.microsoft.com/office/drawing/2014/main" id="{F45D28A5-F4C5-DB08-5CB5-1AF72B967DF8}"/>
              </a:ext>
            </a:extLst>
          </p:cNvPr>
          <p:cNvPicPr preferRelativeResize="0"/>
          <p:nvPr/>
        </p:nvPicPr>
        <p:blipFill>
          <a:blip r:embed="rId4">
            <a:alphaModFix/>
          </a:blip>
          <a:stretch>
            <a:fillRect/>
          </a:stretch>
        </p:blipFill>
        <p:spPr>
          <a:xfrm rot="-658276">
            <a:off x="-855650" y="-74771"/>
            <a:ext cx="3169436" cy="2972281"/>
          </a:xfrm>
          <a:prstGeom prst="rect">
            <a:avLst/>
          </a:prstGeom>
          <a:noFill/>
          <a:ln>
            <a:noFill/>
          </a:ln>
        </p:spPr>
      </p:pic>
      <p:grpSp>
        <p:nvGrpSpPr>
          <p:cNvPr id="2" name="Group 1">
            <a:extLst>
              <a:ext uri="{FF2B5EF4-FFF2-40B4-BE49-F238E27FC236}">
                <a16:creationId xmlns:a16="http://schemas.microsoft.com/office/drawing/2014/main" id="{B25349E0-6BF8-0167-7B8B-094BCE86A5D1}"/>
              </a:ext>
            </a:extLst>
          </p:cNvPr>
          <p:cNvGrpSpPr/>
          <p:nvPr/>
        </p:nvGrpSpPr>
        <p:grpSpPr>
          <a:xfrm>
            <a:off x="482196" y="960031"/>
            <a:ext cx="6094146" cy="2363890"/>
            <a:chOff x="517435" y="709471"/>
            <a:chExt cx="6094146" cy="2363890"/>
          </a:xfrm>
        </p:grpSpPr>
        <p:sp>
          <p:nvSpPr>
            <p:cNvPr id="8" name="Google Shape;396;p34">
              <a:extLst>
                <a:ext uri="{FF2B5EF4-FFF2-40B4-BE49-F238E27FC236}">
                  <a16:creationId xmlns:a16="http://schemas.microsoft.com/office/drawing/2014/main" id="{D74271EE-D29F-C3A0-CFC3-C6373C4B5622}"/>
                </a:ext>
              </a:extLst>
            </p:cNvPr>
            <p:cNvSpPr txBox="1">
              <a:spLocks/>
            </p:cNvSpPr>
            <p:nvPr/>
          </p:nvSpPr>
          <p:spPr>
            <a:xfrm>
              <a:off x="517435" y="709471"/>
              <a:ext cx="6094146" cy="2346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4800"/>
                <a:buFont typeface="Lilita One"/>
                <a:buNone/>
                <a:defRPr sz="70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9pPr>
            </a:lstStyle>
            <a:p>
              <a:r>
                <a:rPr lang="en-US" sz="8000">
                  <a:ln w="117475">
                    <a:solidFill>
                      <a:schemeClr val="tx2"/>
                    </a:solidFill>
                  </a:ln>
                  <a:solidFill>
                    <a:schemeClr val="tx2"/>
                  </a:solidFill>
                  <a:effectLst>
                    <a:glow rad="228600">
                      <a:schemeClr val="accent4">
                        <a:satMod val="175000"/>
                        <a:alpha val="40000"/>
                      </a:schemeClr>
                    </a:glow>
                  </a:effectLst>
                  <a:latin typeface="UTM Futura Extra" panose="02040603050506020204" pitchFamily="18" charset="0"/>
                </a:rPr>
                <a:t>Trung thu độc lập</a:t>
              </a:r>
            </a:p>
          </p:txBody>
        </p:sp>
        <p:sp>
          <p:nvSpPr>
            <p:cNvPr id="10" name="Google Shape;396;p34">
              <a:extLst>
                <a:ext uri="{FF2B5EF4-FFF2-40B4-BE49-F238E27FC236}">
                  <a16:creationId xmlns:a16="http://schemas.microsoft.com/office/drawing/2014/main" id="{A70F7325-099C-2DA7-BEAE-0A853F1971D3}"/>
                </a:ext>
              </a:extLst>
            </p:cNvPr>
            <p:cNvSpPr txBox="1">
              <a:spLocks/>
            </p:cNvSpPr>
            <p:nvPr/>
          </p:nvSpPr>
          <p:spPr>
            <a:xfrm>
              <a:off x="517435" y="726761"/>
              <a:ext cx="6094146" cy="2346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4800"/>
                <a:buFont typeface="Lilita One"/>
                <a:buNone/>
                <a:defRPr sz="70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9pPr>
            </a:lstStyle>
            <a:p>
              <a:r>
                <a:rPr lang="en-US" sz="8000">
                  <a:solidFill>
                    <a:schemeClr val="lt1"/>
                  </a:solidFill>
                  <a:effectLst>
                    <a:glow rad="228600">
                      <a:schemeClr val="accent4">
                        <a:satMod val="175000"/>
                        <a:alpha val="40000"/>
                      </a:schemeClr>
                    </a:glow>
                  </a:effectLst>
                  <a:latin typeface="UTM Futura Extra" panose="02040603050506020204" pitchFamily="18" charset="0"/>
                </a:rPr>
                <a:t>Trung thu độc lập</a:t>
              </a:r>
            </a:p>
          </p:txBody>
        </p:sp>
      </p:grpSp>
    </p:spTree>
    <p:extLst>
      <p:ext uri="{BB962C8B-B14F-4D97-AF65-F5344CB8AC3E}">
        <p14:creationId xmlns:p14="http://schemas.microsoft.com/office/powerpoint/2010/main" val="300774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96"/>
                                        </p:tgtEl>
                                        <p:attrNameLst>
                                          <p:attrName>style.visibility</p:attrName>
                                        </p:attrNameLst>
                                      </p:cBhvr>
                                      <p:to>
                                        <p:strVal val="visible"/>
                                      </p:to>
                                    </p:set>
                                    <p:animEffect transition="in" filter="wipe(left)">
                                      <p:cBhvr>
                                        <p:cTn id="7" dur="1750"/>
                                        <p:tgtEl>
                                          <p:spTgt spid="396"/>
                                        </p:tgtEl>
                                      </p:cBhvr>
                                    </p:animEffect>
                                  </p:childTnLst>
                                </p:cTn>
                              </p:par>
                            </p:childTnLst>
                          </p:cTn>
                        </p:par>
                        <p:par>
                          <p:cTn id="8" fill="hold">
                            <p:stCondLst>
                              <p:cond delay="1750"/>
                            </p:stCondLst>
                            <p:childTnLst>
                              <p:par>
                                <p:cTn id="9" presetID="22" presetClass="entr" presetSubtype="1" fill="hold" grpId="0" nodeType="afterEffect">
                                  <p:stCondLst>
                                    <p:cond delay="0"/>
                                  </p:stCondLst>
                                  <p:childTnLst>
                                    <p:set>
                                      <p:cBhvr>
                                        <p:cTn id="10" dur="1" fill="hold">
                                          <p:stCondLst>
                                            <p:cond delay="0"/>
                                          </p:stCondLst>
                                        </p:cTn>
                                        <p:tgtEl>
                                          <p:spTgt spid="397">
                                            <p:txEl>
                                              <p:pRg st="0" end="0"/>
                                            </p:txEl>
                                          </p:spTgt>
                                        </p:tgtEl>
                                        <p:attrNameLst>
                                          <p:attrName>style.visibility</p:attrName>
                                        </p:attrNameLst>
                                      </p:cBhvr>
                                      <p:to>
                                        <p:strVal val="visible"/>
                                      </p:to>
                                    </p:set>
                                    <p:animEffect transition="in" filter="wipe(up)">
                                      <p:cBhvr>
                                        <p:cTn id="11" dur="500"/>
                                        <p:tgtEl>
                                          <p:spTgt spid="397">
                                            <p:txEl>
                                              <p:pRg st="0" end="0"/>
                                            </p:txEl>
                                          </p:spTgt>
                                        </p:tgtEl>
                                      </p:cBhvr>
                                    </p:animEffect>
                                  </p:childTnLst>
                                </p:cTn>
                              </p:par>
                            </p:childTnLst>
                          </p:cTn>
                        </p:par>
                        <p:par>
                          <p:cTn id="12" fill="hold">
                            <p:stCondLst>
                              <p:cond delay="2250"/>
                            </p:stCondLst>
                            <p:childTnLst>
                              <p:par>
                                <p:cTn id="13" presetID="53" presetClass="entr" presetSubtype="16"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750" fill="hold"/>
                                        <p:tgtEl>
                                          <p:spTgt spid="2"/>
                                        </p:tgtEl>
                                        <p:attrNameLst>
                                          <p:attrName>ppt_w</p:attrName>
                                        </p:attrNameLst>
                                      </p:cBhvr>
                                      <p:tavLst>
                                        <p:tav tm="0">
                                          <p:val>
                                            <p:fltVal val="0"/>
                                          </p:val>
                                        </p:tav>
                                        <p:tav tm="100000">
                                          <p:val>
                                            <p:strVal val="#ppt_w"/>
                                          </p:val>
                                        </p:tav>
                                      </p:tavLst>
                                    </p:anim>
                                    <p:anim calcmode="lin" valueType="num">
                                      <p:cBhvr>
                                        <p:cTn id="16" dur="1750" fill="hold"/>
                                        <p:tgtEl>
                                          <p:spTgt spid="2"/>
                                        </p:tgtEl>
                                        <p:attrNameLst>
                                          <p:attrName>ppt_h</p:attrName>
                                        </p:attrNameLst>
                                      </p:cBhvr>
                                      <p:tavLst>
                                        <p:tav tm="0">
                                          <p:val>
                                            <p:fltVal val="0"/>
                                          </p:val>
                                        </p:tav>
                                        <p:tav tm="100000">
                                          <p:val>
                                            <p:strVal val="#ppt_h"/>
                                          </p:val>
                                        </p:tav>
                                      </p:tavLst>
                                    </p:anim>
                                    <p:animEffect transition="in" filter="fade">
                                      <p:cBhvr>
                                        <p:cTn id="17" dur="1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 grpId="0" build="p"/>
      <p:bldP spid="39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15" name="Google Shape;362;p31">
            <a:extLst>
              <a:ext uri="{FF2B5EF4-FFF2-40B4-BE49-F238E27FC236}">
                <a16:creationId xmlns:a16="http://schemas.microsoft.com/office/drawing/2014/main" id="{DEB89969-203B-16CE-969B-9B077BF1CD05}"/>
              </a:ext>
            </a:extLst>
          </p:cNvPr>
          <p:cNvSpPr txBox="1">
            <a:spLocks/>
          </p:cNvSpPr>
          <p:nvPr/>
        </p:nvSpPr>
        <p:spPr>
          <a:xfrm>
            <a:off x="2015320" y="1086694"/>
            <a:ext cx="7479243" cy="1172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4800"/>
              <a:buFont typeface="Lilita One"/>
              <a:buNone/>
              <a:defRPr sz="7200" b="1" i="0" u="none" strike="noStrike" cap="none">
                <a:solidFill>
                  <a:schemeClr val="dk1"/>
                </a:solidFill>
                <a:latin typeface="Lilita One"/>
                <a:ea typeface="Lilita One"/>
                <a:cs typeface="Lilita One"/>
                <a:sym typeface="Lilita One"/>
              </a:defRPr>
            </a:lvl1pPr>
            <a:lvl2pPr marR="0" lvl="1" algn="ctr" rtl="0">
              <a:lnSpc>
                <a:spcPct val="100000"/>
              </a:lnSpc>
              <a:spcBef>
                <a:spcPts val="0"/>
              </a:spcBef>
              <a:spcAft>
                <a:spcPts val="0"/>
              </a:spcAft>
              <a:buClr>
                <a:schemeClr val="dk1"/>
              </a:buClr>
              <a:buSzPts val="5200"/>
              <a:buFont typeface="Lilita One"/>
              <a:buNone/>
              <a:defRPr sz="5200" b="0" i="0" u="none" strike="noStrike" cap="none">
                <a:solidFill>
                  <a:schemeClr val="dk1"/>
                </a:solidFill>
                <a:latin typeface="Lilita One"/>
                <a:ea typeface="Lilita One"/>
                <a:cs typeface="Lilita One"/>
                <a:sym typeface="Lilita One"/>
              </a:defRPr>
            </a:lvl2pPr>
            <a:lvl3pPr marR="0" lvl="2" algn="ctr" rtl="0">
              <a:lnSpc>
                <a:spcPct val="100000"/>
              </a:lnSpc>
              <a:spcBef>
                <a:spcPts val="0"/>
              </a:spcBef>
              <a:spcAft>
                <a:spcPts val="0"/>
              </a:spcAft>
              <a:buClr>
                <a:schemeClr val="dk1"/>
              </a:buClr>
              <a:buSzPts val="5200"/>
              <a:buFont typeface="Lilita One"/>
              <a:buNone/>
              <a:defRPr sz="5200" b="0" i="0" u="none" strike="noStrike" cap="none">
                <a:solidFill>
                  <a:schemeClr val="dk1"/>
                </a:solidFill>
                <a:latin typeface="Lilita One"/>
                <a:ea typeface="Lilita One"/>
                <a:cs typeface="Lilita One"/>
                <a:sym typeface="Lilita One"/>
              </a:defRPr>
            </a:lvl3pPr>
            <a:lvl4pPr marR="0" lvl="3" algn="ctr" rtl="0">
              <a:lnSpc>
                <a:spcPct val="100000"/>
              </a:lnSpc>
              <a:spcBef>
                <a:spcPts val="0"/>
              </a:spcBef>
              <a:spcAft>
                <a:spcPts val="0"/>
              </a:spcAft>
              <a:buClr>
                <a:schemeClr val="dk1"/>
              </a:buClr>
              <a:buSzPts val="5200"/>
              <a:buFont typeface="Lilita One"/>
              <a:buNone/>
              <a:defRPr sz="5200" b="0" i="0" u="none" strike="noStrike" cap="none">
                <a:solidFill>
                  <a:schemeClr val="dk1"/>
                </a:solidFill>
                <a:latin typeface="Lilita One"/>
                <a:ea typeface="Lilita One"/>
                <a:cs typeface="Lilita One"/>
                <a:sym typeface="Lilita One"/>
              </a:defRPr>
            </a:lvl4pPr>
            <a:lvl5pPr marR="0" lvl="4" algn="ctr" rtl="0">
              <a:lnSpc>
                <a:spcPct val="100000"/>
              </a:lnSpc>
              <a:spcBef>
                <a:spcPts val="0"/>
              </a:spcBef>
              <a:spcAft>
                <a:spcPts val="0"/>
              </a:spcAft>
              <a:buClr>
                <a:schemeClr val="dk1"/>
              </a:buClr>
              <a:buSzPts val="5200"/>
              <a:buFont typeface="Lilita One"/>
              <a:buNone/>
              <a:defRPr sz="5200" b="0" i="0" u="none" strike="noStrike" cap="none">
                <a:solidFill>
                  <a:schemeClr val="dk1"/>
                </a:solidFill>
                <a:latin typeface="Lilita One"/>
                <a:ea typeface="Lilita One"/>
                <a:cs typeface="Lilita One"/>
                <a:sym typeface="Lilita One"/>
              </a:defRPr>
            </a:lvl5pPr>
            <a:lvl6pPr marR="0" lvl="5" algn="ctr" rtl="0">
              <a:lnSpc>
                <a:spcPct val="100000"/>
              </a:lnSpc>
              <a:spcBef>
                <a:spcPts val="0"/>
              </a:spcBef>
              <a:spcAft>
                <a:spcPts val="0"/>
              </a:spcAft>
              <a:buClr>
                <a:schemeClr val="dk1"/>
              </a:buClr>
              <a:buSzPts val="5200"/>
              <a:buFont typeface="Lilita One"/>
              <a:buNone/>
              <a:defRPr sz="5200" b="0" i="0" u="none" strike="noStrike" cap="none">
                <a:solidFill>
                  <a:schemeClr val="dk1"/>
                </a:solidFill>
                <a:latin typeface="Lilita One"/>
                <a:ea typeface="Lilita One"/>
                <a:cs typeface="Lilita One"/>
                <a:sym typeface="Lilita One"/>
              </a:defRPr>
            </a:lvl6pPr>
            <a:lvl7pPr marR="0" lvl="6" algn="ctr" rtl="0">
              <a:lnSpc>
                <a:spcPct val="100000"/>
              </a:lnSpc>
              <a:spcBef>
                <a:spcPts val="0"/>
              </a:spcBef>
              <a:spcAft>
                <a:spcPts val="0"/>
              </a:spcAft>
              <a:buClr>
                <a:schemeClr val="dk1"/>
              </a:buClr>
              <a:buSzPts val="5200"/>
              <a:buFont typeface="Lilita One"/>
              <a:buNone/>
              <a:defRPr sz="5200" b="0" i="0" u="none" strike="noStrike" cap="none">
                <a:solidFill>
                  <a:schemeClr val="dk1"/>
                </a:solidFill>
                <a:latin typeface="Lilita One"/>
                <a:ea typeface="Lilita One"/>
                <a:cs typeface="Lilita One"/>
                <a:sym typeface="Lilita One"/>
              </a:defRPr>
            </a:lvl7pPr>
            <a:lvl8pPr marR="0" lvl="7" algn="ctr" rtl="0">
              <a:lnSpc>
                <a:spcPct val="100000"/>
              </a:lnSpc>
              <a:spcBef>
                <a:spcPts val="0"/>
              </a:spcBef>
              <a:spcAft>
                <a:spcPts val="0"/>
              </a:spcAft>
              <a:buClr>
                <a:schemeClr val="dk1"/>
              </a:buClr>
              <a:buSzPts val="5200"/>
              <a:buFont typeface="Lilita One"/>
              <a:buNone/>
              <a:defRPr sz="5200" b="0" i="0" u="none" strike="noStrike" cap="none">
                <a:solidFill>
                  <a:schemeClr val="dk1"/>
                </a:solidFill>
                <a:latin typeface="Lilita One"/>
                <a:ea typeface="Lilita One"/>
                <a:cs typeface="Lilita One"/>
                <a:sym typeface="Lilita One"/>
              </a:defRPr>
            </a:lvl8pPr>
            <a:lvl9pPr marR="0" lvl="8" algn="ctr" rtl="0">
              <a:lnSpc>
                <a:spcPct val="100000"/>
              </a:lnSpc>
              <a:spcBef>
                <a:spcPts val="0"/>
              </a:spcBef>
              <a:spcAft>
                <a:spcPts val="0"/>
              </a:spcAft>
              <a:buClr>
                <a:schemeClr val="dk1"/>
              </a:buClr>
              <a:buSzPts val="5200"/>
              <a:buFont typeface="Lilita One"/>
              <a:buNone/>
              <a:defRPr sz="5200" b="0" i="0" u="none" strike="noStrike" cap="none">
                <a:solidFill>
                  <a:schemeClr val="dk1"/>
                </a:solidFill>
                <a:latin typeface="Lilita One"/>
                <a:ea typeface="Lilita One"/>
                <a:cs typeface="Lilita One"/>
                <a:sym typeface="Lilita One"/>
              </a:defRPr>
            </a:lvl9pPr>
          </a:lstStyle>
          <a:p>
            <a:r>
              <a:rPr lang="en-US" sz="8000">
                <a:latin typeface="UTM Guanine" panose="02040603050506020204" pitchFamily="18" charset="0"/>
              </a:rPr>
              <a:t>Luyện tập</a:t>
            </a:r>
          </a:p>
        </p:txBody>
      </p:sp>
      <p:pic>
        <p:nvPicPr>
          <p:cNvPr id="4" name="Google Shape;374;p32">
            <a:extLst>
              <a:ext uri="{FF2B5EF4-FFF2-40B4-BE49-F238E27FC236}">
                <a16:creationId xmlns:a16="http://schemas.microsoft.com/office/drawing/2014/main" id="{9385CD5E-E243-72F7-1D83-CB359886249B}"/>
              </a:ext>
            </a:extLst>
          </p:cNvPr>
          <p:cNvPicPr preferRelativeResize="0"/>
          <p:nvPr/>
        </p:nvPicPr>
        <p:blipFill>
          <a:blip r:embed="rId3">
            <a:alphaModFix/>
          </a:blip>
          <a:stretch>
            <a:fillRect/>
          </a:stretch>
        </p:blipFill>
        <p:spPr>
          <a:xfrm>
            <a:off x="3627287" y="2003877"/>
            <a:ext cx="4032470" cy="3358280"/>
          </a:xfrm>
          <a:prstGeom prst="rect">
            <a:avLst/>
          </a:prstGeom>
          <a:noFill/>
          <a:ln>
            <a:noFill/>
          </a:ln>
        </p:spPr>
      </p:pic>
      <p:pic>
        <p:nvPicPr>
          <p:cNvPr id="5" name="Google Shape;366;p31">
            <a:extLst>
              <a:ext uri="{FF2B5EF4-FFF2-40B4-BE49-F238E27FC236}">
                <a16:creationId xmlns:a16="http://schemas.microsoft.com/office/drawing/2014/main" id="{87D57961-91D3-EFE9-1476-5CA043970D57}"/>
              </a:ext>
            </a:extLst>
          </p:cNvPr>
          <p:cNvPicPr preferRelativeResize="0"/>
          <p:nvPr/>
        </p:nvPicPr>
        <p:blipFill rotWithShape="1">
          <a:blip r:embed="rId4">
            <a:alphaModFix/>
          </a:blip>
          <a:srcRect l="24881" r="24881"/>
          <a:stretch/>
        </p:blipFill>
        <p:spPr>
          <a:xfrm flipH="1">
            <a:off x="210404" y="-844568"/>
            <a:ext cx="3178656" cy="6206725"/>
          </a:xfrm>
          <a:prstGeom prst="rect">
            <a:avLst/>
          </a:prstGeom>
          <a:noFill/>
          <a:ln>
            <a:noFill/>
          </a:ln>
        </p:spPr>
      </p:pic>
      <p:sp>
        <p:nvSpPr>
          <p:cNvPr id="6" name="Google Shape;367;p31">
            <a:extLst>
              <a:ext uri="{FF2B5EF4-FFF2-40B4-BE49-F238E27FC236}">
                <a16:creationId xmlns:a16="http://schemas.microsoft.com/office/drawing/2014/main" id="{22C3F34B-ABEF-FAF5-E692-F74F4A46FDE7}"/>
              </a:ext>
            </a:extLst>
          </p:cNvPr>
          <p:cNvSpPr txBox="1">
            <a:spLocks/>
          </p:cNvSpPr>
          <p:nvPr/>
        </p:nvSpPr>
        <p:spPr>
          <a:xfrm rot="599198">
            <a:off x="1193395" y="1620515"/>
            <a:ext cx="1212674" cy="97662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400">
                <a:latin typeface="#9Slide07 Stormtrooper" panose="020B0500000000000000" pitchFamily="34" charset="0"/>
              </a:rPr>
              <a:t>03</a:t>
            </a:r>
          </a:p>
        </p:txBody>
      </p:sp>
    </p:spTree>
    <p:extLst>
      <p:ext uri="{BB962C8B-B14F-4D97-AF65-F5344CB8AC3E}">
        <p14:creationId xmlns:p14="http://schemas.microsoft.com/office/powerpoint/2010/main" val="2685283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47" name="TextBox 46">
            <a:extLst>
              <a:ext uri="{FF2B5EF4-FFF2-40B4-BE49-F238E27FC236}">
                <a16:creationId xmlns:a16="http://schemas.microsoft.com/office/drawing/2014/main" id="{845FA4D7-B6CA-9C6C-2AB3-A8E4B3099198}"/>
              </a:ext>
            </a:extLst>
          </p:cNvPr>
          <p:cNvSpPr txBox="1"/>
          <p:nvPr/>
        </p:nvSpPr>
        <p:spPr>
          <a:xfrm>
            <a:off x="667682" y="242435"/>
            <a:ext cx="7673462" cy="954107"/>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pPr algn="ctr"/>
            <a:r>
              <a:rPr lang="en-US" sz="2800" b="1">
                <a:solidFill>
                  <a:schemeClr val="bg2">
                    <a:lumMod val="25000"/>
                  </a:schemeClr>
                </a:solidFill>
                <a:latin typeface="UTM Avo" panose="02040603050506020204" pitchFamily="18" charset="0"/>
                <a:cs typeface="Arial" panose="020B0604020202020204" pitchFamily="34" charset="0"/>
              </a:rPr>
              <a:t>Bài 1: </a:t>
            </a:r>
            <a:r>
              <a:rPr lang="en-US" sz="2800" b="1">
                <a:latin typeface="UTM Avo" panose="02040603050506020204" pitchFamily="18" charset="0"/>
                <a:cs typeface="Arial" panose="020B0604020202020204" pitchFamily="34" charset="0"/>
              </a:rPr>
              <a:t>Tìm </a:t>
            </a:r>
            <a:r>
              <a:rPr lang="en-US" sz="2800" b="1" dirty="0" err="1">
                <a:latin typeface="UTM Avo" panose="02040603050506020204" pitchFamily="18" charset="0"/>
                <a:cs typeface="Arial" panose="020B0604020202020204" pitchFamily="34" charset="0"/>
              </a:rPr>
              <a:t>các</a:t>
            </a:r>
            <a:r>
              <a:rPr lang="en-US" sz="2800" b="1" dirty="0">
                <a:latin typeface="UTM Avo" panose="02040603050506020204" pitchFamily="18" charset="0"/>
                <a:cs typeface="Arial" panose="020B0604020202020204" pitchFamily="34" charset="0"/>
              </a:rPr>
              <a:t> </a:t>
            </a:r>
            <a:r>
              <a:rPr lang="en-US" sz="2800" b="1" dirty="0" err="1">
                <a:latin typeface="UTM Avo" panose="02040603050506020204" pitchFamily="18" charset="0"/>
                <a:cs typeface="Arial" panose="020B0604020202020204" pitchFamily="34" charset="0"/>
              </a:rPr>
              <a:t>từ</a:t>
            </a:r>
            <a:r>
              <a:rPr lang="en-US" sz="2800" b="1" dirty="0">
                <a:latin typeface="UTM Avo" panose="02040603050506020204" pitchFamily="18" charset="0"/>
                <a:cs typeface="Arial" panose="020B0604020202020204" pitchFamily="34" charset="0"/>
              </a:rPr>
              <a:t> </a:t>
            </a:r>
            <a:r>
              <a:rPr lang="en-US" sz="2800" b="1" dirty="0" err="1">
                <a:latin typeface="UTM Avo" panose="02040603050506020204" pitchFamily="18" charset="0"/>
                <a:cs typeface="Arial" panose="020B0604020202020204" pitchFamily="34" charset="0"/>
              </a:rPr>
              <a:t>có</a:t>
            </a:r>
            <a:r>
              <a:rPr lang="en-US" sz="2800" b="1" dirty="0">
                <a:latin typeface="UTM Avo" panose="02040603050506020204" pitchFamily="18" charset="0"/>
                <a:cs typeface="Arial" panose="020B0604020202020204" pitchFamily="34" charset="0"/>
              </a:rPr>
              <a:t> </a:t>
            </a:r>
            <a:r>
              <a:rPr lang="en-US" sz="2800" b="1" dirty="0" err="1">
                <a:latin typeface="UTM Avo" panose="02040603050506020204" pitchFamily="18" charset="0"/>
                <a:cs typeface="Arial" panose="020B0604020202020204" pitchFamily="34" charset="0"/>
              </a:rPr>
              <a:t>tiếng</a:t>
            </a:r>
            <a:r>
              <a:rPr lang="en-US" sz="2800" b="1" dirty="0">
                <a:latin typeface="UTM Avo" panose="02040603050506020204" pitchFamily="18" charset="0"/>
                <a:cs typeface="Arial" panose="020B0604020202020204" pitchFamily="34" charset="0"/>
              </a:rPr>
              <a:t> </a:t>
            </a:r>
            <a:r>
              <a:rPr lang="en-US" sz="2800" b="1" dirty="0" err="1">
                <a:latin typeface="UTM Avo" panose="02040603050506020204" pitchFamily="18" charset="0"/>
                <a:cs typeface="Arial" panose="020B0604020202020204" pitchFamily="34" charset="0"/>
              </a:rPr>
              <a:t>mở</a:t>
            </a:r>
            <a:r>
              <a:rPr lang="en-US" sz="2800" b="1" dirty="0">
                <a:latin typeface="UTM Avo" panose="02040603050506020204" pitchFamily="18" charset="0"/>
                <a:cs typeface="Arial" panose="020B0604020202020204" pitchFamily="34" charset="0"/>
              </a:rPr>
              <a:t> </a:t>
            </a:r>
            <a:r>
              <a:rPr lang="en-US" sz="2800" b="1" err="1">
                <a:latin typeface="UTM Avo" panose="02040603050506020204" pitchFamily="18" charset="0"/>
                <a:cs typeface="Arial" panose="020B0604020202020204" pitchFamily="34" charset="0"/>
              </a:rPr>
              <a:t>đầu</a:t>
            </a:r>
            <a:r>
              <a:rPr lang="en-US" sz="2800" b="1">
                <a:latin typeface="UTM Avo" panose="02040603050506020204" pitchFamily="18" charset="0"/>
                <a:cs typeface="Arial" panose="020B0604020202020204" pitchFamily="34" charset="0"/>
              </a:rPr>
              <a:t> bằng</a:t>
            </a:r>
          </a:p>
          <a:p>
            <a:pPr algn="ctr"/>
            <a:r>
              <a:rPr lang="en-US" sz="2800" b="1">
                <a:latin typeface="UTM Avo" panose="02040603050506020204" pitchFamily="18" charset="0"/>
                <a:cs typeface="Arial" panose="020B0604020202020204" pitchFamily="34" charset="0"/>
              </a:rPr>
              <a:t> </a:t>
            </a:r>
            <a:r>
              <a:rPr lang="en-US" sz="2800" b="1" dirty="0">
                <a:solidFill>
                  <a:srgbClr val="03904F"/>
                </a:solidFill>
                <a:latin typeface="UTM Avo" panose="02040603050506020204" pitchFamily="18" charset="0"/>
                <a:cs typeface="Arial" panose="020B0604020202020204" pitchFamily="34" charset="0"/>
              </a:rPr>
              <a:t>r</a:t>
            </a:r>
            <a:r>
              <a:rPr lang="en-US" sz="2800" b="1" dirty="0">
                <a:latin typeface="UTM Avo" panose="02040603050506020204" pitchFamily="18" charset="0"/>
                <a:cs typeface="Arial" panose="020B0604020202020204" pitchFamily="34" charset="0"/>
              </a:rPr>
              <a:t>, </a:t>
            </a:r>
            <a:r>
              <a:rPr lang="en-US" sz="2800" b="1" dirty="0">
                <a:solidFill>
                  <a:srgbClr val="03904F"/>
                </a:solidFill>
                <a:latin typeface="UTM Avo" panose="02040603050506020204" pitchFamily="18" charset="0"/>
                <a:cs typeface="Arial" panose="020B0604020202020204" pitchFamily="34" charset="0"/>
              </a:rPr>
              <a:t>d</a:t>
            </a:r>
            <a:r>
              <a:rPr lang="en-US" sz="2800" b="1" dirty="0">
                <a:latin typeface="UTM Avo" panose="02040603050506020204" pitchFamily="18" charset="0"/>
                <a:cs typeface="Arial" panose="020B0604020202020204" pitchFamily="34" charset="0"/>
              </a:rPr>
              <a:t> </a:t>
            </a:r>
            <a:r>
              <a:rPr lang="en-US" sz="2800" b="1" dirty="0" err="1">
                <a:latin typeface="UTM Avo" panose="02040603050506020204" pitchFamily="18" charset="0"/>
                <a:cs typeface="Arial" panose="020B0604020202020204" pitchFamily="34" charset="0"/>
              </a:rPr>
              <a:t>hoặc</a:t>
            </a:r>
            <a:r>
              <a:rPr lang="en-US" sz="2800" b="1" dirty="0">
                <a:latin typeface="UTM Avo" panose="02040603050506020204" pitchFamily="18" charset="0"/>
                <a:cs typeface="Arial" panose="020B0604020202020204" pitchFamily="34" charset="0"/>
              </a:rPr>
              <a:t> </a:t>
            </a:r>
            <a:r>
              <a:rPr lang="en-US" sz="2800" b="1" dirty="0" err="1">
                <a:solidFill>
                  <a:srgbClr val="03904F"/>
                </a:solidFill>
                <a:latin typeface="UTM Avo" panose="02040603050506020204" pitchFamily="18" charset="0"/>
                <a:cs typeface="Arial" panose="020B0604020202020204" pitchFamily="34" charset="0"/>
              </a:rPr>
              <a:t>gi</a:t>
            </a:r>
            <a:r>
              <a:rPr lang="en-US" sz="2800" b="1" dirty="0">
                <a:solidFill>
                  <a:srgbClr val="03904F"/>
                </a:solidFill>
                <a:latin typeface="UTM Avo" panose="02040603050506020204" pitchFamily="18" charset="0"/>
                <a:cs typeface="Arial" panose="020B0604020202020204" pitchFamily="34" charset="0"/>
              </a:rPr>
              <a:t> </a:t>
            </a:r>
            <a:r>
              <a:rPr lang="en-US" sz="2800" b="1" dirty="0" err="1">
                <a:latin typeface="UTM Avo" panose="02040603050506020204" pitchFamily="18" charset="0"/>
                <a:cs typeface="Arial" panose="020B0604020202020204" pitchFamily="34" charset="0"/>
              </a:rPr>
              <a:t>có</a:t>
            </a:r>
            <a:r>
              <a:rPr lang="en-US" sz="2800" b="1" dirty="0">
                <a:latin typeface="UTM Avo" panose="02040603050506020204" pitchFamily="18" charset="0"/>
                <a:cs typeface="Arial" panose="020B0604020202020204" pitchFamily="34" charset="0"/>
              </a:rPr>
              <a:t> </a:t>
            </a:r>
            <a:r>
              <a:rPr lang="en-US" sz="2800" b="1" dirty="0" err="1">
                <a:latin typeface="UTM Avo" panose="02040603050506020204" pitchFamily="18" charset="0"/>
                <a:cs typeface="Arial" panose="020B0604020202020204" pitchFamily="34" charset="0"/>
              </a:rPr>
              <a:t>nghĩa</a:t>
            </a:r>
            <a:r>
              <a:rPr lang="en-US" sz="2800" b="1" dirty="0">
                <a:latin typeface="UTM Avo" panose="02040603050506020204" pitchFamily="18" charset="0"/>
                <a:cs typeface="Arial" panose="020B0604020202020204" pitchFamily="34" charset="0"/>
              </a:rPr>
              <a:t> </a:t>
            </a:r>
            <a:r>
              <a:rPr lang="en-US" sz="2800" b="1" dirty="0" err="1">
                <a:latin typeface="UTM Avo" panose="02040603050506020204" pitchFamily="18" charset="0"/>
                <a:cs typeface="Arial" panose="020B0604020202020204" pitchFamily="34" charset="0"/>
              </a:rPr>
              <a:t>sau</a:t>
            </a:r>
            <a:r>
              <a:rPr lang="en-US" sz="2800" b="1" dirty="0">
                <a:latin typeface="UTM Avo" panose="02040603050506020204" pitchFamily="18" charset="0"/>
                <a:cs typeface="Arial" panose="020B0604020202020204" pitchFamily="34" charset="0"/>
              </a:rPr>
              <a:t>:</a:t>
            </a:r>
          </a:p>
        </p:txBody>
      </p:sp>
      <p:sp>
        <p:nvSpPr>
          <p:cNvPr id="48" name="TextBox 47">
            <a:extLst>
              <a:ext uri="{FF2B5EF4-FFF2-40B4-BE49-F238E27FC236}">
                <a16:creationId xmlns:a16="http://schemas.microsoft.com/office/drawing/2014/main" id="{AD038001-A068-F96B-304C-69D04DC6D1AE}"/>
              </a:ext>
            </a:extLst>
          </p:cNvPr>
          <p:cNvSpPr txBox="1"/>
          <p:nvPr/>
        </p:nvSpPr>
        <p:spPr>
          <a:xfrm>
            <a:off x="830968" y="1627430"/>
            <a:ext cx="3544923" cy="954107"/>
          </a:xfrm>
          <a:prstGeom prst="rect">
            <a:avLst/>
          </a:prstGeom>
          <a:solidFill>
            <a:srgbClr val="FFC000"/>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800" dirty="0" err="1">
                <a:solidFill>
                  <a:schemeClr val="tx1"/>
                </a:solidFill>
                <a:latin typeface="UTM Avo" panose="02040603050506020204" pitchFamily="18" charset="0"/>
                <a:cs typeface="Arial" panose="020B0604020202020204" pitchFamily="34" charset="0"/>
              </a:rPr>
              <a:t>Có</a:t>
            </a:r>
            <a:r>
              <a:rPr lang="en-US" sz="2800" dirty="0">
                <a:solidFill>
                  <a:schemeClr val="tx1"/>
                </a:solidFill>
                <a:latin typeface="UTM Avo" panose="02040603050506020204" pitchFamily="18" charset="0"/>
                <a:cs typeface="Arial" panose="020B0604020202020204" pitchFamily="34" charset="0"/>
              </a:rPr>
              <a:t> </a:t>
            </a:r>
            <a:r>
              <a:rPr lang="en-US" sz="2800" dirty="0" err="1">
                <a:solidFill>
                  <a:schemeClr val="tx1"/>
                </a:solidFill>
                <a:latin typeface="UTM Avo" panose="02040603050506020204" pitchFamily="18" charset="0"/>
                <a:cs typeface="Arial" panose="020B0604020202020204" pitchFamily="34" charset="0"/>
              </a:rPr>
              <a:t>giá</a:t>
            </a:r>
            <a:r>
              <a:rPr lang="en-US" sz="2800" dirty="0">
                <a:solidFill>
                  <a:schemeClr val="tx1"/>
                </a:solidFill>
                <a:latin typeface="UTM Avo" panose="02040603050506020204" pitchFamily="18" charset="0"/>
                <a:cs typeface="Arial" panose="020B0604020202020204" pitchFamily="34" charset="0"/>
              </a:rPr>
              <a:t> </a:t>
            </a:r>
            <a:r>
              <a:rPr lang="en-US" sz="2800" dirty="0" err="1">
                <a:solidFill>
                  <a:schemeClr val="tx1"/>
                </a:solidFill>
                <a:latin typeface="UTM Avo" panose="02040603050506020204" pitchFamily="18" charset="0"/>
                <a:cs typeface="Arial" panose="020B0604020202020204" pitchFamily="34" charset="0"/>
              </a:rPr>
              <a:t>thấp</a:t>
            </a:r>
            <a:r>
              <a:rPr lang="en-US" sz="2800" dirty="0">
                <a:solidFill>
                  <a:schemeClr val="tx1"/>
                </a:solidFill>
                <a:latin typeface="UTM Avo" panose="02040603050506020204" pitchFamily="18" charset="0"/>
                <a:cs typeface="Arial" panose="020B0604020202020204" pitchFamily="34" charset="0"/>
              </a:rPr>
              <a:t> </a:t>
            </a:r>
            <a:r>
              <a:rPr lang="en-US" sz="2800" dirty="0" err="1">
                <a:solidFill>
                  <a:schemeClr val="tx1"/>
                </a:solidFill>
                <a:latin typeface="UTM Avo" panose="02040603050506020204" pitchFamily="18" charset="0"/>
                <a:cs typeface="Arial" panose="020B0604020202020204" pitchFamily="34" charset="0"/>
              </a:rPr>
              <a:t>hơn</a:t>
            </a:r>
            <a:r>
              <a:rPr lang="en-US" sz="2800" dirty="0">
                <a:solidFill>
                  <a:schemeClr val="tx1"/>
                </a:solidFill>
                <a:latin typeface="UTM Avo" panose="02040603050506020204" pitchFamily="18" charset="0"/>
                <a:cs typeface="Arial" panose="020B0604020202020204" pitchFamily="34" charset="0"/>
              </a:rPr>
              <a:t> </a:t>
            </a:r>
            <a:r>
              <a:rPr lang="en-US" sz="2800" dirty="0" err="1">
                <a:solidFill>
                  <a:schemeClr val="tx1"/>
                </a:solidFill>
                <a:latin typeface="UTM Avo" panose="02040603050506020204" pitchFamily="18" charset="0"/>
                <a:cs typeface="Arial" panose="020B0604020202020204" pitchFamily="34" charset="0"/>
              </a:rPr>
              <a:t>mức</a:t>
            </a:r>
            <a:r>
              <a:rPr lang="en-US" sz="2800" dirty="0">
                <a:solidFill>
                  <a:schemeClr val="tx1"/>
                </a:solidFill>
                <a:latin typeface="UTM Avo" panose="02040603050506020204" pitchFamily="18" charset="0"/>
                <a:cs typeface="Arial" panose="020B0604020202020204" pitchFamily="34" charset="0"/>
              </a:rPr>
              <a:t> </a:t>
            </a:r>
            <a:r>
              <a:rPr lang="en-US" sz="2800" dirty="0" err="1">
                <a:solidFill>
                  <a:schemeClr val="tx1"/>
                </a:solidFill>
                <a:latin typeface="UTM Avo" panose="02040603050506020204" pitchFamily="18" charset="0"/>
                <a:cs typeface="Arial" panose="020B0604020202020204" pitchFamily="34" charset="0"/>
              </a:rPr>
              <a:t>bình</a:t>
            </a:r>
            <a:r>
              <a:rPr lang="en-US" sz="2800" dirty="0">
                <a:solidFill>
                  <a:schemeClr val="tx1"/>
                </a:solidFill>
                <a:latin typeface="UTM Avo" panose="02040603050506020204" pitchFamily="18" charset="0"/>
                <a:cs typeface="Arial" panose="020B0604020202020204" pitchFamily="34" charset="0"/>
              </a:rPr>
              <a:t> </a:t>
            </a:r>
            <a:r>
              <a:rPr lang="en-US" sz="2800" dirty="0" err="1">
                <a:solidFill>
                  <a:schemeClr val="tx1"/>
                </a:solidFill>
                <a:latin typeface="UTM Avo" panose="02040603050506020204" pitchFamily="18" charset="0"/>
                <a:cs typeface="Arial" panose="020B0604020202020204" pitchFamily="34" charset="0"/>
              </a:rPr>
              <a:t>thường</a:t>
            </a:r>
            <a:endParaRPr lang="en-US" sz="2800" dirty="0">
              <a:solidFill>
                <a:schemeClr val="tx1"/>
              </a:solidFill>
              <a:latin typeface="UTM Avo" panose="02040603050506020204" pitchFamily="18" charset="0"/>
              <a:cs typeface="Arial" panose="020B0604020202020204" pitchFamily="34" charset="0"/>
            </a:endParaRPr>
          </a:p>
        </p:txBody>
      </p:sp>
      <p:sp>
        <p:nvSpPr>
          <p:cNvPr id="49" name="TextBox 48">
            <a:extLst>
              <a:ext uri="{FF2B5EF4-FFF2-40B4-BE49-F238E27FC236}">
                <a16:creationId xmlns:a16="http://schemas.microsoft.com/office/drawing/2014/main" id="{A12C3D58-CC1B-4184-F259-1480F20AE525}"/>
              </a:ext>
            </a:extLst>
          </p:cNvPr>
          <p:cNvSpPr txBox="1"/>
          <p:nvPr/>
        </p:nvSpPr>
        <p:spPr>
          <a:xfrm>
            <a:off x="5097388" y="2571750"/>
            <a:ext cx="3113128" cy="523220"/>
          </a:xfrm>
          <a:prstGeom prst="rect">
            <a:avLst/>
          </a:prstGeom>
          <a:solidFill>
            <a:schemeClr val="bg1">
              <a:lumMod val="7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800" dirty="0" err="1">
                <a:solidFill>
                  <a:schemeClr val="tx2"/>
                </a:solidFill>
                <a:latin typeface="UTM Avo" panose="02040603050506020204" pitchFamily="18" charset="0"/>
                <a:cs typeface="Arial" panose="020B0604020202020204" pitchFamily="34" charset="0"/>
              </a:rPr>
              <a:t>Người</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nổi</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tiếng</a:t>
            </a:r>
            <a:endParaRPr lang="en-US" sz="2800" dirty="0">
              <a:solidFill>
                <a:schemeClr val="tx2"/>
              </a:solidFill>
              <a:latin typeface="UTM Avo" panose="02040603050506020204" pitchFamily="18" charset="0"/>
              <a:cs typeface="Arial" panose="020B0604020202020204" pitchFamily="34" charset="0"/>
            </a:endParaRPr>
          </a:p>
        </p:txBody>
      </p:sp>
      <p:sp>
        <p:nvSpPr>
          <p:cNvPr id="50" name="TextBox 49">
            <a:extLst>
              <a:ext uri="{FF2B5EF4-FFF2-40B4-BE49-F238E27FC236}">
                <a16:creationId xmlns:a16="http://schemas.microsoft.com/office/drawing/2014/main" id="{DF4B7C8D-B002-D73D-FDEA-04DE9AA2DCE5}"/>
              </a:ext>
            </a:extLst>
          </p:cNvPr>
          <p:cNvSpPr txBox="1"/>
          <p:nvPr/>
        </p:nvSpPr>
        <p:spPr>
          <a:xfrm>
            <a:off x="1687562" y="3516070"/>
            <a:ext cx="6076674" cy="1384995"/>
          </a:xfrm>
          <a:prstGeom prst="rect">
            <a:avLst/>
          </a:prstGeom>
          <a:solidFill>
            <a:schemeClr val="bg1"/>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800" dirty="0" err="1">
                <a:solidFill>
                  <a:schemeClr val="tx2"/>
                </a:solidFill>
                <a:latin typeface="UTM Avo" panose="02040603050506020204" pitchFamily="18" charset="0"/>
                <a:cs typeface="Arial" panose="020B0604020202020204" pitchFamily="34" charset="0"/>
              </a:rPr>
              <a:t>Đồ</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dùng</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để</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nằm</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ngủ</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thường</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làm</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bằng</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gỗ</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tre</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có</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khung</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trên</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mặt</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trải</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chiếu</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hoặc</a:t>
            </a:r>
            <a:r>
              <a:rPr lang="en-US" sz="2800" dirty="0">
                <a:solidFill>
                  <a:schemeClr val="tx2"/>
                </a:solidFill>
                <a:latin typeface="UTM Avo" panose="02040603050506020204" pitchFamily="18" charset="0"/>
                <a:cs typeface="Arial" panose="020B0604020202020204" pitchFamily="34" charset="0"/>
              </a:rPr>
              <a:t> </a:t>
            </a:r>
            <a:r>
              <a:rPr lang="en-US" sz="2800" dirty="0" err="1">
                <a:solidFill>
                  <a:schemeClr val="tx2"/>
                </a:solidFill>
                <a:latin typeface="UTM Avo" panose="02040603050506020204" pitchFamily="18" charset="0"/>
                <a:cs typeface="Arial" panose="020B0604020202020204" pitchFamily="34" charset="0"/>
              </a:rPr>
              <a:t>đệm</a:t>
            </a:r>
            <a:endParaRPr lang="en-US" sz="2800" dirty="0">
              <a:solidFill>
                <a:schemeClr val="tx2"/>
              </a:solidFill>
              <a:latin typeface="UTM Avo" panose="02040603050506020204" pitchFamily="18"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100"/>
                                  </p:iterate>
                                  <p:childTnLst>
                                    <p:set>
                                      <p:cBhvr>
                                        <p:cTn id="6" dur="1" fill="hold">
                                          <p:stCondLst>
                                            <p:cond delay="0"/>
                                          </p:stCondLst>
                                        </p:cTn>
                                        <p:tgtEl>
                                          <p:spTgt spid="47"/>
                                        </p:tgtEl>
                                        <p:attrNameLst>
                                          <p:attrName>style.visibility</p:attrName>
                                        </p:attrNameLst>
                                      </p:cBhvr>
                                      <p:to>
                                        <p:strVal val="visible"/>
                                      </p:to>
                                    </p:set>
                                  </p:childTnLst>
                                </p:cTn>
                              </p:par>
                            </p:childTnLst>
                          </p:cTn>
                        </p:par>
                        <p:par>
                          <p:cTn id="7" fill="hold">
                            <p:stCondLst>
                              <p:cond delay="4801"/>
                            </p:stCondLst>
                            <p:childTnLst>
                              <p:par>
                                <p:cTn id="8" presetID="31" presetClass="entr" presetSubtype="0" fill="hold" grpId="0" nodeType="afterEffect">
                                  <p:stCondLst>
                                    <p:cond delay="0"/>
                                  </p:stCondLst>
                                  <p:childTnLst>
                                    <p:set>
                                      <p:cBhvr>
                                        <p:cTn id="9" dur="1" fill="hold">
                                          <p:stCondLst>
                                            <p:cond delay="0"/>
                                          </p:stCondLst>
                                        </p:cTn>
                                        <p:tgtEl>
                                          <p:spTgt spid="48"/>
                                        </p:tgtEl>
                                        <p:attrNameLst>
                                          <p:attrName>style.visibility</p:attrName>
                                        </p:attrNameLst>
                                      </p:cBhvr>
                                      <p:to>
                                        <p:strVal val="visible"/>
                                      </p:to>
                                    </p:set>
                                    <p:anim calcmode="lin" valueType="num">
                                      <p:cBhvr>
                                        <p:cTn id="10" dur="750" fill="hold"/>
                                        <p:tgtEl>
                                          <p:spTgt spid="48"/>
                                        </p:tgtEl>
                                        <p:attrNameLst>
                                          <p:attrName>ppt_w</p:attrName>
                                        </p:attrNameLst>
                                      </p:cBhvr>
                                      <p:tavLst>
                                        <p:tav tm="0">
                                          <p:val>
                                            <p:fltVal val="0"/>
                                          </p:val>
                                        </p:tav>
                                        <p:tav tm="100000">
                                          <p:val>
                                            <p:strVal val="#ppt_w"/>
                                          </p:val>
                                        </p:tav>
                                      </p:tavLst>
                                    </p:anim>
                                    <p:anim calcmode="lin" valueType="num">
                                      <p:cBhvr>
                                        <p:cTn id="11" dur="750" fill="hold"/>
                                        <p:tgtEl>
                                          <p:spTgt spid="48"/>
                                        </p:tgtEl>
                                        <p:attrNameLst>
                                          <p:attrName>ppt_h</p:attrName>
                                        </p:attrNameLst>
                                      </p:cBhvr>
                                      <p:tavLst>
                                        <p:tav tm="0">
                                          <p:val>
                                            <p:fltVal val="0"/>
                                          </p:val>
                                        </p:tav>
                                        <p:tav tm="100000">
                                          <p:val>
                                            <p:strVal val="#ppt_h"/>
                                          </p:val>
                                        </p:tav>
                                      </p:tavLst>
                                    </p:anim>
                                    <p:anim calcmode="lin" valueType="num">
                                      <p:cBhvr>
                                        <p:cTn id="12" dur="750" fill="hold"/>
                                        <p:tgtEl>
                                          <p:spTgt spid="48"/>
                                        </p:tgtEl>
                                        <p:attrNameLst>
                                          <p:attrName>style.rotation</p:attrName>
                                        </p:attrNameLst>
                                      </p:cBhvr>
                                      <p:tavLst>
                                        <p:tav tm="0">
                                          <p:val>
                                            <p:fltVal val="90"/>
                                          </p:val>
                                        </p:tav>
                                        <p:tav tm="100000">
                                          <p:val>
                                            <p:fltVal val="0"/>
                                          </p:val>
                                        </p:tav>
                                      </p:tavLst>
                                    </p:anim>
                                    <p:animEffect transition="in" filter="fade">
                                      <p:cBhvr>
                                        <p:cTn id="13" dur="750"/>
                                        <p:tgtEl>
                                          <p:spTgt spid="48"/>
                                        </p:tgtEl>
                                      </p:cBhvr>
                                    </p:animEffect>
                                  </p:childTnLst>
                                </p:cTn>
                              </p:par>
                            </p:childTnLst>
                          </p:cTn>
                        </p:par>
                        <p:par>
                          <p:cTn id="14" fill="hold">
                            <p:stCondLst>
                              <p:cond delay="5551"/>
                            </p:stCondLst>
                            <p:childTnLst>
                              <p:par>
                                <p:cTn id="15" presetID="31" presetClass="entr" presetSubtype="0" fill="hold" grpId="0" nodeType="afterEffect">
                                  <p:stCondLst>
                                    <p:cond delay="0"/>
                                  </p:stCondLst>
                                  <p:childTnLst>
                                    <p:set>
                                      <p:cBhvr>
                                        <p:cTn id="16" dur="1" fill="hold">
                                          <p:stCondLst>
                                            <p:cond delay="0"/>
                                          </p:stCondLst>
                                        </p:cTn>
                                        <p:tgtEl>
                                          <p:spTgt spid="49"/>
                                        </p:tgtEl>
                                        <p:attrNameLst>
                                          <p:attrName>style.visibility</p:attrName>
                                        </p:attrNameLst>
                                      </p:cBhvr>
                                      <p:to>
                                        <p:strVal val="visible"/>
                                      </p:to>
                                    </p:set>
                                    <p:anim calcmode="lin" valueType="num">
                                      <p:cBhvr>
                                        <p:cTn id="17" dur="750" fill="hold"/>
                                        <p:tgtEl>
                                          <p:spTgt spid="49"/>
                                        </p:tgtEl>
                                        <p:attrNameLst>
                                          <p:attrName>ppt_w</p:attrName>
                                        </p:attrNameLst>
                                      </p:cBhvr>
                                      <p:tavLst>
                                        <p:tav tm="0">
                                          <p:val>
                                            <p:fltVal val="0"/>
                                          </p:val>
                                        </p:tav>
                                        <p:tav tm="100000">
                                          <p:val>
                                            <p:strVal val="#ppt_w"/>
                                          </p:val>
                                        </p:tav>
                                      </p:tavLst>
                                    </p:anim>
                                    <p:anim calcmode="lin" valueType="num">
                                      <p:cBhvr>
                                        <p:cTn id="18" dur="750" fill="hold"/>
                                        <p:tgtEl>
                                          <p:spTgt spid="49"/>
                                        </p:tgtEl>
                                        <p:attrNameLst>
                                          <p:attrName>ppt_h</p:attrName>
                                        </p:attrNameLst>
                                      </p:cBhvr>
                                      <p:tavLst>
                                        <p:tav tm="0">
                                          <p:val>
                                            <p:fltVal val="0"/>
                                          </p:val>
                                        </p:tav>
                                        <p:tav tm="100000">
                                          <p:val>
                                            <p:strVal val="#ppt_h"/>
                                          </p:val>
                                        </p:tav>
                                      </p:tavLst>
                                    </p:anim>
                                    <p:anim calcmode="lin" valueType="num">
                                      <p:cBhvr>
                                        <p:cTn id="19" dur="750" fill="hold"/>
                                        <p:tgtEl>
                                          <p:spTgt spid="49"/>
                                        </p:tgtEl>
                                        <p:attrNameLst>
                                          <p:attrName>style.rotation</p:attrName>
                                        </p:attrNameLst>
                                      </p:cBhvr>
                                      <p:tavLst>
                                        <p:tav tm="0">
                                          <p:val>
                                            <p:fltVal val="90"/>
                                          </p:val>
                                        </p:tav>
                                        <p:tav tm="100000">
                                          <p:val>
                                            <p:fltVal val="0"/>
                                          </p:val>
                                        </p:tav>
                                      </p:tavLst>
                                    </p:anim>
                                    <p:animEffect transition="in" filter="fade">
                                      <p:cBhvr>
                                        <p:cTn id="20" dur="750"/>
                                        <p:tgtEl>
                                          <p:spTgt spid="49"/>
                                        </p:tgtEl>
                                      </p:cBhvr>
                                    </p:animEffect>
                                  </p:childTnLst>
                                </p:cTn>
                              </p:par>
                            </p:childTnLst>
                          </p:cTn>
                        </p:par>
                        <p:par>
                          <p:cTn id="21" fill="hold">
                            <p:stCondLst>
                              <p:cond delay="6301"/>
                            </p:stCondLst>
                            <p:childTnLst>
                              <p:par>
                                <p:cTn id="22" presetID="31" presetClass="entr" presetSubtype="0" fill="hold" grpId="0" nodeType="afterEffect">
                                  <p:stCondLst>
                                    <p:cond delay="0"/>
                                  </p:stCondLst>
                                  <p:childTnLst>
                                    <p:set>
                                      <p:cBhvr>
                                        <p:cTn id="23" dur="1" fill="hold">
                                          <p:stCondLst>
                                            <p:cond delay="0"/>
                                          </p:stCondLst>
                                        </p:cTn>
                                        <p:tgtEl>
                                          <p:spTgt spid="50"/>
                                        </p:tgtEl>
                                        <p:attrNameLst>
                                          <p:attrName>style.visibility</p:attrName>
                                        </p:attrNameLst>
                                      </p:cBhvr>
                                      <p:to>
                                        <p:strVal val="visible"/>
                                      </p:to>
                                    </p:set>
                                    <p:anim calcmode="lin" valueType="num">
                                      <p:cBhvr>
                                        <p:cTn id="24" dur="750" fill="hold"/>
                                        <p:tgtEl>
                                          <p:spTgt spid="50"/>
                                        </p:tgtEl>
                                        <p:attrNameLst>
                                          <p:attrName>ppt_w</p:attrName>
                                        </p:attrNameLst>
                                      </p:cBhvr>
                                      <p:tavLst>
                                        <p:tav tm="0">
                                          <p:val>
                                            <p:fltVal val="0"/>
                                          </p:val>
                                        </p:tav>
                                        <p:tav tm="100000">
                                          <p:val>
                                            <p:strVal val="#ppt_w"/>
                                          </p:val>
                                        </p:tav>
                                      </p:tavLst>
                                    </p:anim>
                                    <p:anim calcmode="lin" valueType="num">
                                      <p:cBhvr>
                                        <p:cTn id="25" dur="750" fill="hold"/>
                                        <p:tgtEl>
                                          <p:spTgt spid="50"/>
                                        </p:tgtEl>
                                        <p:attrNameLst>
                                          <p:attrName>ppt_h</p:attrName>
                                        </p:attrNameLst>
                                      </p:cBhvr>
                                      <p:tavLst>
                                        <p:tav tm="0">
                                          <p:val>
                                            <p:fltVal val="0"/>
                                          </p:val>
                                        </p:tav>
                                        <p:tav tm="100000">
                                          <p:val>
                                            <p:strVal val="#ppt_h"/>
                                          </p:val>
                                        </p:tav>
                                      </p:tavLst>
                                    </p:anim>
                                    <p:anim calcmode="lin" valueType="num">
                                      <p:cBhvr>
                                        <p:cTn id="26" dur="750" fill="hold"/>
                                        <p:tgtEl>
                                          <p:spTgt spid="50"/>
                                        </p:tgtEl>
                                        <p:attrNameLst>
                                          <p:attrName>style.rotation</p:attrName>
                                        </p:attrNameLst>
                                      </p:cBhvr>
                                      <p:tavLst>
                                        <p:tav tm="0">
                                          <p:val>
                                            <p:fltVal val="90"/>
                                          </p:val>
                                        </p:tav>
                                        <p:tav tm="100000">
                                          <p:val>
                                            <p:fltVal val="0"/>
                                          </p:val>
                                        </p:tav>
                                      </p:tavLst>
                                    </p:anim>
                                    <p:animEffect transition="in" filter="fade">
                                      <p:cBhvr>
                                        <p:cTn id="27" dur="75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P spid="49" grpId="0" animBg="1"/>
      <p:bldP spid="5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25" name="TextBox 24">
            <a:extLst>
              <a:ext uri="{FF2B5EF4-FFF2-40B4-BE49-F238E27FC236}">
                <a16:creationId xmlns:a16="http://schemas.microsoft.com/office/drawing/2014/main" id="{8E293EA0-623C-39BD-A942-9A73BF81CEF0}"/>
              </a:ext>
            </a:extLst>
          </p:cNvPr>
          <p:cNvSpPr txBox="1"/>
          <p:nvPr/>
        </p:nvSpPr>
        <p:spPr>
          <a:xfrm>
            <a:off x="858178" y="1211668"/>
            <a:ext cx="7553753" cy="523220"/>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800" b="1" dirty="0" err="1">
                <a:solidFill>
                  <a:schemeClr val="tx2"/>
                </a:solidFill>
                <a:latin typeface="UTM Avo" panose="02040603050506020204" pitchFamily="18" charset="0"/>
                <a:cs typeface="Arial" panose="020B0604020202020204" pitchFamily="34" charset="0"/>
              </a:rPr>
              <a:t>Có</a:t>
            </a:r>
            <a:r>
              <a:rPr lang="en-US" sz="2800" b="1" dirty="0">
                <a:solidFill>
                  <a:schemeClr val="tx2"/>
                </a:solidFill>
                <a:latin typeface="UTM Avo" panose="02040603050506020204" pitchFamily="18" charset="0"/>
                <a:cs typeface="Arial" panose="020B0604020202020204" pitchFamily="34" charset="0"/>
              </a:rPr>
              <a:t> </a:t>
            </a:r>
            <a:r>
              <a:rPr lang="en-US" sz="2800" b="1" dirty="0" err="1">
                <a:solidFill>
                  <a:schemeClr val="tx2"/>
                </a:solidFill>
                <a:latin typeface="UTM Avo" panose="02040603050506020204" pitchFamily="18" charset="0"/>
                <a:cs typeface="Arial" panose="020B0604020202020204" pitchFamily="34" charset="0"/>
              </a:rPr>
              <a:t>giá</a:t>
            </a:r>
            <a:r>
              <a:rPr lang="en-US" sz="2800" b="1" dirty="0">
                <a:solidFill>
                  <a:schemeClr val="tx2"/>
                </a:solidFill>
                <a:latin typeface="UTM Avo" panose="02040603050506020204" pitchFamily="18" charset="0"/>
                <a:cs typeface="Arial" panose="020B0604020202020204" pitchFamily="34" charset="0"/>
              </a:rPr>
              <a:t> </a:t>
            </a:r>
            <a:r>
              <a:rPr lang="en-US" sz="2800" b="1" dirty="0" err="1">
                <a:solidFill>
                  <a:schemeClr val="tx2"/>
                </a:solidFill>
                <a:latin typeface="UTM Avo" panose="02040603050506020204" pitchFamily="18" charset="0"/>
                <a:cs typeface="Arial" panose="020B0604020202020204" pitchFamily="34" charset="0"/>
              </a:rPr>
              <a:t>thấp</a:t>
            </a:r>
            <a:r>
              <a:rPr lang="en-US" sz="2800" b="1" dirty="0">
                <a:solidFill>
                  <a:schemeClr val="tx2"/>
                </a:solidFill>
                <a:latin typeface="UTM Avo" panose="02040603050506020204" pitchFamily="18" charset="0"/>
                <a:cs typeface="Arial" panose="020B0604020202020204" pitchFamily="34" charset="0"/>
              </a:rPr>
              <a:t> </a:t>
            </a:r>
            <a:r>
              <a:rPr lang="en-US" sz="2800" b="1" dirty="0" err="1">
                <a:solidFill>
                  <a:schemeClr val="tx2"/>
                </a:solidFill>
                <a:latin typeface="UTM Avo" panose="02040603050506020204" pitchFamily="18" charset="0"/>
                <a:cs typeface="Arial" panose="020B0604020202020204" pitchFamily="34" charset="0"/>
              </a:rPr>
              <a:t>hơn</a:t>
            </a:r>
            <a:r>
              <a:rPr lang="en-US" sz="2800" b="1" dirty="0">
                <a:solidFill>
                  <a:schemeClr val="tx2"/>
                </a:solidFill>
                <a:latin typeface="UTM Avo" panose="02040603050506020204" pitchFamily="18" charset="0"/>
                <a:cs typeface="Arial" panose="020B0604020202020204" pitchFamily="34" charset="0"/>
              </a:rPr>
              <a:t> </a:t>
            </a:r>
            <a:r>
              <a:rPr lang="en-US" sz="2800" b="1" dirty="0" err="1">
                <a:solidFill>
                  <a:schemeClr val="tx2"/>
                </a:solidFill>
                <a:latin typeface="UTM Avo" panose="02040603050506020204" pitchFamily="18" charset="0"/>
                <a:cs typeface="Arial" panose="020B0604020202020204" pitchFamily="34" charset="0"/>
              </a:rPr>
              <a:t>mức</a:t>
            </a:r>
            <a:r>
              <a:rPr lang="en-US" sz="2800" b="1" dirty="0">
                <a:solidFill>
                  <a:schemeClr val="tx2"/>
                </a:solidFill>
                <a:latin typeface="UTM Avo" panose="02040603050506020204" pitchFamily="18" charset="0"/>
                <a:cs typeface="Arial" panose="020B0604020202020204" pitchFamily="34" charset="0"/>
              </a:rPr>
              <a:t> </a:t>
            </a:r>
            <a:r>
              <a:rPr lang="en-US" sz="2800" b="1" dirty="0" err="1">
                <a:solidFill>
                  <a:schemeClr val="tx2"/>
                </a:solidFill>
                <a:latin typeface="UTM Avo" panose="02040603050506020204" pitchFamily="18" charset="0"/>
                <a:cs typeface="Arial" panose="020B0604020202020204" pitchFamily="34" charset="0"/>
              </a:rPr>
              <a:t>bình</a:t>
            </a:r>
            <a:r>
              <a:rPr lang="en-US" sz="2800" b="1" dirty="0">
                <a:solidFill>
                  <a:schemeClr val="tx2"/>
                </a:solidFill>
                <a:latin typeface="UTM Avo" panose="02040603050506020204" pitchFamily="18" charset="0"/>
                <a:cs typeface="Arial" panose="020B0604020202020204" pitchFamily="34" charset="0"/>
              </a:rPr>
              <a:t> </a:t>
            </a:r>
            <a:r>
              <a:rPr lang="en-US" sz="2800" b="1" dirty="0" err="1">
                <a:solidFill>
                  <a:schemeClr val="tx2"/>
                </a:solidFill>
                <a:latin typeface="UTM Avo" panose="02040603050506020204" pitchFamily="18" charset="0"/>
                <a:cs typeface="Arial" panose="020B0604020202020204" pitchFamily="34" charset="0"/>
              </a:rPr>
              <a:t>thường</a:t>
            </a:r>
            <a:endParaRPr lang="en-US" sz="2800" b="1" dirty="0">
              <a:solidFill>
                <a:schemeClr val="tx2"/>
              </a:solidFill>
              <a:latin typeface="UTM Avo" panose="02040603050506020204" pitchFamily="18" charset="0"/>
              <a:cs typeface="Arial" panose="020B0604020202020204" pitchFamily="34" charset="0"/>
            </a:endParaRPr>
          </a:p>
        </p:txBody>
      </p:sp>
      <p:grpSp>
        <p:nvGrpSpPr>
          <p:cNvPr id="4" name="Group 3">
            <a:extLst>
              <a:ext uri="{FF2B5EF4-FFF2-40B4-BE49-F238E27FC236}">
                <a16:creationId xmlns:a16="http://schemas.microsoft.com/office/drawing/2014/main" id="{78266AA8-860F-D2F7-70E3-13BE9F5B5217}"/>
              </a:ext>
            </a:extLst>
          </p:cNvPr>
          <p:cNvGrpSpPr/>
          <p:nvPr/>
        </p:nvGrpSpPr>
        <p:grpSpPr>
          <a:xfrm>
            <a:off x="7754" y="1734887"/>
            <a:ext cx="2828947" cy="3273879"/>
            <a:chOff x="0" y="1829155"/>
            <a:chExt cx="3339191" cy="3502124"/>
          </a:xfrm>
        </p:grpSpPr>
        <p:pic>
          <p:nvPicPr>
            <p:cNvPr id="26" name="Google Shape;366;p31">
              <a:extLst>
                <a:ext uri="{FF2B5EF4-FFF2-40B4-BE49-F238E27FC236}">
                  <a16:creationId xmlns:a16="http://schemas.microsoft.com/office/drawing/2014/main" id="{EC834D46-E579-0C82-A668-34639026E075}"/>
                </a:ext>
              </a:extLst>
            </p:cNvPr>
            <p:cNvPicPr preferRelativeResize="0"/>
            <p:nvPr/>
          </p:nvPicPr>
          <p:blipFill rotWithShape="1">
            <a:blip r:embed="rId3">
              <a:alphaModFix/>
            </a:blip>
            <a:srcRect l="26441" t="26503" r="24881"/>
            <a:stretch/>
          </p:blipFill>
          <p:spPr>
            <a:xfrm flipH="1">
              <a:off x="0" y="1829155"/>
              <a:ext cx="3339191" cy="3502124"/>
            </a:xfrm>
            <a:prstGeom prst="rect">
              <a:avLst/>
            </a:prstGeom>
            <a:noFill/>
            <a:ln>
              <a:noFill/>
            </a:ln>
          </p:spPr>
        </p:pic>
        <p:sp>
          <p:nvSpPr>
            <p:cNvPr id="29" name="Google Shape;383;p33">
              <a:extLst>
                <a:ext uri="{FF2B5EF4-FFF2-40B4-BE49-F238E27FC236}">
                  <a16:creationId xmlns:a16="http://schemas.microsoft.com/office/drawing/2014/main" id="{E4F4E065-87BF-0DB1-6272-7FA26E6BFD14}"/>
                </a:ext>
              </a:extLst>
            </p:cNvPr>
            <p:cNvSpPr txBox="1">
              <a:spLocks/>
            </p:cNvSpPr>
            <p:nvPr/>
          </p:nvSpPr>
          <p:spPr>
            <a:xfrm>
              <a:off x="906234" y="2571750"/>
              <a:ext cx="1526722" cy="64481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200"/>
                <a:buFont typeface="Lora"/>
                <a:buNone/>
                <a:defRPr sz="35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9pPr>
            </a:lstStyle>
            <a:p>
              <a:pPr>
                <a:buSzPts val="1100"/>
                <a:buFont typeface="Arial"/>
                <a:buNone/>
              </a:pPr>
              <a:r>
                <a:rPr lang="en-US">
                  <a:latin typeface="UTM Avo" panose="02040603050506020204" pitchFamily="18" charset="0"/>
                </a:rPr>
                <a:t>dẻ</a:t>
              </a:r>
              <a:endParaRPr lang="en-US">
                <a:solidFill>
                  <a:schemeClr val="lt1"/>
                </a:solidFill>
                <a:latin typeface="UTM Avo" panose="02040603050506020204" pitchFamily="18" charset="0"/>
              </a:endParaRPr>
            </a:p>
          </p:txBody>
        </p:sp>
      </p:grpSp>
      <p:grpSp>
        <p:nvGrpSpPr>
          <p:cNvPr id="5" name="Group 4">
            <a:extLst>
              <a:ext uri="{FF2B5EF4-FFF2-40B4-BE49-F238E27FC236}">
                <a16:creationId xmlns:a16="http://schemas.microsoft.com/office/drawing/2014/main" id="{600905B1-B478-53A5-7708-C17EFB4A8ED5}"/>
              </a:ext>
            </a:extLst>
          </p:cNvPr>
          <p:cNvGrpSpPr/>
          <p:nvPr/>
        </p:nvGrpSpPr>
        <p:grpSpPr>
          <a:xfrm>
            <a:off x="3220580" y="2162462"/>
            <a:ext cx="2828947" cy="3273879"/>
            <a:chOff x="3167756" y="1902663"/>
            <a:chExt cx="3339191" cy="3477440"/>
          </a:xfrm>
        </p:grpSpPr>
        <p:pic>
          <p:nvPicPr>
            <p:cNvPr id="27" name="Google Shape;366;p31">
              <a:extLst>
                <a:ext uri="{FF2B5EF4-FFF2-40B4-BE49-F238E27FC236}">
                  <a16:creationId xmlns:a16="http://schemas.microsoft.com/office/drawing/2014/main" id="{54CE43C7-6C3C-C95B-78E8-935F8C9E04AF}"/>
                </a:ext>
              </a:extLst>
            </p:cNvPr>
            <p:cNvPicPr preferRelativeResize="0"/>
            <p:nvPr/>
          </p:nvPicPr>
          <p:blipFill rotWithShape="1">
            <a:blip r:embed="rId3">
              <a:alphaModFix/>
            </a:blip>
            <a:srcRect l="26441" t="26503" r="24881"/>
            <a:stretch/>
          </p:blipFill>
          <p:spPr>
            <a:xfrm flipH="1">
              <a:off x="3167756" y="1902663"/>
              <a:ext cx="3339191" cy="3477440"/>
            </a:xfrm>
            <a:prstGeom prst="rect">
              <a:avLst/>
            </a:prstGeom>
            <a:noFill/>
            <a:ln>
              <a:noFill/>
            </a:ln>
          </p:spPr>
        </p:pic>
        <p:sp>
          <p:nvSpPr>
            <p:cNvPr id="30" name="Google Shape;383;p33">
              <a:extLst>
                <a:ext uri="{FF2B5EF4-FFF2-40B4-BE49-F238E27FC236}">
                  <a16:creationId xmlns:a16="http://schemas.microsoft.com/office/drawing/2014/main" id="{25B314B7-821B-6C4A-7EDA-86B3E6FCD924}"/>
                </a:ext>
              </a:extLst>
            </p:cNvPr>
            <p:cNvSpPr txBox="1">
              <a:spLocks/>
            </p:cNvSpPr>
            <p:nvPr/>
          </p:nvSpPr>
          <p:spPr>
            <a:xfrm>
              <a:off x="4073991" y="2644649"/>
              <a:ext cx="1526722" cy="64481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200"/>
                <a:buFont typeface="Lora"/>
                <a:buNone/>
                <a:defRPr sz="35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9pPr>
            </a:lstStyle>
            <a:p>
              <a:pPr>
                <a:buSzPts val="1100"/>
                <a:buFont typeface="Arial"/>
                <a:buNone/>
              </a:pPr>
              <a:r>
                <a:rPr lang="en-US">
                  <a:latin typeface="UTM Avo" panose="02040603050506020204" pitchFamily="18" charset="0"/>
                </a:rPr>
                <a:t>rẻ</a:t>
              </a:r>
              <a:endParaRPr lang="en-US">
                <a:solidFill>
                  <a:schemeClr val="lt1"/>
                </a:solidFill>
                <a:latin typeface="UTM Avo" panose="02040603050506020204" pitchFamily="18" charset="0"/>
              </a:endParaRPr>
            </a:p>
          </p:txBody>
        </p:sp>
      </p:grpSp>
      <p:grpSp>
        <p:nvGrpSpPr>
          <p:cNvPr id="6" name="Group 5">
            <a:extLst>
              <a:ext uri="{FF2B5EF4-FFF2-40B4-BE49-F238E27FC236}">
                <a16:creationId xmlns:a16="http://schemas.microsoft.com/office/drawing/2014/main" id="{FE873DFE-AF76-CE52-04E3-B13A5B212051}"/>
              </a:ext>
            </a:extLst>
          </p:cNvPr>
          <p:cNvGrpSpPr/>
          <p:nvPr/>
        </p:nvGrpSpPr>
        <p:grpSpPr>
          <a:xfrm>
            <a:off x="6164036" y="1734887"/>
            <a:ext cx="2747910" cy="3098369"/>
            <a:chOff x="5943592" y="1959974"/>
            <a:chExt cx="3339191" cy="3273878"/>
          </a:xfrm>
        </p:grpSpPr>
        <p:pic>
          <p:nvPicPr>
            <p:cNvPr id="28" name="Google Shape;366;p31">
              <a:extLst>
                <a:ext uri="{FF2B5EF4-FFF2-40B4-BE49-F238E27FC236}">
                  <a16:creationId xmlns:a16="http://schemas.microsoft.com/office/drawing/2014/main" id="{00D3AF03-5CF4-279B-5583-E1A43BB13ECA}"/>
                </a:ext>
              </a:extLst>
            </p:cNvPr>
            <p:cNvPicPr preferRelativeResize="0"/>
            <p:nvPr/>
          </p:nvPicPr>
          <p:blipFill rotWithShape="1">
            <a:blip r:embed="rId3">
              <a:alphaModFix/>
            </a:blip>
            <a:srcRect l="26441" t="26503" r="24881"/>
            <a:stretch/>
          </p:blipFill>
          <p:spPr>
            <a:xfrm flipH="1">
              <a:off x="5943592" y="1959974"/>
              <a:ext cx="3339191" cy="3273878"/>
            </a:xfrm>
            <a:prstGeom prst="rect">
              <a:avLst/>
            </a:prstGeom>
            <a:noFill/>
            <a:ln>
              <a:noFill/>
            </a:ln>
          </p:spPr>
        </p:pic>
        <p:sp>
          <p:nvSpPr>
            <p:cNvPr id="31" name="Google Shape;383;p33">
              <a:extLst>
                <a:ext uri="{FF2B5EF4-FFF2-40B4-BE49-F238E27FC236}">
                  <a16:creationId xmlns:a16="http://schemas.microsoft.com/office/drawing/2014/main" id="{D258D62D-4DC6-1DF2-9B04-3BAF4C7CEEC9}"/>
                </a:ext>
              </a:extLst>
            </p:cNvPr>
            <p:cNvSpPr txBox="1">
              <a:spLocks/>
            </p:cNvSpPr>
            <p:nvPr/>
          </p:nvSpPr>
          <p:spPr>
            <a:xfrm>
              <a:off x="6849826" y="2626464"/>
              <a:ext cx="1526721" cy="64481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200"/>
                <a:buFont typeface="Lora"/>
                <a:buNone/>
                <a:defRPr sz="35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9pPr>
            </a:lstStyle>
            <a:p>
              <a:pPr>
                <a:buSzPts val="1100"/>
                <a:buFont typeface="Arial"/>
                <a:buNone/>
              </a:pPr>
              <a:r>
                <a:rPr lang="en-US">
                  <a:latin typeface="UTM Avo" panose="02040603050506020204" pitchFamily="18" charset="0"/>
                </a:rPr>
                <a:t>rẽ</a:t>
              </a:r>
              <a:endParaRPr lang="en-US">
                <a:solidFill>
                  <a:schemeClr val="lt1"/>
                </a:solidFill>
                <a:latin typeface="UTM Avo" panose="02040603050506020204" pitchFamily="18" charset="0"/>
              </a:endParaRPr>
            </a:p>
          </p:txBody>
        </p:sp>
      </p:grpSp>
      <p:pic>
        <p:nvPicPr>
          <p:cNvPr id="2" name="Picture 1">
            <a:extLst>
              <a:ext uri="{FF2B5EF4-FFF2-40B4-BE49-F238E27FC236}">
                <a16:creationId xmlns:a16="http://schemas.microsoft.com/office/drawing/2014/main" id="{4578F688-C9C8-E31F-09EE-EEF25AF4D087}"/>
              </a:ext>
            </a:extLst>
          </p:cNvPr>
          <p:cNvPicPr>
            <a:picLocks noChangeAspect="1"/>
          </p:cNvPicPr>
          <p:nvPr/>
        </p:nvPicPr>
        <p:blipFill>
          <a:blip r:embed="rId4"/>
          <a:stretch>
            <a:fillRect/>
          </a:stretch>
        </p:blipFill>
        <p:spPr>
          <a:xfrm>
            <a:off x="595296" y="86812"/>
            <a:ext cx="7953408" cy="1064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2500" fill="hold"/>
                                        <p:tgtEl>
                                          <p:spTgt spid="4"/>
                                        </p:tgtEl>
                                        <p:attrNameLst>
                                          <p:attrName>ppt_x</p:attrName>
                                        </p:attrNameLst>
                                      </p:cBhvr>
                                      <p:tavLst>
                                        <p:tav tm="0">
                                          <p:val>
                                            <p:strVal val="#ppt_x"/>
                                          </p:val>
                                        </p:tav>
                                        <p:tav tm="100000">
                                          <p:val>
                                            <p:strVal val="#ppt_x"/>
                                          </p:val>
                                        </p:tav>
                                      </p:tavLst>
                                    </p:anim>
                                    <p:anim calcmode="lin" valueType="num">
                                      <p:cBhvr additive="base">
                                        <p:cTn id="18" dur="25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2500" fill="hold"/>
                                        <p:tgtEl>
                                          <p:spTgt spid="5"/>
                                        </p:tgtEl>
                                        <p:attrNameLst>
                                          <p:attrName>ppt_x</p:attrName>
                                        </p:attrNameLst>
                                      </p:cBhvr>
                                      <p:tavLst>
                                        <p:tav tm="0">
                                          <p:val>
                                            <p:strVal val="#ppt_x"/>
                                          </p:val>
                                        </p:tav>
                                        <p:tav tm="100000">
                                          <p:val>
                                            <p:strVal val="#ppt_x"/>
                                          </p:val>
                                        </p:tav>
                                      </p:tavLst>
                                    </p:anim>
                                    <p:anim calcmode="lin" valueType="num">
                                      <p:cBhvr additive="base">
                                        <p:cTn id="22" dur="2500" fill="hold"/>
                                        <p:tgtEl>
                                          <p:spTgt spid="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2500" fill="hold"/>
                                        <p:tgtEl>
                                          <p:spTgt spid="6"/>
                                        </p:tgtEl>
                                        <p:attrNameLst>
                                          <p:attrName>ppt_x</p:attrName>
                                        </p:attrNameLst>
                                      </p:cBhvr>
                                      <p:tavLst>
                                        <p:tav tm="0">
                                          <p:val>
                                            <p:strVal val="#ppt_x"/>
                                          </p:val>
                                        </p:tav>
                                        <p:tav tm="100000">
                                          <p:val>
                                            <p:strVal val="#ppt_x"/>
                                          </p:val>
                                        </p:tav>
                                      </p:tavLst>
                                    </p:anim>
                                    <p:anim calcmode="lin" valueType="num">
                                      <p:cBhvr additive="base">
                                        <p:cTn id="26" dur="2500" fill="hold"/>
                                        <p:tgtEl>
                                          <p:spTgt spid="6"/>
                                        </p:tgtEl>
                                        <p:attrNameLst>
                                          <p:attrName>ppt_y</p:attrName>
                                        </p:attrNameLst>
                                      </p:cBhvr>
                                      <p:tavLst>
                                        <p:tav tm="0">
                                          <p:val>
                                            <p:strVal val="1+#ppt_h/2"/>
                                          </p:val>
                                        </p:tav>
                                        <p:tav tm="100000">
                                          <p:val>
                                            <p:strVal val="#ppt_y"/>
                                          </p:val>
                                        </p:tav>
                                      </p:tavLst>
                                    </p:anim>
                                  </p:childTnLst>
                                </p:cTn>
                              </p:par>
                            </p:childTnLst>
                          </p:cTn>
                        </p:par>
                        <p:par>
                          <p:cTn id="27" fill="hold">
                            <p:stCondLst>
                              <p:cond delay="2500"/>
                            </p:stCondLst>
                            <p:childTnLst>
                              <p:par>
                                <p:cTn id="28" presetID="26" presetClass="emph" presetSubtype="0" fill="hold" nodeType="afterEffect">
                                  <p:stCondLst>
                                    <p:cond delay="0"/>
                                  </p:stCondLst>
                                  <p:childTnLst>
                                    <p:animEffect transition="out" filter="fade">
                                      <p:cBhvr>
                                        <p:cTn id="29" dur="500" tmFilter="0, 0; .2, .5; .8, .5; 1, 0"/>
                                        <p:tgtEl>
                                          <p:spTgt spid="4"/>
                                        </p:tgtEl>
                                      </p:cBhvr>
                                    </p:animEffect>
                                    <p:animScale>
                                      <p:cBhvr>
                                        <p:cTn id="30" dur="250" autoRev="1" fill="hold"/>
                                        <p:tgtEl>
                                          <p:spTgt spid="4"/>
                                        </p:tgtEl>
                                      </p:cBhvr>
                                      <p:by x="105000" y="105000"/>
                                    </p:animScale>
                                  </p:childTnLst>
                                </p:cTn>
                              </p:par>
                            </p:childTnLst>
                          </p:cTn>
                        </p:par>
                        <p:par>
                          <p:cTn id="31" fill="hold">
                            <p:stCondLst>
                              <p:cond delay="3000"/>
                            </p:stCondLst>
                            <p:childTnLst>
                              <p:par>
                                <p:cTn id="32" presetID="26" presetClass="emph" presetSubtype="0" fill="hold" nodeType="afterEffect">
                                  <p:stCondLst>
                                    <p:cond delay="0"/>
                                  </p:stCondLst>
                                  <p:childTnLst>
                                    <p:animEffect transition="out" filter="fade">
                                      <p:cBhvr>
                                        <p:cTn id="33" dur="500" tmFilter="0, 0; .2, .5; .8, .5; 1, 0"/>
                                        <p:tgtEl>
                                          <p:spTgt spid="5"/>
                                        </p:tgtEl>
                                      </p:cBhvr>
                                    </p:animEffect>
                                    <p:animScale>
                                      <p:cBhvr>
                                        <p:cTn id="34" dur="250" autoRev="1" fill="hold"/>
                                        <p:tgtEl>
                                          <p:spTgt spid="5"/>
                                        </p:tgtEl>
                                      </p:cBhvr>
                                      <p:by x="105000" y="105000"/>
                                    </p:animScale>
                                  </p:childTnLst>
                                </p:cTn>
                              </p:par>
                            </p:childTnLst>
                          </p:cTn>
                        </p:par>
                        <p:par>
                          <p:cTn id="35" fill="hold">
                            <p:stCondLst>
                              <p:cond delay="3500"/>
                            </p:stCondLst>
                            <p:childTnLst>
                              <p:par>
                                <p:cTn id="36" presetID="26" presetClass="emph" presetSubtype="0" fill="hold" nodeType="afterEffect">
                                  <p:stCondLst>
                                    <p:cond delay="0"/>
                                  </p:stCondLst>
                                  <p:childTnLst>
                                    <p:animEffect transition="out" filter="fade">
                                      <p:cBhvr>
                                        <p:cTn id="37" dur="500" tmFilter="0, 0; .2, .5; .8, .5; 1, 0"/>
                                        <p:tgtEl>
                                          <p:spTgt spid="6"/>
                                        </p:tgtEl>
                                      </p:cBhvr>
                                    </p:animEffect>
                                    <p:animScale>
                                      <p:cBhvr>
                                        <p:cTn id="38" dur="250" autoRev="1" fill="hold"/>
                                        <p:tgtEl>
                                          <p:spTgt spid="6"/>
                                        </p:tgtEl>
                                      </p:cBhvr>
                                      <p:by x="105000" y="105000"/>
                                    </p:animScale>
                                  </p:childTnLst>
                                </p:cTn>
                              </p:par>
                            </p:childTnLst>
                          </p:cTn>
                        </p:par>
                      </p:childTnLst>
                    </p:cTn>
                  </p:par>
                  <p:par>
                    <p:cTn id="39" fill="hold">
                      <p:stCondLst>
                        <p:cond delay="indefinite"/>
                      </p:stCondLst>
                      <p:childTnLst>
                        <p:par>
                          <p:cTn id="40" fill="hold">
                            <p:stCondLst>
                              <p:cond delay="0"/>
                            </p:stCondLst>
                            <p:childTnLst>
                              <p:par>
                                <p:cTn id="41" presetID="6" presetClass="emph" presetSubtype="0" fill="hold" nodeType="clickEffect">
                                  <p:stCondLst>
                                    <p:cond delay="0"/>
                                  </p:stCondLst>
                                  <p:childTnLst>
                                    <p:animScale>
                                      <p:cBhvr>
                                        <p:cTn id="42" dur="2000" fill="hold"/>
                                        <p:tgtEl>
                                          <p:spTgt spid="5"/>
                                        </p:tgtEl>
                                      </p:cBhvr>
                                      <p:by x="150000" y="150000"/>
                                    </p:animScale>
                                  </p:childTnLst>
                                </p:cTn>
                              </p:par>
                              <p:par>
                                <p:cTn id="43" presetID="42" presetClass="exit" presetSubtype="0" fill="hold" nodeType="withEffect">
                                  <p:stCondLst>
                                    <p:cond delay="0"/>
                                  </p:stCondLst>
                                  <p:childTnLst>
                                    <p:animEffect transition="out" filter="fade">
                                      <p:cBhvr>
                                        <p:cTn id="44" dur="1000"/>
                                        <p:tgtEl>
                                          <p:spTgt spid="6"/>
                                        </p:tgtEl>
                                      </p:cBhvr>
                                    </p:animEffect>
                                    <p:anim calcmode="lin" valueType="num">
                                      <p:cBhvr>
                                        <p:cTn id="45" dur="1000"/>
                                        <p:tgtEl>
                                          <p:spTgt spid="6"/>
                                        </p:tgtEl>
                                        <p:attrNameLst>
                                          <p:attrName>ppt_x</p:attrName>
                                        </p:attrNameLst>
                                      </p:cBhvr>
                                      <p:tavLst>
                                        <p:tav tm="0">
                                          <p:val>
                                            <p:strVal val="ppt_x"/>
                                          </p:val>
                                        </p:tav>
                                        <p:tav tm="100000">
                                          <p:val>
                                            <p:strVal val="ppt_x"/>
                                          </p:val>
                                        </p:tav>
                                      </p:tavLst>
                                    </p:anim>
                                    <p:anim calcmode="lin" valueType="num">
                                      <p:cBhvr>
                                        <p:cTn id="46" dur="1000"/>
                                        <p:tgtEl>
                                          <p:spTgt spid="6"/>
                                        </p:tgtEl>
                                        <p:attrNameLst>
                                          <p:attrName>ppt_y</p:attrName>
                                        </p:attrNameLst>
                                      </p:cBhvr>
                                      <p:tavLst>
                                        <p:tav tm="0">
                                          <p:val>
                                            <p:strVal val="ppt_y"/>
                                          </p:val>
                                        </p:tav>
                                        <p:tav tm="100000">
                                          <p:val>
                                            <p:strVal val="ppt_y+.1"/>
                                          </p:val>
                                        </p:tav>
                                      </p:tavLst>
                                    </p:anim>
                                    <p:set>
                                      <p:cBhvr>
                                        <p:cTn id="47" dur="1" fill="hold">
                                          <p:stCondLst>
                                            <p:cond delay="999"/>
                                          </p:stCondLst>
                                        </p:cTn>
                                        <p:tgtEl>
                                          <p:spTgt spid="6"/>
                                        </p:tgtEl>
                                        <p:attrNameLst>
                                          <p:attrName>style.visibility</p:attrName>
                                        </p:attrNameLst>
                                      </p:cBhvr>
                                      <p:to>
                                        <p:strVal val="hidden"/>
                                      </p:to>
                                    </p:set>
                                  </p:childTnLst>
                                </p:cTn>
                              </p:par>
                              <p:par>
                                <p:cTn id="48" presetID="42" presetClass="exit" presetSubtype="0" fill="hold" nodeType="withEffect">
                                  <p:stCondLst>
                                    <p:cond delay="0"/>
                                  </p:stCondLst>
                                  <p:childTnLst>
                                    <p:animEffect transition="out" filter="fade">
                                      <p:cBhvr>
                                        <p:cTn id="49" dur="1000"/>
                                        <p:tgtEl>
                                          <p:spTgt spid="4"/>
                                        </p:tgtEl>
                                      </p:cBhvr>
                                    </p:animEffect>
                                    <p:anim calcmode="lin" valueType="num">
                                      <p:cBhvr>
                                        <p:cTn id="50" dur="1000"/>
                                        <p:tgtEl>
                                          <p:spTgt spid="4"/>
                                        </p:tgtEl>
                                        <p:attrNameLst>
                                          <p:attrName>ppt_x</p:attrName>
                                        </p:attrNameLst>
                                      </p:cBhvr>
                                      <p:tavLst>
                                        <p:tav tm="0">
                                          <p:val>
                                            <p:strVal val="ppt_x"/>
                                          </p:val>
                                        </p:tav>
                                        <p:tav tm="100000">
                                          <p:val>
                                            <p:strVal val="ppt_x"/>
                                          </p:val>
                                        </p:tav>
                                      </p:tavLst>
                                    </p:anim>
                                    <p:anim calcmode="lin" valueType="num">
                                      <p:cBhvr>
                                        <p:cTn id="51" dur="1000"/>
                                        <p:tgtEl>
                                          <p:spTgt spid="4"/>
                                        </p:tgtEl>
                                        <p:attrNameLst>
                                          <p:attrName>ppt_y</p:attrName>
                                        </p:attrNameLst>
                                      </p:cBhvr>
                                      <p:tavLst>
                                        <p:tav tm="0">
                                          <p:val>
                                            <p:strVal val="ppt_y"/>
                                          </p:val>
                                        </p:tav>
                                        <p:tav tm="100000">
                                          <p:val>
                                            <p:strVal val="ppt_y+.1"/>
                                          </p:val>
                                        </p:tav>
                                      </p:tavLst>
                                    </p:anim>
                                    <p:set>
                                      <p:cBhvr>
                                        <p:cTn id="52"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grpSp>
        <p:nvGrpSpPr>
          <p:cNvPr id="4" name="Group 3">
            <a:extLst>
              <a:ext uri="{FF2B5EF4-FFF2-40B4-BE49-F238E27FC236}">
                <a16:creationId xmlns:a16="http://schemas.microsoft.com/office/drawing/2014/main" id="{78266AA8-860F-D2F7-70E3-13BE9F5B5217}"/>
              </a:ext>
            </a:extLst>
          </p:cNvPr>
          <p:cNvGrpSpPr/>
          <p:nvPr/>
        </p:nvGrpSpPr>
        <p:grpSpPr>
          <a:xfrm>
            <a:off x="184278" y="970981"/>
            <a:ext cx="3297451" cy="3863958"/>
            <a:chOff x="0" y="1829155"/>
            <a:chExt cx="3339191" cy="3502124"/>
          </a:xfrm>
        </p:grpSpPr>
        <p:pic>
          <p:nvPicPr>
            <p:cNvPr id="26" name="Google Shape;366;p31">
              <a:extLst>
                <a:ext uri="{FF2B5EF4-FFF2-40B4-BE49-F238E27FC236}">
                  <a16:creationId xmlns:a16="http://schemas.microsoft.com/office/drawing/2014/main" id="{EC834D46-E579-0C82-A668-34639026E075}"/>
                </a:ext>
              </a:extLst>
            </p:cNvPr>
            <p:cNvPicPr preferRelativeResize="0"/>
            <p:nvPr/>
          </p:nvPicPr>
          <p:blipFill rotWithShape="1">
            <a:blip r:embed="rId3">
              <a:alphaModFix/>
            </a:blip>
            <a:srcRect l="26441" t="26503" r="24881"/>
            <a:stretch/>
          </p:blipFill>
          <p:spPr>
            <a:xfrm flipH="1">
              <a:off x="0" y="1829155"/>
              <a:ext cx="3339191" cy="3502124"/>
            </a:xfrm>
            <a:prstGeom prst="rect">
              <a:avLst/>
            </a:prstGeom>
            <a:noFill/>
            <a:ln>
              <a:noFill/>
            </a:ln>
          </p:spPr>
        </p:pic>
        <p:sp>
          <p:nvSpPr>
            <p:cNvPr id="29" name="Google Shape;383;p33">
              <a:extLst>
                <a:ext uri="{FF2B5EF4-FFF2-40B4-BE49-F238E27FC236}">
                  <a16:creationId xmlns:a16="http://schemas.microsoft.com/office/drawing/2014/main" id="{E4F4E065-87BF-0DB1-6272-7FA26E6BFD14}"/>
                </a:ext>
              </a:extLst>
            </p:cNvPr>
            <p:cNvSpPr txBox="1">
              <a:spLocks/>
            </p:cNvSpPr>
            <p:nvPr/>
          </p:nvSpPr>
          <p:spPr>
            <a:xfrm>
              <a:off x="1163548" y="2609303"/>
              <a:ext cx="1081092" cy="64481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200"/>
                <a:buFont typeface="Lora"/>
                <a:buNone/>
                <a:defRPr sz="35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9pPr>
            </a:lstStyle>
            <a:p>
              <a:pPr>
                <a:buSzPts val="1100"/>
                <a:buFont typeface="Arial"/>
                <a:buNone/>
              </a:pPr>
              <a:r>
                <a:rPr lang="en-US" sz="2400">
                  <a:ln>
                    <a:solidFill>
                      <a:schemeClr val="tx2"/>
                    </a:solidFill>
                  </a:ln>
                  <a:solidFill>
                    <a:schemeClr val="tx1"/>
                  </a:solidFill>
                  <a:latin typeface="UTM Avo" panose="02040603050506020204" pitchFamily="18" charset="0"/>
                </a:rPr>
                <a:t>danh nhân</a:t>
              </a:r>
            </a:p>
          </p:txBody>
        </p:sp>
      </p:grpSp>
      <p:grpSp>
        <p:nvGrpSpPr>
          <p:cNvPr id="5" name="Group 4">
            <a:extLst>
              <a:ext uri="{FF2B5EF4-FFF2-40B4-BE49-F238E27FC236}">
                <a16:creationId xmlns:a16="http://schemas.microsoft.com/office/drawing/2014/main" id="{600905B1-B478-53A5-7708-C17EFB4A8ED5}"/>
              </a:ext>
            </a:extLst>
          </p:cNvPr>
          <p:cNvGrpSpPr/>
          <p:nvPr/>
        </p:nvGrpSpPr>
        <p:grpSpPr>
          <a:xfrm>
            <a:off x="5846594" y="1513489"/>
            <a:ext cx="3113128" cy="3757031"/>
            <a:chOff x="3167756" y="1902663"/>
            <a:chExt cx="3339191" cy="3477440"/>
          </a:xfrm>
        </p:grpSpPr>
        <p:pic>
          <p:nvPicPr>
            <p:cNvPr id="27" name="Google Shape;366;p31">
              <a:extLst>
                <a:ext uri="{FF2B5EF4-FFF2-40B4-BE49-F238E27FC236}">
                  <a16:creationId xmlns:a16="http://schemas.microsoft.com/office/drawing/2014/main" id="{54CE43C7-6C3C-C95B-78E8-935F8C9E04AF}"/>
                </a:ext>
              </a:extLst>
            </p:cNvPr>
            <p:cNvPicPr preferRelativeResize="0"/>
            <p:nvPr/>
          </p:nvPicPr>
          <p:blipFill rotWithShape="1">
            <a:blip r:embed="rId3">
              <a:alphaModFix/>
            </a:blip>
            <a:srcRect l="26441" t="26503" r="24881"/>
            <a:stretch/>
          </p:blipFill>
          <p:spPr>
            <a:xfrm flipH="1">
              <a:off x="3167756" y="1902663"/>
              <a:ext cx="3339191" cy="3477440"/>
            </a:xfrm>
            <a:prstGeom prst="rect">
              <a:avLst/>
            </a:prstGeom>
            <a:noFill/>
            <a:ln>
              <a:noFill/>
            </a:ln>
          </p:spPr>
        </p:pic>
        <p:sp>
          <p:nvSpPr>
            <p:cNvPr id="30" name="Google Shape;383;p33">
              <a:extLst>
                <a:ext uri="{FF2B5EF4-FFF2-40B4-BE49-F238E27FC236}">
                  <a16:creationId xmlns:a16="http://schemas.microsoft.com/office/drawing/2014/main" id="{25B314B7-821B-6C4A-7EDA-86B3E6FCD924}"/>
                </a:ext>
              </a:extLst>
            </p:cNvPr>
            <p:cNvSpPr txBox="1">
              <a:spLocks/>
            </p:cNvSpPr>
            <p:nvPr/>
          </p:nvSpPr>
          <p:spPr>
            <a:xfrm>
              <a:off x="4073990" y="2701892"/>
              <a:ext cx="1526722" cy="64481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200"/>
                <a:buFont typeface="Lora"/>
                <a:buNone/>
                <a:defRPr sz="35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9pPr>
            </a:lstStyle>
            <a:p>
              <a:pPr>
                <a:buSzPts val="1100"/>
                <a:buFont typeface="Arial"/>
                <a:buNone/>
              </a:pPr>
              <a:r>
                <a:rPr lang="en-US" sz="2400">
                  <a:ln>
                    <a:solidFill>
                      <a:schemeClr val="tx2">
                        <a:lumMod val="95000"/>
                      </a:schemeClr>
                    </a:solidFill>
                  </a:ln>
                  <a:latin typeface="UTM Avo" panose="02040603050506020204" pitchFamily="18" charset="0"/>
                </a:rPr>
                <a:t>Doanh nhân</a:t>
              </a:r>
              <a:endParaRPr lang="en-US" sz="2400">
                <a:ln>
                  <a:solidFill>
                    <a:schemeClr val="tx2">
                      <a:lumMod val="95000"/>
                    </a:schemeClr>
                  </a:solidFill>
                </a:ln>
                <a:solidFill>
                  <a:schemeClr val="lt1"/>
                </a:solidFill>
                <a:latin typeface="UTM Avo" panose="02040603050506020204" pitchFamily="18" charset="0"/>
              </a:endParaRPr>
            </a:p>
          </p:txBody>
        </p:sp>
      </p:grpSp>
      <p:sp>
        <p:nvSpPr>
          <p:cNvPr id="13" name="TextBox 12">
            <a:extLst>
              <a:ext uri="{FF2B5EF4-FFF2-40B4-BE49-F238E27FC236}">
                <a16:creationId xmlns:a16="http://schemas.microsoft.com/office/drawing/2014/main" id="{2AC6DD74-176F-55B1-86EE-493D9B589034}"/>
              </a:ext>
            </a:extLst>
          </p:cNvPr>
          <p:cNvSpPr txBox="1"/>
          <p:nvPr/>
        </p:nvSpPr>
        <p:spPr>
          <a:xfrm>
            <a:off x="3015436" y="3233199"/>
            <a:ext cx="3113128" cy="523220"/>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800" b="1" dirty="0" err="1">
                <a:solidFill>
                  <a:schemeClr val="tx2"/>
                </a:solidFill>
                <a:latin typeface="UTM Avo" panose="02040603050506020204" pitchFamily="18" charset="0"/>
                <a:cs typeface="Arial" panose="020B0604020202020204" pitchFamily="34" charset="0"/>
              </a:rPr>
              <a:t>Người</a:t>
            </a:r>
            <a:r>
              <a:rPr lang="en-US" sz="2800" b="1" dirty="0">
                <a:solidFill>
                  <a:schemeClr val="tx2"/>
                </a:solidFill>
                <a:latin typeface="UTM Avo" panose="02040603050506020204" pitchFamily="18" charset="0"/>
                <a:cs typeface="Arial" panose="020B0604020202020204" pitchFamily="34" charset="0"/>
              </a:rPr>
              <a:t> </a:t>
            </a:r>
            <a:r>
              <a:rPr lang="en-US" sz="2800" b="1" dirty="0" err="1">
                <a:solidFill>
                  <a:schemeClr val="tx2"/>
                </a:solidFill>
                <a:latin typeface="UTM Avo" panose="02040603050506020204" pitchFamily="18" charset="0"/>
                <a:cs typeface="Arial" panose="020B0604020202020204" pitchFamily="34" charset="0"/>
              </a:rPr>
              <a:t>nổi</a:t>
            </a:r>
            <a:r>
              <a:rPr lang="en-US" sz="2800" b="1" dirty="0">
                <a:solidFill>
                  <a:schemeClr val="tx2"/>
                </a:solidFill>
                <a:latin typeface="UTM Avo" panose="02040603050506020204" pitchFamily="18" charset="0"/>
                <a:cs typeface="Arial" panose="020B0604020202020204" pitchFamily="34" charset="0"/>
              </a:rPr>
              <a:t> </a:t>
            </a:r>
            <a:r>
              <a:rPr lang="en-US" sz="2800" b="1" dirty="0" err="1">
                <a:solidFill>
                  <a:schemeClr val="tx2"/>
                </a:solidFill>
                <a:latin typeface="UTM Avo" panose="02040603050506020204" pitchFamily="18" charset="0"/>
                <a:cs typeface="Arial" panose="020B0604020202020204" pitchFamily="34" charset="0"/>
              </a:rPr>
              <a:t>tiếng</a:t>
            </a:r>
            <a:endParaRPr lang="en-US" sz="2800" b="1" dirty="0">
              <a:solidFill>
                <a:schemeClr val="tx2"/>
              </a:solidFill>
              <a:latin typeface="UTM Avo" panose="02040603050506020204" pitchFamily="18" charset="0"/>
              <a:cs typeface="Arial" panose="020B0604020202020204" pitchFamily="34" charset="0"/>
            </a:endParaRPr>
          </a:p>
        </p:txBody>
      </p:sp>
      <p:pic>
        <p:nvPicPr>
          <p:cNvPr id="15" name="Picture 14">
            <a:extLst>
              <a:ext uri="{FF2B5EF4-FFF2-40B4-BE49-F238E27FC236}">
                <a16:creationId xmlns:a16="http://schemas.microsoft.com/office/drawing/2014/main" id="{35854779-DEBA-33A6-93D6-066C2B35ADC1}"/>
              </a:ext>
            </a:extLst>
          </p:cNvPr>
          <p:cNvPicPr>
            <a:picLocks noChangeAspect="1"/>
          </p:cNvPicPr>
          <p:nvPr/>
        </p:nvPicPr>
        <p:blipFill>
          <a:blip r:embed="rId4"/>
          <a:stretch>
            <a:fillRect/>
          </a:stretch>
        </p:blipFill>
        <p:spPr>
          <a:xfrm>
            <a:off x="-328102" y="50168"/>
            <a:ext cx="6886557" cy="921710"/>
          </a:xfrm>
          <a:prstGeom prst="rect">
            <a:avLst/>
          </a:prstGeom>
        </p:spPr>
      </p:pic>
    </p:spTree>
    <p:extLst>
      <p:ext uri="{BB962C8B-B14F-4D97-AF65-F5344CB8AC3E}">
        <p14:creationId xmlns:p14="http://schemas.microsoft.com/office/powerpoint/2010/main" val="31641092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par>
                                <p:cTn id="14" presetID="47"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32" presetClass="emph" presetSubtype="0" fill="hold" nodeType="afterEffect">
                                  <p:stCondLst>
                                    <p:cond delay="0"/>
                                  </p:stCondLst>
                                  <p:childTnLst>
                                    <p:animRot by="120000">
                                      <p:cBhvr>
                                        <p:cTn id="21" dur="100" fill="hold">
                                          <p:stCondLst>
                                            <p:cond delay="0"/>
                                          </p:stCondLst>
                                        </p:cTn>
                                        <p:tgtEl>
                                          <p:spTgt spid="4"/>
                                        </p:tgtEl>
                                        <p:attrNameLst>
                                          <p:attrName>r</p:attrName>
                                        </p:attrNameLst>
                                      </p:cBhvr>
                                    </p:animRot>
                                    <p:animRot by="-240000">
                                      <p:cBhvr>
                                        <p:cTn id="22" dur="200" fill="hold">
                                          <p:stCondLst>
                                            <p:cond delay="200"/>
                                          </p:stCondLst>
                                        </p:cTn>
                                        <p:tgtEl>
                                          <p:spTgt spid="4"/>
                                        </p:tgtEl>
                                        <p:attrNameLst>
                                          <p:attrName>r</p:attrName>
                                        </p:attrNameLst>
                                      </p:cBhvr>
                                    </p:animRot>
                                    <p:animRot by="240000">
                                      <p:cBhvr>
                                        <p:cTn id="23" dur="200" fill="hold">
                                          <p:stCondLst>
                                            <p:cond delay="400"/>
                                          </p:stCondLst>
                                        </p:cTn>
                                        <p:tgtEl>
                                          <p:spTgt spid="4"/>
                                        </p:tgtEl>
                                        <p:attrNameLst>
                                          <p:attrName>r</p:attrName>
                                        </p:attrNameLst>
                                      </p:cBhvr>
                                    </p:animRot>
                                    <p:animRot by="-240000">
                                      <p:cBhvr>
                                        <p:cTn id="24" dur="200" fill="hold">
                                          <p:stCondLst>
                                            <p:cond delay="600"/>
                                          </p:stCondLst>
                                        </p:cTn>
                                        <p:tgtEl>
                                          <p:spTgt spid="4"/>
                                        </p:tgtEl>
                                        <p:attrNameLst>
                                          <p:attrName>r</p:attrName>
                                        </p:attrNameLst>
                                      </p:cBhvr>
                                    </p:animRot>
                                    <p:animRot by="120000">
                                      <p:cBhvr>
                                        <p:cTn id="25" dur="200" fill="hold">
                                          <p:stCondLst>
                                            <p:cond delay="800"/>
                                          </p:stCondLst>
                                        </p:cTn>
                                        <p:tgtEl>
                                          <p:spTgt spid="4"/>
                                        </p:tgtEl>
                                        <p:attrNameLst>
                                          <p:attrName>r</p:attrName>
                                        </p:attrNameLst>
                                      </p:cBhvr>
                                    </p:animRot>
                                  </p:childTnLst>
                                </p:cTn>
                              </p:par>
                              <p:par>
                                <p:cTn id="26" presetID="32" presetClass="emph" presetSubtype="0" fill="hold" nodeType="withEffect">
                                  <p:stCondLst>
                                    <p:cond delay="0"/>
                                  </p:stCondLst>
                                  <p:childTnLst>
                                    <p:animRot by="120000">
                                      <p:cBhvr>
                                        <p:cTn id="27" dur="100" fill="hold">
                                          <p:stCondLst>
                                            <p:cond delay="0"/>
                                          </p:stCondLst>
                                        </p:cTn>
                                        <p:tgtEl>
                                          <p:spTgt spid="5"/>
                                        </p:tgtEl>
                                        <p:attrNameLst>
                                          <p:attrName>r</p:attrName>
                                        </p:attrNameLst>
                                      </p:cBhvr>
                                    </p:animRot>
                                    <p:animRot by="-240000">
                                      <p:cBhvr>
                                        <p:cTn id="28" dur="200" fill="hold">
                                          <p:stCondLst>
                                            <p:cond delay="200"/>
                                          </p:stCondLst>
                                        </p:cTn>
                                        <p:tgtEl>
                                          <p:spTgt spid="5"/>
                                        </p:tgtEl>
                                        <p:attrNameLst>
                                          <p:attrName>r</p:attrName>
                                        </p:attrNameLst>
                                      </p:cBhvr>
                                    </p:animRot>
                                    <p:animRot by="240000">
                                      <p:cBhvr>
                                        <p:cTn id="29" dur="200" fill="hold">
                                          <p:stCondLst>
                                            <p:cond delay="400"/>
                                          </p:stCondLst>
                                        </p:cTn>
                                        <p:tgtEl>
                                          <p:spTgt spid="5"/>
                                        </p:tgtEl>
                                        <p:attrNameLst>
                                          <p:attrName>r</p:attrName>
                                        </p:attrNameLst>
                                      </p:cBhvr>
                                    </p:animRot>
                                    <p:animRot by="-240000">
                                      <p:cBhvr>
                                        <p:cTn id="30" dur="200" fill="hold">
                                          <p:stCondLst>
                                            <p:cond delay="600"/>
                                          </p:stCondLst>
                                        </p:cTn>
                                        <p:tgtEl>
                                          <p:spTgt spid="5"/>
                                        </p:tgtEl>
                                        <p:attrNameLst>
                                          <p:attrName>r</p:attrName>
                                        </p:attrNameLst>
                                      </p:cBhvr>
                                    </p:animRot>
                                    <p:animRot by="120000">
                                      <p:cBhvr>
                                        <p:cTn id="31" dur="200" fill="hold">
                                          <p:stCondLst>
                                            <p:cond delay="800"/>
                                          </p:stCondLst>
                                        </p:cTn>
                                        <p:tgtEl>
                                          <p:spTgt spid="5"/>
                                        </p:tgtEl>
                                        <p:attrNameLst>
                                          <p:attrName>r</p:attrName>
                                        </p:attrNameLst>
                                      </p:cBhvr>
                                    </p:animRot>
                                  </p:childTnLst>
                                </p:cTn>
                              </p:par>
                            </p:childTnLst>
                          </p:cTn>
                        </p:par>
                      </p:childTnLst>
                    </p:cTn>
                  </p:par>
                  <p:par>
                    <p:cTn id="32" fill="hold">
                      <p:stCondLst>
                        <p:cond delay="indefinite"/>
                      </p:stCondLst>
                      <p:childTnLst>
                        <p:par>
                          <p:cTn id="33" fill="hold">
                            <p:stCondLst>
                              <p:cond delay="0"/>
                            </p:stCondLst>
                            <p:childTnLst>
                              <p:par>
                                <p:cTn id="34" presetID="6" presetClass="emph" presetSubtype="0" fill="hold" nodeType="clickEffect">
                                  <p:stCondLst>
                                    <p:cond delay="0"/>
                                  </p:stCondLst>
                                  <p:childTnLst>
                                    <p:animScale>
                                      <p:cBhvr>
                                        <p:cTn id="35" dur="2000" fill="hold"/>
                                        <p:tgtEl>
                                          <p:spTgt spid="4"/>
                                        </p:tgtEl>
                                      </p:cBhvr>
                                      <p:by x="150000" y="150000"/>
                                    </p:animScale>
                                  </p:childTnLst>
                                </p:cTn>
                              </p:par>
                              <p:par>
                                <p:cTn id="36" presetID="53" presetClass="exit" presetSubtype="32" fill="hold" nodeType="withEffect">
                                  <p:stCondLst>
                                    <p:cond delay="0"/>
                                  </p:stCondLst>
                                  <p:childTnLst>
                                    <p:anim calcmode="lin" valueType="num">
                                      <p:cBhvr>
                                        <p:cTn id="37" dur="2000"/>
                                        <p:tgtEl>
                                          <p:spTgt spid="5"/>
                                        </p:tgtEl>
                                        <p:attrNameLst>
                                          <p:attrName>ppt_w</p:attrName>
                                        </p:attrNameLst>
                                      </p:cBhvr>
                                      <p:tavLst>
                                        <p:tav tm="0">
                                          <p:val>
                                            <p:strVal val="ppt_w"/>
                                          </p:val>
                                        </p:tav>
                                        <p:tav tm="100000">
                                          <p:val>
                                            <p:fltVal val="0"/>
                                          </p:val>
                                        </p:tav>
                                      </p:tavLst>
                                    </p:anim>
                                    <p:anim calcmode="lin" valueType="num">
                                      <p:cBhvr>
                                        <p:cTn id="38" dur="2000"/>
                                        <p:tgtEl>
                                          <p:spTgt spid="5"/>
                                        </p:tgtEl>
                                        <p:attrNameLst>
                                          <p:attrName>ppt_h</p:attrName>
                                        </p:attrNameLst>
                                      </p:cBhvr>
                                      <p:tavLst>
                                        <p:tav tm="0">
                                          <p:val>
                                            <p:strVal val="ppt_h"/>
                                          </p:val>
                                        </p:tav>
                                        <p:tav tm="100000">
                                          <p:val>
                                            <p:fltVal val="0"/>
                                          </p:val>
                                        </p:tav>
                                      </p:tavLst>
                                    </p:anim>
                                    <p:animEffect transition="out" filter="fade">
                                      <p:cBhvr>
                                        <p:cTn id="39" dur="2000"/>
                                        <p:tgtEl>
                                          <p:spTgt spid="5"/>
                                        </p:tgtEl>
                                      </p:cBhvr>
                                    </p:animEffect>
                                    <p:set>
                                      <p:cBhvr>
                                        <p:cTn id="40"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grpSp>
        <p:nvGrpSpPr>
          <p:cNvPr id="4" name="Group 3">
            <a:extLst>
              <a:ext uri="{FF2B5EF4-FFF2-40B4-BE49-F238E27FC236}">
                <a16:creationId xmlns:a16="http://schemas.microsoft.com/office/drawing/2014/main" id="{78266AA8-860F-D2F7-70E3-13BE9F5B5217}"/>
              </a:ext>
            </a:extLst>
          </p:cNvPr>
          <p:cNvGrpSpPr/>
          <p:nvPr/>
        </p:nvGrpSpPr>
        <p:grpSpPr>
          <a:xfrm>
            <a:off x="176395" y="1181106"/>
            <a:ext cx="3297451" cy="3863958"/>
            <a:chOff x="0" y="1829155"/>
            <a:chExt cx="3339191" cy="3502124"/>
          </a:xfrm>
        </p:grpSpPr>
        <p:pic>
          <p:nvPicPr>
            <p:cNvPr id="26" name="Google Shape;366;p31">
              <a:extLst>
                <a:ext uri="{FF2B5EF4-FFF2-40B4-BE49-F238E27FC236}">
                  <a16:creationId xmlns:a16="http://schemas.microsoft.com/office/drawing/2014/main" id="{EC834D46-E579-0C82-A668-34639026E075}"/>
                </a:ext>
              </a:extLst>
            </p:cNvPr>
            <p:cNvPicPr preferRelativeResize="0"/>
            <p:nvPr/>
          </p:nvPicPr>
          <p:blipFill rotWithShape="1">
            <a:blip r:embed="rId3">
              <a:alphaModFix/>
            </a:blip>
            <a:srcRect l="26441" t="26503" r="24881"/>
            <a:stretch/>
          </p:blipFill>
          <p:spPr>
            <a:xfrm flipH="1">
              <a:off x="0" y="1829155"/>
              <a:ext cx="3339191" cy="3502124"/>
            </a:xfrm>
            <a:prstGeom prst="rect">
              <a:avLst/>
            </a:prstGeom>
            <a:noFill/>
            <a:ln>
              <a:noFill/>
            </a:ln>
          </p:spPr>
        </p:pic>
        <p:sp>
          <p:nvSpPr>
            <p:cNvPr id="29" name="Google Shape;383;p33">
              <a:extLst>
                <a:ext uri="{FF2B5EF4-FFF2-40B4-BE49-F238E27FC236}">
                  <a16:creationId xmlns:a16="http://schemas.microsoft.com/office/drawing/2014/main" id="{E4F4E065-87BF-0DB1-6272-7FA26E6BFD14}"/>
                </a:ext>
              </a:extLst>
            </p:cNvPr>
            <p:cNvSpPr txBox="1">
              <a:spLocks/>
            </p:cNvSpPr>
            <p:nvPr/>
          </p:nvSpPr>
          <p:spPr>
            <a:xfrm>
              <a:off x="1131618" y="2393950"/>
              <a:ext cx="1252150" cy="64481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200"/>
                <a:buFont typeface="Lora"/>
                <a:buNone/>
                <a:defRPr sz="35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9pPr>
            </a:lstStyle>
            <a:p>
              <a:pPr>
                <a:buSzPts val="1100"/>
                <a:buFont typeface="Arial"/>
                <a:buNone/>
              </a:pPr>
              <a:r>
                <a:rPr lang="en-US" sz="2400">
                  <a:ln>
                    <a:solidFill>
                      <a:schemeClr val="tx2"/>
                    </a:solidFill>
                  </a:ln>
                  <a:solidFill>
                    <a:schemeClr val="tx1"/>
                  </a:solidFill>
                  <a:latin typeface="UTM Avo" panose="02040603050506020204" pitchFamily="18" charset="0"/>
                </a:rPr>
                <a:t>Rường</a:t>
              </a:r>
            </a:p>
          </p:txBody>
        </p:sp>
      </p:grpSp>
      <p:pic>
        <p:nvPicPr>
          <p:cNvPr id="15" name="Picture 14">
            <a:extLst>
              <a:ext uri="{FF2B5EF4-FFF2-40B4-BE49-F238E27FC236}">
                <a16:creationId xmlns:a16="http://schemas.microsoft.com/office/drawing/2014/main" id="{35854779-DEBA-33A6-93D6-066C2B35ADC1}"/>
              </a:ext>
            </a:extLst>
          </p:cNvPr>
          <p:cNvPicPr>
            <a:picLocks noChangeAspect="1"/>
          </p:cNvPicPr>
          <p:nvPr/>
        </p:nvPicPr>
        <p:blipFill>
          <a:blip r:embed="rId4"/>
          <a:stretch>
            <a:fillRect/>
          </a:stretch>
        </p:blipFill>
        <p:spPr>
          <a:xfrm>
            <a:off x="2749170" y="101995"/>
            <a:ext cx="6618543" cy="885838"/>
          </a:xfrm>
          <a:prstGeom prst="rect">
            <a:avLst/>
          </a:prstGeom>
        </p:spPr>
      </p:pic>
      <p:sp>
        <p:nvSpPr>
          <p:cNvPr id="10" name="TextBox 9">
            <a:extLst>
              <a:ext uri="{FF2B5EF4-FFF2-40B4-BE49-F238E27FC236}">
                <a16:creationId xmlns:a16="http://schemas.microsoft.com/office/drawing/2014/main" id="{B5AAD94F-E70A-748B-BABE-A4F377FA9E42}"/>
              </a:ext>
            </a:extLst>
          </p:cNvPr>
          <p:cNvSpPr txBox="1"/>
          <p:nvPr/>
        </p:nvSpPr>
        <p:spPr>
          <a:xfrm>
            <a:off x="3269865" y="1123004"/>
            <a:ext cx="2788577" cy="2785378"/>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500" b="1" dirty="0" err="1">
                <a:solidFill>
                  <a:schemeClr val="tx2"/>
                </a:solidFill>
                <a:latin typeface="UTM Avo" panose="02040603050506020204" pitchFamily="18" charset="0"/>
                <a:cs typeface="Arial" panose="020B0604020202020204" pitchFamily="34" charset="0"/>
              </a:rPr>
              <a:t>Đồ</a:t>
            </a:r>
            <a:r>
              <a:rPr lang="en-US" sz="2500" b="1" dirty="0">
                <a:solidFill>
                  <a:schemeClr val="tx2"/>
                </a:solidFill>
                <a:latin typeface="UTM Avo" panose="02040603050506020204" pitchFamily="18" charset="0"/>
                <a:cs typeface="Arial" panose="020B0604020202020204" pitchFamily="34" charset="0"/>
              </a:rPr>
              <a:t> </a:t>
            </a:r>
            <a:r>
              <a:rPr lang="en-US" sz="2500" b="1" dirty="0" err="1">
                <a:solidFill>
                  <a:schemeClr val="tx2"/>
                </a:solidFill>
                <a:latin typeface="UTM Avo" panose="02040603050506020204" pitchFamily="18" charset="0"/>
                <a:cs typeface="Arial" panose="020B0604020202020204" pitchFamily="34" charset="0"/>
              </a:rPr>
              <a:t>dùng</a:t>
            </a:r>
            <a:r>
              <a:rPr lang="en-US" sz="2500" b="1" dirty="0">
                <a:solidFill>
                  <a:schemeClr val="tx2"/>
                </a:solidFill>
                <a:latin typeface="UTM Avo" panose="02040603050506020204" pitchFamily="18" charset="0"/>
                <a:cs typeface="Arial" panose="020B0604020202020204" pitchFamily="34" charset="0"/>
              </a:rPr>
              <a:t> </a:t>
            </a:r>
            <a:r>
              <a:rPr lang="en-US" sz="2500" b="1" dirty="0" err="1">
                <a:solidFill>
                  <a:schemeClr val="tx2"/>
                </a:solidFill>
                <a:latin typeface="UTM Avo" panose="02040603050506020204" pitchFamily="18" charset="0"/>
                <a:cs typeface="Arial" panose="020B0604020202020204" pitchFamily="34" charset="0"/>
              </a:rPr>
              <a:t>để</a:t>
            </a:r>
            <a:r>
              <a:rPr lang="en-US" sz="2500" b="1" dirty="0">
                <a:solidFill>
                  <a:schemeClr val="tx2"/>
                </a:solidFill>
                <a:latin typeface="UTM Avo" panose="02040603050506020204" pitchFamily="18" charset="0"/>
                <a:cs typeface="Arial" panose="020B0604020202020204" pitchFamily="34" charset="0"/>
              </a:rPr>
              <a:t> </a:t>
            </a:r>
            <a:r>
              <a:rPr lang="en-US" sz="2500" b="1" dirty="0" err="1">
                <a:solidFill>
                  <a:schemeClr val="tx2"/>
                </a:solidFill>
                <a:latin typeface="UTM Avo" panose="02040603050506020204" pitchFamily="18" charset="0"/>
                <a:cs typeface="Arial" panose="020B0604020202020204" pitchFamily="34" charset="0"/>
              </a:rPr>
              <a:t>nằm</a:t>
            </a:r>
            <a:r>
              <a:rPr lang="en-US" sz="2500" b="1" dirty="0">
                <a:solidFill>
                  <a:schemeClr val="tx2"/>
                </a:solidFill>
                <a:latin typeface="UTM Avo" panose="02040603050506020204" pitchFamily="18" charset="0"/>
                <a:cs typeface="Arial" panose="020B0604020202020204" pitchFamily="34" charset="0"/>
              </a:rPr>
              <a:t> </a:t>
            </a:r>
            <a:r>
              <a:rPr lang="en-US" sz="2500" b="1" dirty="0" err="1">
                <a:solidFill>
                  <a:schemeClr val="tx2"/>
                </a:solidFill>
                <a:latin typeface="UTM Avo" panose="02040603050506020204" pitchFamily="18" charset="0"/>
                <a:cs typeface="Arial" panose="020B0604020202020204" pitchFamily="34" charset="0"/>
              </a:rPr>
              <a:t>ngủ</a:t>
            </a:r>
            <a:r>
              <a:rPr lang="en-US" sz="2500" b="1" dirty="0">
                <a:solidFill>
                  <a:schemeClr val="tx2"/>
                </a:solidFill>
                <a:latin typeface="UTM Avo" panose="02040603050506020204" pitchFamily="18" charset="0"/>
                <a:cs typeface="Arial" panose="020B0604020202020204" pitchFamily="34" charset="0"/>
              </a:rPr>
              <a:t>, </a:t>
            </a:r>
            <a:r>
              <a:rPr lang="en-US" sz="2500" b="1" dirty="0" err="1">
                <a:solidFill>
                  <a:schemeClr val="tx2"/>
                </a:solidFill>
                <a:latin typeface="UTM Avo" panose="02040603050506020204" pitchFamily="18" charset="0"/>
                <a:cs typeface="Arial" panose="020B0604020202020204" pitchFamily="34" charset="0"/>
              </a:rPr>
              <a:t>thường</a:t>
            </a:r>
            <a:r>
              <a:rPr lang="en-US" sz="2500" b="1" dirty="0">
                <a:solidFill>
                  <a:schemeClr val="tx2"/>
                </a:solidFill>
                <a:latin typeface="UTM Avo" panose="02040603050506020204" pitchFamily="18" charset="0"/>
                <a:cs typeface="Arial" panose="020B0604020202020204" pitchFamily="34" charset="0"/>
              </a:rPr>
              <a:t> </a:t>
            </a:r>
            <a:r>
              <a:rPr lang="en-US" sz="2500" b="1" dirty="0" err="1">
                <a:solidFill>
                  <a:schemeClr val="tx2"/>
                </a:solidFill>
                <a:latin typeface="UTM Avo" panose="02040603050506020204" pitchFamily="18" charset="0"/>
                <a:cs typeface="Arial" panose="020B0604020202020204" pitchFamily="34" charset="0"/>
              </a:rPr>
              <a:t>làm</a:t>
            </a:r>
            <a:r>
              <a:rPr lang="en-US" sz="2500" b="1" dirty="0">
                <a:solidFill>
                  <a:schemeClr val="tx2"/>
                </a:solidFill>
                <a:latin typeface="UTM Avo" panose="02040603050506020204" pitchFamily="18" charset="0"/>
                <a:cs typeface="Arial" panose="020B0604020202020204" pitchFamily="34" charset="0"/>
              </a:rPr>
              <a:t> </a:t>
            </a:r>
            <a:r>
              <a:rPr lang="en-US" sz="2500" b="1" dirty="0" err="1">
                <a:solidFill>
                  <a:schemeClr val="tx2"/>
                </a:solidFill>
                <a:latin typeface="UTM Avo" panose="02040603050506020204" pitchFamily="18" charset="0"/>
                <a:cs typeface="Arial" panose="020B0604020202020204" pitchFamily="34" charset="0"/>
              </a:rPr>
              <a:t>bằng</a:t>
            </a:r>
            <a:r>
              <a:rPr lang="en-US" sz="2500" b="1" dirty="0">
                <a:solidFill>
                  <a:schemeClr val="tx2"/>
                </a:solidFill>
                <a:latin typeface="UTM Avo" panose="02040603050506020204" pitchFamily="18" charset="0"/>
                <a:cs typeface="Arial" panose="020B0604020202020204" pitchFamily="34" charset="0"/>
              </a:rPr>
              <a:t> </a:t>
            </a:r>
            <a:r>
              <a:rPr lang="en-US" sz="2500" b="1" dirty="0" err="1">
                <a:solidFill>
                  <a:schemeClr val="tx2"/>
                </a:solidFill>
                <a:latin typeface="UTM Avo" panose="02040603050506020204" pitchFamily="18" charset="0"/>
                <a:cs typeface="Arial" panose="020B0604020202020204" pitchFamily="34" charset="0"/>
              </a:rPr>
              <a:t>gỗ</a:t>
            </a:r>
            <a:r>
              <a:rPr lang="en-US" sz="2500" b="1" dirty="0">
                <a:solidFill>
                  <a:schemeClr val="tx2"/>
                </a:solidFill>
                <a:latin typeface="UTM Avo" panose="02040603050506020204" pitchFamily="18" charset="0"/>
                <a:cs typeface="Arial" panose="020B0604020202020204" pitchFamily="34" charset="0"/>
              </a:rPr>
              <a:t>, </a:t>
            </a:r>
            <a:r>
              <a:rPr lang="en-US" sz="2500" b="1" dirty="0" err="1">
                <a:solidFill>
                  <a:schemeClr val="tx2"/>
                </a:solidFill>
                <a:latin typeface="UTM Avo" panose="02040603050506020204" pitchFamily="18" charset="0"/>
                <a:cs typeface="Arial" panose="020B0604020202020204" pitchFamily="34" charset="0"/>
              </a:rPr>
              <a:t>tre</a:t>
            </a:r>
            <a:r>
              <a:rPr lang="en-US" sz="2500" b="1" dirty="0">
                <a:solidFill>
                  <a:schemeClr val="tx2"/>
                </a:solidFill>
                <a:latin typeface="UTM Avo" panose="02040603050506020204" pitchFamily="18" charset="0"/>
                <a:cs typeface="Arial" panose="020B0604020202020204" pitchFamily="34" charset="0"/>
              </a:rPr>
              <a:t>, </a:t>
            </a:r>
            <a:r>
              <a:rPr lang="en-US" sz="2500" b="1" dirty="0" err="1">
                <a:solidFill>
                  <a:schemeClr val="tx2"/>
                </a:solidFill>
                <a:latin typeface="UTM Avo" panose="02040603050506020204" pitchFamily="18" charset="0"/>
                <a:cs typeface="Arial" panose="020B0604020202020204" pitchFamily="34" charset="0"/>
              </a:rPr>
              <a:t>có</a:t>
            </a:r>
            <a:r>
              <a:rPr lang="en-US" sz="2500" b="1" dirty="0">
                <a:solidFill>
                  <a:schemeClr val="tx2"/>
                </a:solidFill>
                <a:latin typeface="UTM Avo" panose="02040603050506020204" pitchFamily="18" charset="0"/>
                <a:cs typeface="Arial" panose="020B0604020202020204" pitchFamily="34" charset="0"/>
              </a:rPr>
              <a:t> </a:t>
            </a:r>
            <a:r>
              <a:rPr lang="en-US" sz="2500" b="1" dirty="0" err="1">
                <a:solidFill>
                  <a:schemeClr val="tx2"/>
                </a:solidFill>
                <a:latin typeface="UTM Avo" panose="02040603050506020204" pitchFamily="18" charset="0"/>
                <a:cs typeface="Arial" panose="020B0604020202020204" pitchFamily="34" charset="0"/>
              </a:rPr>
              <a:t>khung</a:t>
            </a:r>
            <a:r>
              <a:rPr lang="en-US" sz="2500" b="1" dirty="0">
                <a:solidFill>
                  <a:schemeClr val="tx2"/>
                </a:solidFill>
                <a:latin typeface="UTM Avo" panose="02040603050506020204" pitchFamily="18" charset="0"/>
                <a:cs typeface="Arial" panose="020B0604020202020204" pitchFamily="34" charset="0"/>
              </a:rPr>
              <a:t>, </a:t>
            </a:r>
            <a:r>
              <a:rPr lang="en-US" sz="2500" b="1" dirty="0" err="1">
                <a:solidFill>
                  <a:schemeClr val="tx2"/>
                </a:solidFill>
                <a:latin typeface="UTM Avo" panose="02040603050506020204" pitchFamily="18" charset="0"/>
                <a:cs typeface="Arial" panose="020B0604020202020204" pitchFamily="34" charset="0"/>
              </a:rPr>
              <a:t>trên</a:t>
            </a:r>
            <a:r>
              <a:rPr lang="en-US" sz="2500" b="1" dirty="0">
                <a:solidFill>
                  <a:schemeClr val="tx2"/>
                </a:solidFill>
                <a:latin typeface="UTM Avo" panose="02040603050506020204" pitchFamily="18" charset="0"/>
                <a:cs typeface="Arial" panose="020B0604020202020204" pitchFamily="34" charset="0"/>
              </a:rPr>
              <a:t> </a:t>
            </a:r>
            <a:r>
              <a:rPr lang="en-US" sz="2500" b="1" dirty="0" err="1">
                <a:solidFill>
                  <a:schemeClr val="tx2"/>
                </a:solidFill>
                <a:latin typeface="UTM Avo" panose="02040603050506020204" pitchFamily="18" charset="0"/>
                <a:cs typeface="Arial" panose="020B0604020202020204" pitchFamily="34" charset="0"/>
              </a:rPr>
              <a:t>mặt</a:t>
            </a:r>
            <a:r>
              <a:rPr lang="en-US" sz="2500" b="1" dirty="0">
                <a:solidFill>
                  <a:schemeClr val="tx2"/>
                </a:solidFill>
                <a:latin typeface="UTM Avo" panose="02040603050506020204" pitchFamily="18" charset="0"/>
                <a:cs typeface="Arial" panose="020B0604020202020204" pitchFamily="34" charset="0"/>
              </a:rPr>
              <a:t> </a:t>
            </a:r>
            <a:r>
              <a:rPr lang="en-US" sz="2500" b="1" dirty="0" err="1">
                <a:solidFill>
                  <a:schemeClr val="tx2"/>
                </a:solidFill>
                <a:latin typeface="UTM Avo" panose="02040603050506020204" pitchFamily="18" charset="0"/>
                <a:cs typeface="Arial" panose="020B0604020202020204" pitchFamily="34" charset="0"/>
              </a:rPr>
              <a:t>trải</a:t>
            </a:r>
            <a:r>
              <a:rPr lang="en-US" sz="2500" b="1" dirty="0">
                <a:solidFill>
                  <a:schemeClr val="tx2"/>
                </a:solidFill>
                <a:latin typeface="UTM Avo" panose="02040603050506020204" pitchFamily="18" charset="0"/>
                <a:cs typeface="Arial" panose="020B0604020202020204" pitchFamily="34" charset="0"/>
              </a:rPr>
              <a:t> </a:t>
            </a:r>
            <a:r>
              <a:rPr lang="en-US" sz="2500" b="1" err="1">
                <a:solidFill>
                  <a:schemeClr val="tx2"/>
                </a:solidFill>
                <a:latin typeface="UTM Avo" panose="02040603050506020204" pitchFamily="18" charset="0"/>
                <a:cs typeface="Arial" panose="020B0604020202020204" pitchFamily="34" charset="0"/>
              </a:rPr>
              <a:t>chiếu</a:t>
            </a:r>
            <a:r>
              <a:rPr lang="en-US" sz="2500" b="1">
                <a:solidFill>
                  <a:schemeClr val="tx2"/>
                </a:solidFill>
                <a:latin typeface="UTM Avo" panose="02040603050506020204" pitchFamily="18" charset="0"/>
                <a:cs typeface="Arial" panose="020B0604020202020204" pitchFamily="34" charset="0"/>
              </a:rPr>
              <a:t> </a:t>
            </a:r>
          </a:p>
          <a:p>
            <a:pPr algn="ctr"/>
            <a:r>
              <a:rPr lang="en-US" sz="2500" b="1">
                <a:solidFill>
                  <a:schemeClr val="tx2"/>
                </a:solidFill>
                <a:latin typeface="UTM Avo" panose="02040603050506020204" pitchFamily="18" charset="0"/>
                <a:cs typeface="Arial" panose="020B0604020202020204" pitchFamily="34" charset="0"/>
              </a:rPr>
              <a:t>hoặc </a:t>
            </a:r>
            <a:r>
              <a:rPr lang="en-US" sz="2500" b="1" dirty="0" err="1">
                <a:solidFill>
                  <a:schemeClr val="tx2"/>
                </a:solidFill>
                <a:latin typeface="UTM Avo" panose="02040603050506020204" pitchFamily="18" charset="0"/>
                <a:cs typeface="Arial" panose="020B0604020202020204" pitchFamily="34" charset="0"/>
              </a:rPr>
              <a:t>đệm</a:t>
            </a:r>
            <a:endParaRPr lang="en-US" sz="2500" b="1" dirty="0">
              <a:solidFill>
                <a:schemeClr val="tx2"/>
              </a:solidFill>
              <a:latin typeface="UTM Avo" panose="02040603050506020204" pitchFamily="18" charset="0"/>
              <a:cs typeface="Arial" panose="020B0604020202020204" pitchFamily="34" charset="0"/>
            </a:endParaRPr>
          </a:p>
        </p:txBody>
      </p:sp>
      <p:grpSp>
        <p:nvGrpSpPr>
          <p:cNvPr id="5" name="Group 4">
            <a:extLst>
              <a:ext uri="{FF2B5EF4-FFF2-40B4-BE49-F238E27FC236}">
                <a16:creationId xmlns:a16="http://schemas.microsoft.com/office/drawing/2014/main" id="{600905B1-B478-53A5-7708-C17EFB4A8ED5}"/>
              </a:ext>
            </a:extLst>
          </p:cNvPr>
          <p:cNvGrpSpPr/>
          <p:nvPr/>
        </p:nvGrpSpPr>
        <p:grpSpPr>
          <a:xfrm>
            <a:off x="5915778" y="1509550"/>
            <a:ext cx="3236134" cy="3863958"/>
            <a:chOff x="3167756" y="1902663"/>
            <a:chExt cx="3339191" cy="3477440"/>
          </a:xfrm>
        </p:grpSpPr>
        <p:pic>
          <p:nvPicPr>
            <p:cNvPr id="27" name="Google Shape;366;p31">
              <a:extLst>
                <a:ext uri="{FF2B5EF4-FFF2-40B4-BE49-F238E27FC236}">
                  <a16:creationId xmlns:a16="http://schemas.microsoft.com/office/drawing/2014/main" id="{54CE43C7-6C3C-C95B-78E8-935F8C9E04AF}"/>
                </a:ext>
              </a:extLst>
            </p:cNvPr>
            <p:cNvPicPr preferRelativeResize="0"/>
            <p:nvPr/>
          </p:nvPicPr>
          <p:blipFill rotWithShape="1">
            <a:blip r:embed="rId3">
              <a:alphaModFix/>
            </a:blip>
            <a:srcRect l="26441" t="26503" r="24881"/>
            <a:stretch/>
          </p:blipFill>
          <p:spPr>
            <a:xfrm flipH="1">
              <a:off x="3167756" y="1902663"/>
              <a:ext cx="3339191" cy="3477440"/>
            </a:xfrm>
            <a:prstGeom prst="rect">
              <a:avLst/>
            </a:prstGeom>
            <a:noFill/>
            <a:ln>
              <a:noFill/>
            </a:ln>
          </p:spPr>
        </p:pic>
        <p:sp>
          <p:nvSpPr>
            <p:cNvPr id="30" name="Google Shape;383;p33">
              <a:extLst>
                <a:ext uri="{FF2B5EF4-FFF2-40B4-BE49-F238E27FC236}">
                  <a16:creationId xmlns:a16="http://schemas.microsoft.com/office/drawing/2014/main" id="{25B314B7-821B-6C4A-7EDA-86B3E6FCD924}"/>
                </a:ext>
              </a:extLst>
            </p:cNvPr>
            <p:cNvSpPr txBox="1">
              <a:spLocks/>
            </p:cNvSpPr>
            <p:nvPr/>
          </p:nvSpPr>
          <p:spPr>
            <a:xfrm>
              <a:off x="4166997" y="2544711"/>
              <a:ext cx="1526722" cy="64481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200"/>
                <a:buFont typeface="Lora"/>
                <a:buNone/>
                <a:defRPr sz="35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9pPr>
            </a:lstStyle>
            <a:p>
              <a:pPr>
                <a:buSzPts val="1100"/>
                <a:buFont typeface="Arial"/>
                <a:buNone/>
              </a:pPr>
              <a:r>
                <a:rPr lang="en-US" sz="2400">
                  <a:ln>
                    <a:solidFill>
                      <a:schemeClr val="tx2">
                        <a:lumMod val="95000"/>
                      </a:schemeClr>
                    </a:solidFill>
                  </a:ln>
                  <a:latin typeface="UTM Avo" panose="02040603050506020204" pitchFamily="18" charset="0"/>
                </a:rPr>
                <a:t>Giường</a:t>
              </a:r>
              <a:endParaRPr lang="en-US" sz="2400">
                <a:ln>
                  <a:solidFill>
                    <a:schemeClr val="tx2">
                      <a:lumMod val="95000"/>
                    </a:schemeClr>
                  </a:solidFill>
                </a:ln>
                <a:solidFill>
                  <a:schemeClr val="lt1"/>
                </a:solidFill>
                <a:latin typeface="UTM Avo" panose="02040603050506020204" pitchFamily="18" charset="0"/>
              </a:endParaRPr>
            </a:p>
          </p:txBody>
        </p:sp>
      </p:grpSp>
    </p:spTree>
    <p:extLst>
      <p:ext uri="{BB962C8B-B14F-4D97-AF65-F5344CB8AC3E}">
        <p14:creationId xmlns:p14="http://schemas.microsoft.com/office/powerpoint/2010/main" val="17795043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2500" fill="hold"/>
                                        <p:tgtEl>
                                          <p:spTgt spid="4"/>
                                        </p:tgtEl>
                                        <p:attrNameLst>
                                          <p:attrName>ppt_w</p:attrName>
                                        </p:attrNameLst>
                                      </p:cBhvr>
                                      <p:tavLst>
                                        <p:tav tm="0">
                                          <p:val>
                                            <p:fltVal val="0"/>
                                          </p:val>
                                        </p:tav>
                                        <p:tav tm="100000">
                                          <p:val>
                                            <p:strVal val="#ppt_w"/>
                                          </p:val>
                                        </p:tav>
                                      </p:tavLst>
                                    </p:anim>
                                    <p:anim calcmode="lin" valueType="num">
                                      <p:cBhvr>
                                        <p:cTn id="13" dur="2500" fill="hold"/>
                                        <p:tgtEl>
                                          <p:spTgt spid="4"/>
                                        </p:tgtEl>
                                        <p:attrNameLst>
                                          <p:attrName>ppt_h</p:attrName>
                                        </p:attrNameLst>
                                      </p:cBhvr>
                                      <p:tavLst>
                                        <p:tav tm="0">
                                          <p:val>
                                            <p:fltVal val="0"/>
                                          </p:val>
                                        </p:tav>
                                        <p:tav tm="100000">
                                          <p:val>
                                            <p:strVal val="#ppt_h"/>
                                          </p:val>
                                        </p:tav>
                                      </p:tavLst>
                                    </p:anim>
                                    <p:animEffect transition="in" filter="fade">
                                      <p:cBhvr>
                                        <p:cTn id="14" dur="2500"/>
                                        <p:tgtEl>
                                          <p:spTgt spid="4"/>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2500" fill="hold"/>
                                        <p:tgtEl>
                                          <p:spTgt spid="5"/>
                                        </p:tgtEl>
                                        <p:attrNameLst>
                                          <p:attrName>ppt_w</p:attrName>
                                        </p:attrNameLst>
                                      </p:cBhvr>
                                      <p:tavLst>
                                        <p:tav tm="0">
                                          <p:val>
                                            <p:fltVal val="0"/>
                                          </p:val>
                                        </p:tav>
                                        <p:tav tm="100000">
                                          <p:val>
                                            <p:strVal val="#ppt_w"/>
                                          </p:val>
                                        </p:tav>
                                      </p:tavLst>
                                    </p:anim>
                                    <p:anim calcmode="lin" valueType="num">
                                      <p:cBhvr>
                                        <p:cTn id="18" dur="2500" fill="hold"/>
                                        <p:tgtEl>
                                          <p:spTgt spid="5"/>
                                        </p:tgtEl>
                                        <p:attrNameLst>
                                          <p:attrName>ppt_h</p:attrName>
                                        </p:attrNameLst>
                                      </p:cBhvr>
                                      <p:tavLst>
                                        <p:tav tm="0">
                                          <p:val>
                                            <p:fltVal val="0"/>
                                          </p:val>
                                        </p:tav>
                                        <p:tav tm="100000">
                                          <p:val>
                                            <p:strVal val="#ppt_h"/>
                                          </p:val>
                                        </p:tav>
                                      </p:tavLst>
                                    </p:anim>
                                    <p:animEffect transition="in" filter="fade">
                                      <p:cBhvr>
                                        <p:cTn id="19" dur="2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xit" presetSubtype="32" fill="hold" nodeType="clickEffect">
                                  <p:stCondLst>
                                    <p:cond delay="0"/>
                                  </p:stCondLst>
                                  <p:childTnLst>
                                    <p:anim calcmode="lin" valueType="num">
                                      <p:cBhvr>
                                        <p:cTn id="23" dur="2500"/>
                                        <p:tgtEl>
                                          <p:spTgt spid="4"/>
                                        </p:tgtEl>
                                        <p:attrNameLst>
                                          <p:attrName>ppt_w</p:attrName>
                                        </p:attrNameLst>
                                      </p:cBhvr>
                                      <p:tavLst>
                                        <p:tav tm="0">
                                          <p:val>
                                            <p:strVal val="ppt_w"/>
                                          </p:val>
                                        </p:tav>
                                        <p:tav tm="100000">
                                          <p:val>
                                            <p:fltVal val="0"/>
                                          </p:val>
                                        </p:tav>
                                      </p:tavLst>
                                    </p:anim>
                                    <p:anim calcmode="lin" valueType="num">
                                      <p:cBhvr>
                                        <p:cTn id="24" dur="2500"/>
                                        <p:tgtEl>
                                          <p:spTgt spid="4"/>
                                        </p:tgtEl>
                                        <p:attrNameLst>
                                          <p:attrName>ppt_h</p:attrName>
                                        </p:attrNameLst>
                                      </p:cBhvr>
                                      <p:tavLst>
                                        <p:tav tm="0">
                                          <p:val>
                                            <p:strVal val="ppt_h"/>
                                          </p:val>
                                        </p:tav>
                                        <p:tav tm="100000">
                                          <p:val>
                                            <p:fltVal val="0"/>
                                          </p:val>
                                        </p:tav>
                                      </p:tavLst>
                                    </p:anim>
                                    <p:animEffect transition="out" filter="fade">
                                      <p:cBhvr>
                                        <p:cTn id="25" dur="2500"/>
                                        <p:tgtEl>
                                          <p:spTgt spid="4"/>
                                        </p:tgtEl>
                                      </p:cBhvr>
                                    </p:animEffect>
                                    <p:set>
                                      <p:cBhvr>
                                        <p:cTn id="26" dur="1" fill="hold">
                                          <p:stCondLst>
                                            <p:cond delay="2499"/>
                                          </p:stCondLst>
                                        </p:cTn>
                                        <p:tgtEl>
                                          <p:spTgt spid="4"/>
                                        </p:tgtEl>
                                        <p:attrNameLst>
                                          <p:attrName>style.visibility</p:attrName>
                                        </p:attrNameLst>
                                      </p:cBhvr>
                                      <p:to>
                                        <p:strVal val="hidden"/>
                                      </p:to>
                                    </p:set>
                                  </p:childTnLst>
                                </p:cTn>
                              </p:par>
                              <p:par>
                                <p:cTn id="27" presetID="6" presetClass="emph" presetSubtype="0" fill="hold" nodeType="withEffect">
                                  <p:stCondLst>
                                    <p:cond delay="0"/>
                                  </p:stCondLst>
                                  <p:childTnLst>
                                    <p:animScale>
                                      <p:cBhvr>
                                        <p:cTn id="28"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8" name="TextBox 7">
            <a:extLst>
              <a:ext uri="{FF2B5EF4-FFF2-40B4-BE49-F238E27FC236}">
                <a16:creationId xmlns:a16="http://schemas.microsoft.com/office/drawing/2014/main" id="{B2E4E543-28B3-830F-746F-130F37793451}"/>
              </a:ext>
            </a:extLst>
          </p:cNvPr>
          <p:cNvSpPr txBox="1"/>
          <p:nvPr/>
        </p:nvSpPr>
        <p:spPr>
          <a:xfrm>
            <a:off x="667682" y="242435"/>
            <a:ext cx="7673462" cy="954107"/>
          </a:xfrm>
          <a:prstGeom prst="rect">
            <a:avLst/>
          </a:prstGeom>
          <a:solidFill>
            <a:schemeClr val="tx2"/>
          </a:solidFill>
        </p:spPr>
        <p:style>
          <a:lnRef idx="3">
            <a:schemeClr val="lt1"/>
          </a:lnRef>
          <a:fillRef idx="1">
            <a:schemeClr val="accent4"/>
          </a:fillRef>
          <a:effectRef idx="1">
            <a:schemeClr val="accent4"/>
          </a:effectRef>
          <a:fontRef idx="minor">
            <a:schemeClr val="lt1"/>
          </a:fontRef>
        </p:style>
        <p:txBody>
          <a:bodyPr wrap="square">
            <a:spAutoFit/>
          </a:bodyPr>
          <a:lstStyle/>
          <a:p>
            <a:pPr algn="ctr"/>
            <a:r>
              <a:rPr lang="en-US" sz="2800" b="1">
                <a:solidFill>
                  <a:schemeClr val="bg2">
                    <a:lumMod val="25000"/>
                  </a:schemeClr>
                </a:solidFill>
                <a:latin typeface="UTM Avo" panose="02040603050506020204" pitchFamily="18" charset="0"/>
                <a:cs typeface="Arial" panose="020B0604020202020204" pitchFamily="34" charset="0"/>
              </a:rPr>
              <a:t>Bài 2: </a:t>
            </a:r>
            <a:r>
              <a:rPr lang="en-US" sz="2800" b="1">
                <a:latin typeface="UTM Avo" panose="02040603050506020204" pitchFamily="18" charset="0"/>
                <a:cs typeface="Arial" panose="020B0604020202020204" pitchFamily="34" charset="0"/>
              </a:rPr>
              <a:t>Tìm </a:t>
            </a:r>
            <a:r>
              <a:rPr lang="en-US" sz="2800" b="1" dirty="0" err="1">
                <a:latin typeface="UTM Avo" panose="02040603050506020204" pitchFamily="18" charset="0"/>
                <a:cs typeface="Arial" panose="020B0604020202020204" pitchFamily="34" charset="0"/>
              </a:rPr>
              <a:t>các</a:t>
            </a:r>
            <a:r>
              <a:rPr lang="en-US" sz="2800" b="1" dirty="0">
                <a:latin typeface="UTM Avo" panose="02040603050506020204" pitchFamily="18" charset="0"/>
                <a:cs typeface="Arial" panose="020B0604020202020204" pitchFamily="34" charset="0"/>
              </a:rPr>
              <a:t> </a:t>
            </a:r>
            <a:r>
              <a:rPr lang="en-US" sz="2800" b="1" dirty="0" err="1">
                <a:latin typeface="UTM Avo" panose="02040603050506020204" pitchFamily="18" charset="0"/>
                <a:cs typeface="Arial" panose="020B0604020202020204" pitchFamily="34" charset="0"/>
              </a:rPr>
              <a:t>từ</a:t>
            </a:r>
            <a:r>
              <a:rPr lang="en-US" sz="2800" b="1" dirty="0">
                <a:latin typeface="UTM Avo" panose="02040603050506020204" pitchFamily="18" charset="0"/>
                <a:cs typeface="Arial" panose="020B0604020202020204" pitchFamily="34" charset="0"/>
              </a:rPr>
              <a:t> </a:t>
            </a:r>
            <a:r>
              <a:rPr lang="en-US" sz="2800" b="1" dirty="0" err="1">
                <a:latin typeface="UTM Avo" panose="02040603050506020204" pitchFamily="18" charset="0"/>
                <a:cs typeface="Arial" panose="020B0604020202020204" pitchFamily="34" charset="0"/>
              </a:rPr>
              <a:t>có</a:t>
            </a:r>
            <a:r>
              <a:rPr lang="en-US" sz="2800" b="1" dirty="0">
                <a:latin typeface="UTM Avo" panose="02040603050506020204" pitchFamily="18" charset="0"/>
                <a:cs typeface="Arial" panose="020B0604020202020204" pitchFamily="34" charset="0"/>
              </a:rPr>
              <a:t> </a:t>
            </a:r>
            <a:r>
              <a:rPr lang="en-US" sz="2800" b="1" err="1">
                <a:latin typeface="UTM Avo" panose="02040603050506020204" pitchFamily="18" charset="0"/>
                <a:cs typeface="Arial" panose="020B0604020202020204" pitchFamily="34" charset="0"/>
              </a:rPr>
              <a:t>tiếng</a:t>
            </a:r>
            <a:r>
              <a:rPr lang="en-US" sz="2800" b="1">
                <a:latin typeface="UTM Avo" panose="02040603050506020204" pitchFamily="18" charset="0"/>
                <a:cs typeface="Arial" panose="020B0604020202020204" pitchFamily="34" charset="0"/>
              </a:rPr>
              <a:t> chứa vầng </a:t>
            </a:r>
            <a:r>
              <a:rPr lang="en-US" sz="2800" b="1">
                <a:solidFill>
                  <a:srgbClr val="0070C0"/>
                </a:solidFill>
                <a:latin typeface="UTM Avo" panose="02040603050506020204" pitchFamily="18" charset="0"/>
                <a:cs typeface="Arial" panose="020B0604020202020204" pitchFamily="34" charset="0"/>
              </a:rPr>
              <a:t>iên</a:t>
            </a:r>
            <a:r>
              <a:rPr lang="en-US" sz="2800" b="1">
                <a:latin typeface="UTM Avo" panose="02040603050506020204" pitchFamily="18" charset="0"/>
                <a:cs typeface="Arial" panose="020B0604020202020204" pitchFamily="34" charset="0"/>
              </a:rPr>
              <a:t> hoặc </a:t>
            </a:r>
            <a:r>
              <a:rPr lang="en-US" sz="2800" b="1">
                <a:solidFill>
                  <a:srgbClr val="0070C0"/>
                </a:solidFill>
                <a:latin typeface="UTM Avo" panose="02040603050506020204" pitchFamily="18" charset="0"/>
                <a:cs typeface="Arial" panose="020B0604020202020204" pitchFamily="34" charset="0"/>
              </a:rPr>
              <a:t>iêng</a:t>
            </a:r>
            <a:r>
              <a:rPr lang="en-US" sz="2800" b="1">
                <a:solidFill>
                  <a:srgbClr val="03904F"/>
                </a:solidFill>
                <a:latin typeface="UTM Avo" panose="02040603050506020204" pitchFamily="18" charset="0"/>
                <a:cs typeface="Arial" panose="020B0604020202020204" pitchFamily="34" charset="0"/>
              </a:rPr>
              <a:t> </a:t>
            </a:r>
            <a:r>
              <a:rPr lang="en-US" sz="2800" b="1" dirty="0" err="1">
                <a:latin typeface="UTM Avo" panose="02040603050506020204" pitchFamily="18" charset="0"/>
                <a:cs typeface="Arial" panose="020B0604020202020204" pitchFamily="34" charset="0"/>
              </a:rPr>
              <a:t>có</a:t>
            </a:r>
            <a:r>
              <a:rPr lang="en-US" sz="2800" b="1" dirty="0">
                <a:latin typeface="UTM Avo" panose="02040603050506020204" pitchFamily="18" charset="0"/>
                <a:cs typeface="Arial" panose="020B0604020202020204" pitchFamily="34" charset="0"/>
              </a:rPr>
              <a:t> </a:t>
            </a:r>
            <a:r>
              <a:rPr lang="en-US" sz="2800" b="1" dirty="0" err="1">
                <a:latin typeface="UTM Avo" panose="02040603050506020204" pitchFamily="18" charset="0"/>
                <a:cs typeface="Arial" panose="020B0604020202020204" pitchFamily="34" charset="0"/>
              </a:rPr>
              <a:t>nghĩa</a:t>
            </a:r>
            <a:r>
              <a:rPr lang="en-US" sz="2800" b="1" dirty="0">
                <a:latin typeface="UTM Avo" panose="02040603050506020204" pitchFamily="18" charset="0"/>
                <a:cs typeface="Arial" panose="020B0604020202020204" pitchFamily="34" charset="0"/>
              </a:rPr>
              <a:t> </a:t>
            </a:r>
            <a:r>
              <a:rPr lang="en-US" sz="2800" b="1" dirty="0" err="1">
                <a:latin typeface="UTM Avo" panose="02040603050506020204" pitchFamily="18" charset="0"/>
                <a:cs typeface="Arial" panose="020B0604020202020204" pitchFamily="34" charset="0"/>
              </a:rPr>
              <a:t>sau</a:t>
            </a:r>
            <a:r>
              <a:rPr lang="en-US" sz="2800" b="1" dirty="0">
                <a:latin typeface="UTM Avo" panose="02040603050506020204" pitchFamily="18" charset="0"/>
                <a:cs typeface="Arial" panose="020B0604020202020204" pitchFamily="34" charset="0"/>
              </a:rPr>
              <a:t>:</a:t>
            </a:r>
          </a:p>
        </p:txBody>
      </p:sp>
      <p:sp>
        <p:nvSpPr>
          <p:cNvPr id="9" name="TextBox 8">
            <a:extLst>
              <a:ext uri="{FF2B5EF4-FFF2-40B4-BE49-F238E27FC236}">
                <a16:creationId xmlns:a16="http://schemas.microsoft.com/office/drawing/2014/main" id="{77161F9F-2437-30D8-CAA2-8C4E40FF5AA7}"/>
              </a:ext>
            </a:extLst>
          </p:cNvPr>
          <p:cNvSpPr txBox="1"/>
          <p:nvPr/>
        </p:nvSpPr>
        <p:spPr>
          <a:xfrm>
            <a:off x="1666414" y="1426581"/>
            <a:ext cx="5675998" cy="919401"/>
          </a:xfrm>
          <a:prstGeom prst="roundRect">
            <a:avLst/>
          </a:prstGeom>
          <a:solidFill>
            <a:srgbClr val="FFC000"/>
          </a:solidFill>
          <a:ln w="57150">
            <a:solidFill>
              <a:srgbClr val="002060"/>
            </a:solidFill>
            <a:prstDash val="sysDot"/>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en-US" sz="2400" b="1" dirty="0" err="1">
                <a:solidFill>
                  <a:schemeClr val="tx1"/>
                </a:solidFill>
                <a:latin typeface="UTM Avo" panose="02040603050506020204" pitchFamily="18" charset="0"/>
                <a:cs typeface="Arial" panose="020B0604020202020204" pitchFamily="34" charset="0"/>
              </a:rPr>
              <a:t>Máy</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truyền</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tiếng</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nói</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từ</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nơi</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này</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đến</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nơi</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khác</a:t>
            </a:r>
            <a:endParaRPr lang="en-US" sz="2400" b="1" dirty="0">
              <a:solidFill>
                <a:schemeClr val="tx1"/>
              </a:solidFill>
              <a:latin typeface="UTM Avo" panose="02040603050506020204" pitchFamily="18" charset="0"/>
              <a:cs typeface="Arial" panose="020B0604020202020204" pitchFamily="34" charset="0"/>
            </a:endParaRPr>
          </a:p>
        </p:txBody>
      </p:sp>
      <p:sp>
        <p:nvSpPr>
          <p:cNvPr id="10" name="TextBox 9">
            <a:extLst>
              <a:ext uri="{FF2B5EF4-FFF2-40B4-BE49-F238E27FC236}">
                <a16:creationId xmlns:a16="http://schemas.microsoft.com/office/drawing/2014/main" id="{32E4CF21-8986-877B-E3FF-CADDF1CC6675}"/>
              </a:ext>
            </a:extLst>
          </p:cNvPr>
          <p:cNvSpPr txBox="1"/>
          <p:nvPr/>
        </p:nvSpPr>
        <p:spPr>
          <a:xfrm>
            <a:off x="843043" y="2544181"/>
            <a:ext cx="7575743" cy="919401"/>
          </a:xfrm>
          <a:prstGeom prst="roundRect">
            <a:avLst/>
          </a:prstGeom>
          <a:solidFill>
            <a:schemeClr val="tx2"/>
          </a:solidFill>
          <a:ln w="57150">
            <a:prstDash val="sysDot"/>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en-US" sz="2400" b="1" dirty="0" err="1">
                <a:solidFill>
                  <a:schemeClr val="tx1"/>
                </a:solidFill>
                <a:latin typeface="UTM Avo" panose="02040603050506020204" pitchFamily="18" charset="0"/>
                <a:cs typeface="Arial" panose="020B0604020202020204" pitchFamily="34" charset="0"/>
              </a:rPr>
              <a:t>Làm</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cho</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một</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vật</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nát</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vụn</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bằng</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cách</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nén</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mạnh</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và</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xát</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nhiều</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lần</a:t>
            </a:r>
            <a:endParaRPr lang="en-US" sz="2400" b="1" dirty="0">
              <a:solidFill>
                <a:schemeClr val="tx1"/>
              </a:solidFill>
              <a:latin typeface="UTM Avo" panose="02040603050506020204" pitchFamily="18" charset="0"/>
              <a:cs typeface="Arial" panose="020B0604020202020204" pitchFamily="34" charset="0"/>
            </a:endParaRPr>
          </a:p>
        </p:txBody>
      </p:sp>
      <p:sp>
        <p:nvSpPr>
          <p:cNvPr id="11" name="TextBox 10">
            <a:extLst>
              <a:ext uri="{FF2B5EF4-FFF2-40B4-BE49-F238E27FC236}">
                <a16:creationId xmlns:a16="http://schemas.microsoft.com/office/drawing/2014/main" id="{032A7008-94CF-C737-FD9E-33269121116E}"/>
              </a:ext>
            </a:extLst>
          </p:cNvPr>
          <p:cNvSpPr txBox="1"/>
          <p:nvPr/>
        </p:nvSpPr>
        <p:spPr>
          <a:xfrm>
            <a:off x="1914635" y="3661782"/>
            <a:ext cx="5179556" cy="1328023"/>
          </a:xfrm>
          <a:prstGeom prst="roundRect">
            <a:avLst/>
          </a:prstGeom>
          <a:solidFill>
            <a:srgbClr val="FFC000"/>
          </a:solidFill>
          <a:ln w="57150">
            <a:solidFill>
              <a:srgbClr val="002060"/>
            </a:solidFill>
            <a:prstDash val="sysDot"/>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en-US" sz="2400" b="1" dirty="0" err="1">
                <a:solidFill>
                  <a:schemeClr val="tx1"/>
                </a:solidFill>
                <a:latin typeface="UTM Avo" panose="02040603050506020204" pitchFamily="18" charset="0"/>
                <a:cs typeface="Arial" panose="020B0604020202020204" pitchFamily="34" charset="0"/>
              </a:rPr>
              <a:t>Nâng</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và</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chuyển</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vật</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nặng</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bằng</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sức</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của</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hai</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tay</a:t>
            </a:r>
            <a:r>
              <a:rPr lang="en-US" sz="2400" b="1" dirty="0">
                <a:solidFill>
                  <a:schemeClr val="tx1"/>
                </a:solidFill>
                <a:latin typeface="UTM Avo" panose="02040603050506020204" pitchFamily="18" charset="0"/>
                <a:cs typeface="Arial" panose="020B0604020202020204" pitchFamily="34" charset="0"/>
              </a:rPr>
              <a:t> hay </a:t>
            </a:r>
            <a:r>
              <a:rPr lang="en-US" sz="2400" b="1" dirty="0" err="1">
                <a:solidFill>
                  <a:schemeClr val="tx1"/>
                </a:solidFill>
                <a:latin typeface="UTM Avo" panose="02040603050506020204" pitchFamily="18" charset="0"/>
                <a:cs typeface="Arial" panose="020B0604020202020204" pitchFamily="34" charset="0"/>
              </a:rPr>
              <a:t>nhiều</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người</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hợp</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lại</a:t>
            </a:r>
            <a:endParaRPr lang="en-US" sz="2400" b="1" dirty="0">
              <a:solidFill>
                <a:schemeClr val="tx1"/>
              </a:solidFill>
              <a:latin typeface="UTM Avo" panose="02040603050506020204" pitchFamily="18"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100"/>
                                  </p:iterate>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4901"/>
                            </p:stCondLst>
                            <p:childTnLst>
                              <p:par>
                                <p:cTn id="8" presetID="50" presetClass="entr" presetSubtype="0" decel="100000"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p:cTn id="10" dur="1000" fill="hold"/>
                                        <p:tgtEl>
                                          <p:spTgt spid="9"/>
                                        </p:tgtEl>
                                        <p:attrNameLst>
                                          <p:attrName>ppt_w</p:attrName>
                                        </p:attrNameLst>
                                      </p:cBhvr>
                                      <p:tavLst>
                                        <p:tav tm="0">
                                          <p:val>
                                            <p:strVal val="#ppt_w+.3"/>
                                          </p:val>
                                        </p:tav>
                                        <p:tav tm="100000">
                                          <p:val>
                                            <p:strVal val="#ppt_w"/>
                                          </p:val>
                                        </p:tav>
                                      </p:tavLst>
                                    </p:anim>
                                    <p:anim calcmode="lin" valueType="num">
                                      <p:cBhvr>
                                        <p:cTn id="11" dur="1000" fill="hold"/>
                                        <p:tgtEl>
                                          <p:spTgt spid="9"/>
                                        </p:tgtEl>
                                        <p:attrNameLst>
                                          <p:attrName>ppt_h</p:attrName>
                                        </p:attrNameLst>
                                      </p:cBhvr>
                                      <p:tavLst>
                                        <p:tav tm="0">
                                          <p:val>
                                            <p:strVal val="#ppt_h"/>
                                          </p:val>
                                        </p:tav>
                                        <p:tav tm="100000">
                                          <p:val>
                                            <p:strVal val="#ppt_h"/>
                                          </p:val>
                                        </p:tav>
                                      </p:tavLst>
                                    </p:anim>
                                    <p:animEffect transition="in" filter="fade">
                                      <p:cBhvr>
                                        <p:cTn id="12" dur="1000"/>
                                        <p:tgtEl>
                                          <p:spTgt spid="9"/>
                                        </p:tgtEl>
                                      </p:cBhvr>
                                    </p:animEffect>
                                  </p:childTnLst>
                                </p:cTn>
                              </p:par>
                            </p:childTnLst>
                          </p:cTn>
                        </p:par>
                        <p:par>
                          <p:cTn id="13" fill="hold">
                            <p:stCondLst>
                              <p:cond delay="5901"/>
                            </p:stCondLst>
                            <p:childTnLst>
                              <p:par>
                                <p:cTn id="14" presetID="50" presetClass="entr" presetSubtype="0" decel="10000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1000" fill="hold"/>
                                        <p:tgtEl>
                                          <p:spTgt spid="10"/>
                                        </p:tgtEl>
                                        <p:attrNameLst>
                                          <p:attrName>ppt_w</p:attrName>
                                        </p:attrNameLst>
                                      </p:cBhvr>
                                      <p:tavLst>
                                        <p:tav tm="0">
                                          <p:val>
                                            <p:strVal val="#ppt_w+.3"/>
                                          </p:val>
                                        </p:tav>
                                        <p:tav tm="100000">
                                          <p:val>
                                            <p:strVal val="#ppt_w"/>
                                          </p:val>
                                        </p:tav>
                                      </p:tavLst>
                                    </p:anim>
                                    <p:anim calcmode="lin" valueType="num">
                                      <p:cBhvr>
                                        <p:cTn id="17" dur="1000" fill="hold"/>
                                        <p:tgtEl>
                                          <p:spTgt spid="10"/>
                                        </p:tgtEl>
                                        <p:attrNameLst>
                                          <p:attrName>ppt_h</p:attrName>
                                        </p:attrNameLst>
                                      </p:cBhvr>
                                      <p:tavLst>
                                        <p:tav tm="0">
                                          <p:val>
                                            <p:strVal val="#ppt_h"/>
                                          </p:val>
                                        </p:tav>
                                        <p:tav tm="100000">
                                          <p:val>
                                            <p:strVal val="#ppt_h"/>
                                          </p:val>
                                        </p:tav>
                                      </p:tavLst>
                                    </p:anim>
                                    <p:animEffect transition="in" filter="fade">
                                      <p:cBhvr>
                                        <p:cTn id="18" dur="1000"/>
                                        <p:tgtEl>
                                          <p:spTgt spid="10"/>
                                        </p:tgtEl>
                                      </p:cBhvr>
                                    </p:animEffect>
                                  </p:childTnLst>
                                </p:cTn>
                              </p:par>
                            </p:childTnLst>
                          </p:cTn>
                        </p:par>
                        <p:par>
                          <p:cTn id="19" fill="hold">
                            <p:stCondLst>
                              <p:cond delay="6901"/>
                            </p:stCondLst>
                            <p:childTnLst>
                              <p:par>
                                <p:cTn id="20" presetID="50" presetClass="entr" presetSubtype="0" decel="10000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1000" fill="hold"/>
                                        <p:tgtEl>
                                          <p:spTgt spid="11"/>
                                        </p:tgtEl>
                                        <p:attrNameLst>
                                          <p:attrName>ppt_w</p:attrName>
                                        </p:attrNameLst>
                                      </p:cBhvr>
                                      <p:tavLst>
                                        <p:tav tm="0">
                                          <p:val>
                                            <p:strVal val="#ppt_w+.3"/>
                                          </p:val>
                                        </p:tav>
                                        <p:tav tm="100000">
                                          <p:val>
                                            <p:strVal val="#ppt_w"/>
                                          </p:val>
                                        </p:tav>
                                      </p:tavLst>
                                    </p:anim>
                                    <p:anim calcmode="lin" valueType="num">
                                      <p:cBhvr>
                                        <p:cTn id="23" dur="1000" fill="hold"/>
                                        <p:tgtEl>
                                          <p:spTgt spid="11"/>
                                        </p:tgtEl>
                                        <p:attrNameLst>
                                          <p:attrName>ppt_h</p:attrName>
                                        </p:attrNameLst>
                                      </p:cBhvr>
                                      <p:tavLst>
                                        <p:tav tm="0">
                                          <p:val>
                                            <p:strVal val="#ppt_h"/>
                                          </p:val>
                                        </p:tav>
                                        <p:tav tm="100000">
                                          <p:val>
                                            <p:strVal val="#ppt_h"/>
                                          </p:val>
                                        </p:tav>
                                      </p:tavLst>
                                    </p:anim>
                                    <p:animEffect transition="in" filter="fade">
                                      <p:cBhvr>
                                        <p:cTn id="2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50" name="TextBox 49">
            <a:extLst>
              <a:ext uri="{FF2B5EF4-FFF2-40B4-BE49-F238E27FC236}">
                <a16:creationId xmlns:a16="http://schemas.microsoft.com/office/drawing/2014/main" id="{1DEDC748-F289-3DAC-A153-8DA846570092}"/>
              </a:ext>
            </a:extLst>
          </p:cNvPr>
          <p:cNvSpPr txBox="1"/>
          <p:nvPr/>
        </p:nvSpPr>
        <p:spPr>
          <a:xfrm>
            <a:off x="589794" y="2310340"/>
            <a:ext cx="7964412" cy="510778"/>
          </a:xfrm>
          <a:prstGeom prst="roundRect">
            <a:avLst/>
          </a:prstGeom>
          <a:solidFill>
            <a:srgbClr val="FFC000"/>
          </a:solidFill>
          <a:ln w="28575">
            <a:solidFill>
              <a:srgbClr val="002060"/>
            </a:solidFill>
            <a:prstDash val="sysDot"/>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en-US" sz="2400" b="1" dirty="0" err="1">
                <a:solidFill>
                  <a:schemeClr val="tx1"/>
                </a:solidFill>
                <a:latin typeface="UTM Avo" panose="02040603050506020204" pitchFamily="18" charset="0"/>
                <a:cs typeface="Arial" panose="020B0604020202020204" pitchFamily="34" charset="0"/>
              </a:rPr>
              <a:t>Máy</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truyền</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tiếng</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nói</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từ</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nơi</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này</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đến</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nơi</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khác</a:t>
            </a:r>
            <a:endParaRPr lang="en-US" sz="2400" b="1" dirty="0">
              <a:solidFill>
                <a:schemeClr val="tx1"/>
              </a:solidFill>
              <a:latin typeface="UTM Avo" panose="02040603050506020204" pitchFamily="18" charset="0"/>
              <a:cs typeface="Arial" panose="020B0604020202020204" pitchFamily="34" charset="0"/>
            </a:endParaRPr>
          </a:p>
        </p:txBody>
      </p:sp>
      <p:graphicFrame>
        <p:nvGraphicFramePr>
          <p:cNvPr id="10" name="Table 10">
            <a:extLst>
              <a:ext uri="{FF2B5EF4-FFF2-40B4-BE49-F238E27FC236}">
                <a16:creationId xmlns:a16="http://schemas.microsoft.com/office/drawing/2014/main" id="{CE47CF01-D9D3-65BD-C021-BABD8EF2AB78}"/>
              </a:ext>
            </a:extLst>
          </p:cNvPr>
          <p:cNvGraphicFramePr>
            <a:graphicFrameLocks noGrp="1"/>
          </p:cNvGraphicFramePr>
          <p:nvPr>
            <p:extLst>
              <p:ext uri="{D42A27DB-BD31-4B8C-83A1-F6EECF244321}">
                <p14:modId xmlns:p14="http://schemas.microsoft.com/office/powerpoint/2010/main" val="1148821123"/>
              </p:ext>
            </p:extLst>
          </p:nvPr>
        </p:nvGraphicFramePr>
        <p:xfrm>
          <a:off x="415381" y="3295668"/>
          <a:ext cx="8313237" cy="1024812"/>
        </p:xfrm>
        <a:graphic>
          <a:graphicData uri="http://schemas.openxmlformats.org/drawingml/2006/table">
            <a:tbl>
              <a:tblPr firstRow="1" bandRow="1">
                <a:tableStyleId>{3D74C4F4-6E17-4AB7-9096-58AE9129D166}</a:tableStyleId>
              </a:tblPr>
              <a:tblGrid>
                <a:gridCol w="923693">
                  <a:extLst>
                    <a:ext uri="{9D8B030D-6E8A-4147-A177-3AD203B41FA5}">
                      <a16:colId xmlns:a16="http://schemas.microsoft.com/office/drawing/2014/main" val="3349092218"/>
                    </a:ext>
                  </a:extLst>
                </a:gridCol>
                <a:gridCol w="923693">
                  <a:extLst>
                    <a:ext uri="{9D8B030D-6E8A-4147-A177-3AD203B41FA5}">
                      <a16:colId xmlns:a16="http://schemas.microsoft.com/office/drawing/2014/main" val="3600940653"/>
                    </a:ext>
                  </a:extLst>
                </a:gridCol>
                <a:gridCol w="923693">
                  <a:extLst>
                    <a:ext uri="{9D8B030D-6E8A-4147-A177-3AD203B41FA5}">
                      <a16:colId xmlns:a16="http://schemas.microsoft.com/office/drawing/2014/main" val="1492015276"/>
                    </a:ext>
                  </a:extLst>
                </a:gridCol>
                <a:gridCol w="923693">
                  <a:extLst>
                    <a:ext uri="{9D8B030D-6E8A-4147-A177-3AD203B41FA5}">
                      <a16:colId xmlns:a16="http://schemas.microsoft.com/office/drawing/2014/main" val="2267661820"/>
                    </a:ext>
                  </a:extLst>
                </a:gridCol>
                <a:gridCol w="923693">
                  <a:extLst>
                    <a:ext uri="{9D8B030D-6E8A-4147-A177-3AD203B41FA5}">
                      <a16:colId xmlns:a16="http://schemas.microsoft.com/office/drawing/2014/main" val="1194553678"/>
                    </a:ext>
                  </a:extLst>
                </a:gridCol>
                <a:gridCol w="923693">
                  <a:extLst>
                    <a:ext uri="{9D8B030D-6E8A-4147-A177-3AD203B41FA5}">
                      <a16:colId xmlns:a16="http://schemas.microsoft.com/office/drawing/2014/main" val="2359150585"/>
                    </a:ext>
                  </a:extLst>
                </a:gridCol>
                <a:gridCol w="923693">
                  <a:extLst>
                    <a:ext uri="{9D8B030D-6E8A-4147-A177-3AD203B41FA5}">
                      <a16:colId xmlns:a16="http://schemas.microsoft.com/office/drawing/2014/main" val="2693373802"/>
                    </a:ext>
                  </a:extLst>
                </a:gridCol>
                <a:gridCol w="923693">
                  <a:extLst>
                    <a:ext uri="{9D8B030D-6E8A-4147-A177-3AD203B41FA5}">
                      <a16:colId xmlns:a16="http://schemas.microsoft.com/office/drawing/2014/main" val="1061509626"/>
                    </a:ext>
                  </a:extLst>
                </a:gridCol>
                <a:gridCol w="923693">
                  <a:extLst>
                    <a:ext uri="{9D8B030D-6E8A-4147-A177-3AD203B41FA5}">
                      <a16:colId xmlns:a16="http://schemas.microsoft.com/office/drawing/2014/main" val="1132962347"/>
                    </a:ext>
                  </a:extLst>
                </a:gridCol>
              </a:tblGrid>
              <a:tr h="1024812">
                <a:tc>
                  <a:txBody>
                    <a:bodyPr/>
                    <a:lstStyle/>
                    <a:p>
                      <a:pPr algn="ctr"/>
                      <a:r>
                        <a:rPr lang="en-US" sz="4400" b="1">
                          <a:latin typeface="UTM Avo" panose="02040603050506020204" pitchFamily="18" charset="0"/>
                        </a:rPr>
                        <a:t>đ</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i</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ệ</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n</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t</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h</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o</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ạ</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i</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extLst>
                  <a:ext uri="{0D108BD9-81ED-4DB2-BD59-A6C34878D82A}">
                    <a16:rowId xmlns:a16="http://schemas.microsoft.com/office/drawing/2014/main" val="3786258871"/>
                  </a:ext>
                </a:extLst>
              </a:tr>
            </a:tbl>
          </a:graphicData>
        </a:graphic>
      </p:graphicFrame>
      <p:sp>
        <p:nvSpPr>
          <p:cNvPr id="11" name="Rectangle 10">
            <a:extLst>
              <a:ext uri="{FF2B5EF4-FFF2-40B4-BE49-F238E27FC236}">
                <a16:creationId xmlns:a16="http://schemas.microsoft.com/office/drawing/2014/main" id="{734C9FEC-64FB-9F55-B1C1-D6CD318B6986}"/>
              </a:ext>
            </a:extLst>
          </p:cNvPr>
          <p:cNvSpPr/>
          <p:nvPr/>
        </p:nvSpPr>
        <p:spPr>
          <a:xfrm>
            <a:off x="408241" y="3295668"/>
            <a:ext cx="892282" cy="1024812"/>
          </a:xfrm>
          <a:prstGeom prst="rect">
            <a:avLst/>
          </a:prstGeom>
          <a:solidFill>
            <a:schemeClr val="tx2"/>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4" name="Rectangle 53">
            <a:extLst>
              <a:ext uri="{FF2B5EF4-FFF2-40B4-BE49-F238E27FC236}">
                <a16:creationId xmlns:a16="http://schemas.microsoft.com/office/drawing/2014/main" id="{E6E04200-3ED3-9545-26FC-004091589B1C}"/>
              </a:ext>
            </a:extLst>
          </p:cNvPr>
          <p:cNvSpPr/>
          <p:nvPr/>
        </p:nvSpPr>
        <p:spPr>
          <a:xfrm>
            <a:off x="1323310" y="3295668"/>
            <a:ext cx="892282" cy="102481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5" name="Rectangle 54">
            <a:extLst>
              <a:ext uri="{FF2B5EF4-FFF2-40B4-BE49-F238E27FC236}">
                <a16:creationId xmlns:a16="http://schemas.microsoft.com/office/drawing/2014/main" id="{99CFC3EE-AC94-6E4B-7D3D-F6289B9EBF63}"/>
              </a:ext>
            </a:extLst>
          </p:cNvPr>
          <p:cNvSpPr/>
          <p:nvPr/>
        </p:nvSpPr>
        <p:spPr>
          <a:xfrm>
            <a:off x="2270719" y="3289646"/>
            <a:ext cx="892282" cy="102481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7" name="Rectangle 56">
            <a:extLst>
              <a:ext uri="{FF2B5EF4-FFF2-40B4-BE49-F238E27FC236}">
                <a16:creationId xmlns:a16="http://schemas.microsoft.com/office/drawing/2014/main" id="{984FC4F2-A57F-C7B7-6423-CE515DEA65BC}"/>
              </a:ext>
            </a:extLst>
          </p:cNvPr>
          <p:cNvSpPr/>
          <p:nvPr/>
        </p:nvSpPr>
        <p:spPr>
          <a:xfrm>
            <a:off x="4111314" y="3289646"/>
            <a:ext cx="892282" cy="1024812"/>
          </a:xfrm>
          <a:prstGeom prst="rect">
            <a:avLst/>
          </a:prstGeom>
          <a:solidFill>
            <a:schemeClr val="tx2"/>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8" name="Rectangle 57">
            <a:extLst>
              <a:ext uri="{FF2B5EF4-FFF2-40B4-BE49-F238E27FC236}">
                <a16:creationId xmlns:a16="http://schemas.microsoft.com/office/drawing/2014/main" id="{6D852237-ACEA-5717-F796-CBFFD7F563D2}"/>
              </a:ext>
            </a:extLst>
          </p:cNvPr>
          <p:cNvSpPr/>
          <p:nvPr/>
        </p:nvSpPr>
        <p:spPr>
          <a:xfrm>
            <a:off x="5040049" y="3289646"/>
            <a:ext cx="892282" cy="102481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9" name="Rectangle 58">
            <a:extLst>
              <a:ext uri="{FF2B5EF4-FFF2-40B4-BE49-F238E27FC236}">
                <a16:creationId xmlns:a16="http://schemas.microsoft.com/office/drawing/2014/main" id="{28ED3476-6973-ED22-E9BA-A284A0EF7A6B}"/>
              </a:ext>
            </a:extLst>
          </p:cNvPr>
          <p:cNvSpPr/>
          <p:nvPr/>
        </p:nvSpPr>
        <p:spPr>
          <a:xfrm>
            <a:off x="5978865" y="3289646"/>
            <a:ext cx="892282" cy="102481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0" name="Rectangle 59">
            <a:extLst>
              <a:ext uri="{FF2B5EF4-FFF2-40B4-BE49-F238E27FC236}">
                <a16:creationId xmlns:a16="http://schemas.microsoft.com/office/drawing/2014/main" id="{C1097C1D-781A-317D-4CAA-E835917399C1}"/>
              </a:ext>
            </a:extLst>
          </p:cNvPr>
          <p:cNvSpPr/>
          <p:nvPr/>
        </p:nvSpPr>
        <p:spPr>
          <a:xfrm>
            <a:off x="6905621" y="3289646"/>
            <a:ext cx="892282" cy="102481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1" name="Rectangle 60">
            <a:extLst>
              <a:ext uri="{FF2B5EF4-FFF2-40B4-BE49-F238E27FC236}">
                <a16:creationId xmlns:a16="http://schemas.microsoft.com/office/drawing/2014/main" id="{0427429F-31AE-1514-26BD-2CD0FBB2A208}"/>
              </a:ext>
            </a:extLst>
          </p:cNvPr>
          <p:cNvSpPr/>
          <p:nvPr/>
        </p:nvSpPr>
        <p:spPr>
          <a:xfrm>
            <a:off x="7836336" y="3289646"/>
            <a:ext cx="892282" cy="102481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3" name="Picture 42">
            <a:extLst>
              <a:ext uri="{FF2B5EF4-FFF2-40B4-BE49-F238E27FC236}">
                <a16:creationId xmlns:a16="http://schemas.microsoft.com/office/drawing/2014/main" id="{40DD81D9-04E0-4A43-803C-FB77BE775613}"/>
              </a:ext>
            </a:extLst>
          </p:cNvPr>
          <p:cNvPicPr>
            <a:picLocks noChangeAspect="1"/>
          </p:cNvPicPr>
          <p:nvPr/>
        </p:nvPicPr>
        <p:blipFill>
          <a:blip r:embed="rId3"/>
          <a:stretch>
            <a:fillRect/>
          </a:stretch>
        </p:blipFill>
        <p:spPr>
          <a:xfrm>
            <a:off x="854382" y="300166"/>
            <a:ext cx="7693819" cy="1682642"/>
          </a:xfrm>
          <a:prstGeom prst="rect">
            <a:avLst/>
          </a:prstGeom>
        </p:spPr>
      </p:pic>
      <p:sp>
        <p:nvSpPr>
          <p:cNvPr id="63" name="Rectangle 62">
            <a:extLst>
              <a:ext uri="{FF2B5EF4-FFF2-40B4-BE49-F238E27FC236}">
                <a16:creationId xmlns:a16="http://schemas.microsoft.com/office/drawing/2014/main" id="{72527ADB-7866-DA96-FDCB-A1B8662E3B20}"/>
              </a:ext>
            </a:extLst>
          </p:cNvPr>
          <p:cNvSpPr/>
          <p:nvPr/>
        </p:nvSpPr>
        <p:spPr>
          <a:xfrm>
            <a:off x="3180599" y="3289646"/>
            <a:ext cx="892282" cy="102481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2500" fill="hold"/>
                                        <p:tgtEl>
                                          <p:spTgt spid="43"/>
                                        </p:tgtEl>
                                        <p:attrNameLst>
                                          <p:attrName>ppt_w</p:attrName>
                                        </p:attrNameLst>
                                      </p:cBhvr>
                                      <p:tavLst>
                                        <p:tav tm="0">
                                          <p:val>
                                            <p:fltVal val="0"/>
                                          </p:val>
                                        </p:tav>
                                        <p:tav tm="100000">
                                          <p:val>
                                            <p:strVal val="#ppt_w"/>
                                          </p:val>
                                        </p:tav>
                                      </p:tavLst>
                                    </p:anim>
                                    <p:anim calcmode="lin" valueType="num">
                                      <p:cBhvr>
                                        <p:cTn id="8" dur="2500" fill="hold"/>
                                        <p:tgtEl>
                                          <p:spTgt spid="43"/>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barn(inVertical)">
                                      <p:cBhvr>
                                        <p:cTn id="13" dur="1000"/>
                                        <p:tgtEl>
                                          <p:spTgt spid="50"/>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randombar(horizontal)">
                                      <p:cBhvr>
                                        <p:cTn id="18" dur="250"/>
                                        <p:tgtEl>
                                          <p:spTgt spid="10"/>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randombar(horizontal)">
                                      <p:cBhvr>
                                        <p:cTn id="21" dur="250"/>
                                        <p:tgtEl>
                                          <p:spTgt spid="11"/>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randombar(horizontal)">
                                      <p:cBhvr>
                                        <p:cTn id="24" dur="250"/>
                                        <p:tgtEl>
                                          <p:spTgt spid="54"/>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57"/>
                                        </p:tgtEl>
                                        <p:attrNameLst>
                                          <p:attrName>style.visibility</p:attrName>
                                        </p:attrNameLst>
                                      </p:cBhvr>
                                      <p:to>
                                        <p:strVal val="visible"/>
                                      </p:to>
                                    </p:set>
                                    <p:animEffect transition="in" filter="randombar(horizontal)">
                                      <p:cBhvr>
                                        <p:cTn id="27" dur="250"/>
                                        <p:tgtEl>
                                          <p:spTgt spid="57"/>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randombar(horizontal)">
                                      <p:cBhvr>
                                        <p:cTn id="30" dur="250"/>
                                        <p:tgtEl>
                                          <p:spTgt spid="58"/>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59"/>
                                        </p:tgtEl>
                                        <p:attrNameLst>
                                          <p:attrName>style.visibility</p:attrName>
                                        </p:attrNameLst>
                                      </p:cBhvr>
                                      <p:to>
                                        <p:strVal val="visible"/>
                                      </p:to>
                                    </p:set>
                                    <p:animEffect transition="in" filter="randombar(horizontal)">
                                      <p:cBhvr>
                                        <p:cTn id="33" dur="250"/>
                                        <p:tgtEl>
                                          <p:spTgt spid="59"/>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60"/>
                                        </p:tgtEl>
                                        <p:attrNameLst>
                                          <p:attrName>style.visibility</p:attrName>
                                        </p:attrNameLst>
                                      </p:cBhvr>
                                      <p:to>
                                        <p:strVal val="visible"/>
                                      </p:to>
                                    </p:set>
                                    <p:animEffect transition="in" filter="randombar(horizontal)">
                                      <p:cBhvr>
                                        <p:cTn id="36" dur="250"/>
                                        <p:tgtEl>
                                          <p:spTgt spid="60"/>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randombar(horizontal)">
                                      <p:cBhvr>
                                        <p:cTn id="39" dur="250"/>
                                        <p:tgtEl>
                                          <p:spTgt spid="61"/>
                                        </p:tgtEl>
                                      </p:cBhvr>
                                    </p:animEffect>
                                  </p:childTnLst>
                                </p:cTn>
                              </p:par>
                            </p:childTnLst>
                          </p:cTn>
                        </p:par>
                      </p:childTnLst>
                    </p:cTn>
                  </p:par>
                  <p:par>
                    <p:cTn id="40" fill="hold">
                      <p:stCondLst>
                        <p:cond delay="indefinite"/>
                      </p:stCondLst>
                      <p:childTnLst>
                        <p:par>
                          <p:cTn id="41" fill="hold">
                            <p:stCondLst>
                              <p:cond delay="0"/>
                            </p:stCondLst>
                            <p:childTnLst>
                              <p:par>
                                <p:cTn id="42" presetID="30" presetClass="exit" presetSubtype="0" fill="hold" grpId="1" nodeType="clickEffect">
                                  <p:stCondLst>
                                    <p:cond delay="0"/>
                                  </p:stCondLst>
                                  <p:childTnLst>
                                    <p:animEffect transition="out" filter="fade">
                                      <p:cBhvr>
                                        <p:cTn id="43" dur="800" accel="100000">
                                          <p:stCondLst>
                                            <p:cond delay="200"/>
                                          </p:stCondLst>
                                        </p:cTn>
                                        <p:tgtEl>
                                          <p:spTgt spid="57"/>
                                        </p:tgtEl>
                                      </p:cBhvr>
                                    </p:animEffect>
                                    <p:anim calcmode="lin" valueType="num">
                                      <p:cBhvr>
                                        <p:cTn id="44" dur="800" accel="100000">
                                          <p:stCondLst>
                                            <p:cond delay="200"/>
                                          </p:stCondLst>
                                        </p:cTn>
                                        <p:tgtEl>
                                          <p:spTgt spid="57"/>
                                        </p:tgtEl>
                                        <p:attrNameLst>
                                          <p:attrName>style.rotation</p:attrName>
                                        </p:attrNameLst>
                                      </p:cBhvr>
                                      <p:tavLst>
                                        <p:tav tm="0">
                                          <p:val>
                                            <p:fltVal val="0"/>
                                          </p:val>
                                        </p:tav>
                                        <p:tav tm="100000">
                                          <p:val>
                                            <p:fltVal val="-90"/>
                                          </p:val>
                                        </p:tav>
                                      </p:tavLst>
                                    </p:anim>
                                    <p:anim calcmode="lin" valueType="num">
                                      <p:cBhvr>
                                        <p:cTn id="45" dur="200" decel="100000"/>
                                        <p:tgtEl>
                                          <p:spTgt spid="57"/>
                                        </p:tgtEl>
                                        <p:attrNameLst>
                                          <p:attrName>ppt_x</p:attrName>
                                        </p:attrNameLst>
                                      </p:cBhvr>
                                      <p:tavLst>
                                        <p:tav tm="0">
                                          <p:val>
                                            <p:strVal val="ppt_x"/>
                                          </p:val>
                                        </p:tav>
                                        <p:tav tm="100000">
                                          <p:val>
                                            <p:strVal val="ppt_x-0.05"/>
                                          </p:val>
                                        </p:tav>
                                      </p:tavLst>
                                    </p:anim>
                                    <p:anim calcmode="lin" valueType="num">
                                      <p:cBhvr>
                                        <p:cTn id="46" dur="200" decel="100000"/>
                                        <p:tgtEl>
                                          <p:spTgt spid="57"/>
                                        </p:tgtEl>
                                        <p:attrNameLst>
                                          <p:attrName>ppt_y</p:attrName>
                                        </p:attrNameLst>
                                      </p:cBhvr>
                                      <p:tavLst>
                                        <p:tav tm="0">
                                          <p:val>
                                            <p:strVal val="ppt_y"/>
                                          </p:val>
                                        </p:tav>
                                        <p:tav tm="100000">
                                          <p:val>
                                            <p:strVal val="ppt_y+0.1"/>
                                          </p:val>
                                        </p:tav>
                                      </p:tavLst>
                                    </p:anim>
                                    <p:anim calcmode="lin" valueType="num">
                                      <p:cBhvr>
                                        <p:cTn id="47" dur="800" accel="100000">
                                          <p:stCondLst>
                                            <p:cond delay="200"/>
                                          </p:stCondLst>
                                        </p:cTn>
                                        <p:tgtEl>
                                          <p:spTgt spid="57"/>
                                        </p:tgtEl>
                                        <p:attrNameLst>
                                          <p:attrName>ppt_x</p:attrName>
                                        </p:attrNameLst>
                                      </p:cBhvr>
                                      <p:tavLst>
                                        <p:tav tm="0">
                                          <p:val>
                                            <p:strVal val="ppt_x"/>
                                          </p:val>
                                        </p:tav>
                                        <p:tav tm="100000">
                                          <p:val>
                                            <p:strVal val="ppt_x+0.4+0.05"/>
                                          </p:val>
                                        </p:tav>
                                      </p:tavLst>
                                    </p:anim>
                                    <p:anim calcmode="lin" valueType="num">
                                      <p:cBhvr>
                                        <p:cTn id="48" dur="800" accel="100000">
                                          <p:stCondLst>
                                            <p:cond delay="200"/>
                                          </p:stCondLst>
                                        </p:cTn>
                                        <p:tgtEl>
                                          <p:spTgt spid="57"/>
                                        </p:tgtEl>
                                        <p:attrNameLst>
                                          <p:attrName>ppt_y</p:attrName>
                                        </p:attrNameLst>
                                      </p:cBhvr>
                                      <p:tavLst>
                                        <p:tav tm="0">
                                          <p:val>
                                            <p:strVal val="ppt_y"/>
                                          </p:val>
                                        </p:tav>
                                        <p:tav tm="100000">
                                          <p:val>
                                            <p:strVal val="ppt_y-0.4-0.1"/>
                                          </p:val>
                                        </p:tav>
                                      </p:tavLst>
                                    </p:anim>
                                    <p:set>
                                      <p:cBhvr>
                                        <p:cTn id="49" dur="1" fill="hold">
                                          <p:stCondLst>
                                            <p:cond delay="999"/>
                                          </p:stCondLst>
                                        </p:cTn>
                                        <p:tgtEl>
                                          <p:spTgt spid="57"/>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30" presetClass="exit" presetSubtype="0" fill="hold" grpId="1" nodeType="clickEffect">
                                  <p:stCondLst>
                                    <p:cond delay="0"/>
                                  </p:stCondLst>
                                  <p:childTnLst>
                                    <p:animEffect transition="out" filter="fade">
                                      <p:cBhvr>
                                        <p:cTn id="53" dur="800" accel="100000">
                                          <p:stCondLst>
                                            <p:cond delay="200"/>
                                          </p:stCondLst>
                                        </p:cTn>
                                        <p:tgtEl>
                                          <p:spTgt spid="11"/>
                                        </p:tgtEl>
                                      </p:cBhvr>
                                    </p:animEffect>
                                    <p:anim calcmode="lin" valueType="num">
                                      <p:cBhvr>
                                        <p:cTn id="54" dur="800" accel="100000">
                                          <p:stCondLst>
                                            <p:cond delay="200"/>
                                          </p:stCondLst>
                                        </p:cTn>
                                        <p:tgtEl>
                                          <p:spTgt spid="11"/>
                                        </p:tgtEl>
                                        <p:attrNameLst>
                                          <p:attrName>style.rotation</p:attrName>
                                        </p:attrNameLst>
                                      </p:cBhvr>
                                      <p:tavLst>
                                        <p:tav tm="0">
                                          <p:val>
                                            <p:fltVal val="0"/>
                                          </p:val>
                                        </p:tav>
                                        <p:tav tm="100000">
                                          <p:val>
                                            <p:fltVal val="-90"/>
                                          </p:val>
                                        </p:tav>
                                      </p:tavLst>
                                    </p:anim>
                                    <p:anim calcmode="lin" valueType="num">
                                      <p:cBhvr>
                                        <p:cTn id="55" dur="200" decel="100000"/>
                                        <p:tgtEl>
                                          <p:spTgt spid="11"/>
                                        </p:tgtEl>
                                        <p:attrNameLst>
                                          <p:attrName>ppt_x</p:attrName>
                                        </p:attrNameLst>
                                      </p:cBhvr>
                                      <p:tavLst>
                                        <p:tav tm="0">
                                          <p:val>
                                            <p:strVal val="ppt_x"/>
                                          </p:val>
                                        </p:tav>
                                        <p:tav tm="100000">
                                          <p:val>
                                            <p:strVal val="ppt_x-0.05"/>
                                          </p:val>
                                        </p:tav>
                                      </p:tavLst>
                                    </p:anim>
                                    <p:anim calcmode="lin" valueType="num">
                                      <p:cBhvr>
                                        <p:cTn id="56" dur="200" decel="100000"/>
                                        <p:tgtEl>
                                          <p:spTgt spid="11"/>
                                        </p:tgtEl>
                                        <p:attrNameLst>
                                          <p:attrName>ppt_y</p:attrName>
                                        </p:attrNameLst>
                                      </p:cBhvr>
                                      <p:tavLst>
                                        <p:tav tm="0">
                                          <p:val>
                                            <p:strVal val="ppt_y"/>
                                          </p:val>
                                        </p:tav>
                                        <p:tav tm="100000">
                                          <p:val>
                                            <p:strVal val="ppt_y+0.1"/>
                                          </p:val>
                                        </p:tav>
                                      </p:tavLst>
                                    </p:anim>
                                    <p:anim calcmode="lin" valueType="num">
                                      <p:cBhvr>
                                        <p:cTn id="57" dur="800" accel="100000">
                                          <p:stCondLst>
                                            <p:cond delay="200"/>
                                          </p:stCondLst>
                                        </p:cTn>
                                        <p:tgtEl>
                                          <p:spTgt spid="11"/>
                                        </p:tgtEl>
                                        <p:attrNameLst>
                                          <p:attrName>ppt_x</p:attrName>
                                        </p:attrNameLst>
                                      </p:cBhvr>
                                      <p:tavLst>
                                        <p:tav tm="0">
                                          <p:val>
                                            <p:strVal val="ppt_x"/>
                                          </p:val>
                                        </p:tav>
                                        <p:tav tm="100000">
                                          <p:val>
                                            <p:strVal val="ppt_x+0.4+0.05"/>
                                          </p:val>
                                        </p:tav>
                                      </p:tavLst>
                                    </p:anim>
                                    <p:anim calcmode="lin" valueType="num">
                                      <p:cBhvr>
                                        <p:cTn id="58" dur="800" accel="100000">
                                          <p:stCondLst>
                                            <p:cond delay="200"/>
                                          </p:stCondLst>
                                        </p:cTn>
                                        <p:tgtEl>
                                          <p:spTgt spid="11"/>
                                        </p:tgtEl>
                                        <p:attrNameLst>
                                          <p:attrName>ppt_y</p:attrName>
                                        </p:attrNameLst>
                                      </p:cBhvr>
                                      <p:tavLst>
                                        <p:tav tm="0">
                                          <p:val>
                                            <p:strVal val="ppt_y"/>
                                          </p:val>
                                        </p:tav>
                                        <p:tav tm="100000">
                                          <p:val>
                                            <p:strVal val="ppt_y-0.4-0.1"/>
                                          </p:val>
                                        </p:tav>
                                      </p:tavLst>
                                    </p:anim>
                                    <p:set>
                                      <p:cBhvr>
                                        <p:cTn id="59" dur="1" fill="hold">
                                          <p:stCondLst>
                                            <p:cond delay="999"/>
                                          </p:stCondLst>
                                        </p:cTn>
                                        <p:tgtEl>
                                          <p:spTgt spid="11"/>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53" presetClass="exit" presetSubtype="32" fill="hold" grpId="1" nodeType="clickEffect">
                                  <p:stCondLst>
                                    <p:cond delay="0"/>
                                  </p:stCondLst>
                                  <p:childTnLst>
                                    <p:anim calcmode="lin" valueType="num">
                                      <p:cBhvr>
                                        <p:cTn id="63" dur="500"/>
                                        <p:tgtEl>
                                          <p:spTgt spid="54"/>
                                        </p:tgtEl>
                                        <p:attrNameLst>
                                          <p:attrName>ppt_w</p:attrName>
                                        </p:attrNameLst>
                                      </p:cBhvr>
                                      <p:tavLst>
                                        <p:tav tm="0">
                                          <p:val>
                                            <p:strVal val="ppt_w"/>
                                          </p:val>
                                        </p:tav>
                                        <p:tav tm="100000">
                                          <p:val>
                                            <p:fltVal val="0"/>
                                          </p:val>
                                        </p:tav>
                                      </p:tavLst>
                                    </p:anim>
                                    <p:anim calcmode="lin" valueType="num">
                                      <p:cBhvr>
                                        <p:cTn id="64" dur="500"/>
                                        <p:tgtEl>
                                          <p:spTgt spid="54"/>
                                        </p:tgtEl>
                                        <p:attrNameLst>
                                          <p:attrName>ppt_h</p:attrName>
                                        </p:attrNameLst>
                                      </p:cBhvr>
                                      <p:tavLst>
                                        <p:tav tm="0">
                                          <p:val>
                                            <p:strVal val="ppt_h"/>
                                          </p:val>
                                        </p:tav>
                                        <p:tav tm="100000">
                                          <p:val>
                                            <p:fltVal val="0"/>
                                          </p:val>
                                        </p:tav>
                                      </p:tavLst>
                                    </p:anim>
                                    <p:animEffect transition="out" filter="fade">
                                      <p:cBhvr>
                                        <p:cTn id="65" dur="500"/>
                                        <p:tgtEl>
                                          <p:spTgt spid="54"/>
                                        </p:tgtEl>
                                      </p:cBhvr>
                                    </p:animEffect>
                                    <p:set>
                                      <p:cBhvr>
                                        <p:cTn id="66" dur="1" fill="hold">
                                          <p:stCondLst>
                                            <p:cond delay="499"/>
                                          </p:stCondLst>
                                        </p:cTn>
                                        <p:tgtEl>
                                          <p:spTgt spid="54"/>
                                        </p:tgtEl>
                                        <p:attrNameLst>
                                          <p:attrName>style.visibility</p:attrName>
                                        </p:attrNameLst>
                                      </p:cBhvr>
                                      <p:to>
                                        <p:strVal val="hidden"/>
                                      </p:to>
                                    </p:set>
                                  </p:childTnLst>
                                </p:cTn>
                              </p:par>
                              <p:par>
                                <p:cTn id="67" presetID="53" presetClass="exit" presetSubtype="32" fill="hold" grpId="2" nodeType="withEffect">
                                  <p:stCondLst>
                                    <p:cond delay="0"/>
                                  </p:stCondLst>
                                  <p:childTnLst>
                                    <p:anim calcmode="lin" valueType="num">
                                      <p:cBhvr>
                                        <p:cTn id="68" dur="500"/>
                                        <p:tgtEl>
                                          <p:spTgt spid="57"/>
                                        </p:tgtEl>
                                        <p:attrNameLst>
                                          <p:attrName>ppt_w</p:attrName>
                                        </p:attrNameLst>
                                      </p:cBhvr>
                                      <p:tavLst>
                                        <p:tav tm="0">
                                          <p:val>
                                            <p:strVal val="ppt_w"/>
                                          </p:val>
                                        </p:tav>
                                        <p:tav tm="100000">
                                          <p:val>
                                            <p:fltVal val="0"/>
                                          </p:val>
                                        </p:tav>
                                      </p:tavLst>
                                    </p:anim>
                                    <p:anim calcmode="lin" valueType="num">
                                      <p:cBhvr>
                                        <p:cTn id="69" dur="500"/>
                                        <p:tgtEl>
                                          <p:spTgt spid="57"/>
                                        </p:tgtEl>
                                        <p:attrNameLst>
                                          <p:attrName>ppt_h</p:attrName>
                                        </p:attrNameLst>
                                      </p:cBhvr>
                                      <p:tavLst>
                                        <p:tav tm="0">
                                          <p:val>
                                            <p:strVal val="ppt_h"/>
                                          </p:val>
                                        </p:tav>
                                        <p:tav tm="100000">
                                          <p:val>
                                            <p:fltVal val="0"/>
                                          </p:val>
                                        </p:tav>
                                      </p:tavLst>
                                    </p:anim>
                                    <p:animEffect transition="out" filter="fade">
                                      <p:cBhvr>
                                        <p:cTn id="70" dur="500"/>
                                        <p:tgtEl>
                                          <p:spTgt spid="57"/>
                                        </p:tgtEl>
                                      </p:cBhvr>
                                    </p:animEffect>
                                    <p:set>
                                      <p:cBhvr>
                                        <p:cTn id="71" dur="1" fill="hold">
                                          <p:stCondLst>
                                            <p:cond delay="499"/>
                                          </p:stCondLst>
                                        </p:cTn>
                                        <p:tgtEl>
                                          <p:spTgt spid="57"/>
                                        </p:tgtEl>
                                        <p:attrNameLst>
                                          <p:attrName>style.visibility</p:attrName>
                                        </p:attrNameLst>
                                      </p:cBhvr>
                                      <p:to>
                                        <p:strVal val="hidden"/>
                                      </p:to>
                                    </p:set>
                                  </p:childTnLst>
                                </p:cTn>
                              </p:par>
                              <p:par>
                                <p:cTn id="72" presetID="53" presetClass="exit" presetSubtype="32" fill="hold" grpId="1" nodeType="withEffect">
                                  <p:stCondLst>
                                    <p:cond delay="0"/>
                                  </p:stCondLst>
                                  <p:childTnLst>
                                    <p:anim calcmode="lin" valueType="num">
                                      <p:cBhvr>
                                        <p:cTn id="73" dur="500"/>
                                        <p:tgtEl>
                                          <p:spTgt spid="58"/>
                                        </p:tgtEl>
                                        <p:attrNameLst>
                                          <p:attrName>ppt_w</p:attrName>
                                        </p:attrNameLst>
                                      </p:cBhvr>
                                      <p:tavLst>
                                        <p:tav tm="0">
                                          <p:val>
                                            <p:strVal val="ppt_w"/>
                                          </p:val>
                                        </p:tav>
                                        <p:tav tm="100000">
                                          <p:val>
                                            <p:fltVal val="0"/>
                                          </p:val>
                                        </p:tav>
                                      </p:tavLst>
                                    </p:anim>
                                    <p:anim calcmode="lin" valueType="num">
                                      <p:cBhvr>
                                        <p:cTn id="74" dur="500"/>
                                        <p:tgtEl>
                                          <p:spTgt spid="58"/>
                                        </p:tgtEl>
                                        <p:attrNameLst>
                                          <p:attrName>ppt_h</p:attrName>
                                        </p:attrNameLst>
                                      </p:cBhvr>
                                      <p:tavLst>
                                        <p:tav tm="0">
                                          <p:val>
                                            <p:strVal val="ppt_h"/>
                                          </p:val>
                                        </p:tav>
                                        <p:tav tm="100000">
                                          <p:val>
                                            <p:fltVal val="0"/>
                                          </p:val>
                                        </p:tav>
                                      </p:tavLst>
                                    </p:anim>
                                    <p:animEffect transition="out" filter="fade">
                                      <p:cBhvr>
                                        <p:cTn id="75" dur="500"/>
                                        <p:tgtEl>
                                          <p:spTgt spid="58"/>
                                        </p:tgtEl>
                                      </p:cBhvr>
                                    </p:animEffect>
                                    <p:set>
                                      <p:cBhvr>
                                        <p:cTn id="76" dur="1" fill="hold">
                                          <p:stCondLst>
                                            <p:cond delay="499"/>
                                          </p:stCondLst>
                                        </p:cTn>
                                        <p:tgtEl>
                                          <p:spTgt spid="58"/>
                                        </p:tgtEl>
                                        <p:attrNameLst>
                                          <p:attrName>style.visibility</p:attrName>
                                        </p:attrNameLst>
                                      </p:cBhvr>
                                      <p:to>
                                        <p:strVal val="hidden"/>
                                      </p:to>
                                    </p:set>
                                  </p:childTnLst>
                                </p:cTn>
                              </p:par>
                              <p:par>
                                <p:cTn id="77" presetID="53" presetClass="exit" presetSubtype="32" fill="hold" grpId="1" nodeType="withEffect">
                                  <p:stCondLst>
                                    <p:cond delay="0"/>
                                  </p:stCondLst>
                                  <p:childTnLst>
                                    <p:anim calcmode="lin" valueType="num">
                                      <p:cBhvr>
                                        <p:cTn id="78" dur="500"/>
                                        <p:tgtEl>
                                          <p:spTgt spid="59"/>
                                        </p:tgtEl>
                                        <p:attrNameLst>
                                          <p:attrName>ppt_w</p:attrName>
                                        </p:attrNameLst>
                                      </p:cBhvr>
                                      <p:tavLst>
                                        <p:tav tm="0">
                                          <p:val>
                                            <p:strVal val="ppt_w"/>
                                          </p:val>
                                        </p:tav>
                                        <p:tav tm="100000">
                                          <p:val>
                                            <p:fltVal val="0"/>
                                          </p:val>
                                        </p:tav>
                                      </p:tavLst>
                                    </p:anim>
                                    <p:anim calcmode="lin" valueType="num">
                                      <p:cBhvr>
                                        <p:cTn id="79" dur="500"/>
                                        <p:tgtEl>
                                          <p:spTgt spid="59"/>
                                        </p:tgtEl>
                                        <p:attrNameLst>
                                          <p:attrName>ppt_h</p:attrName>
                                        </p:attrNameLst>
                                      </p:cBhvr>
                                      <p:tavLst>
                                        <p:tav tm="0">
                                          <p:val>
                                            <p:strVal val="ppt_h"/>
                                          </p:val>
                                        </p:tav>
                                        <p:tav tm="100000">
                                          <p:val>
                                            <p:fltVal val="0"/>
                                          </p:val>
                                        </p:tav>
                                      </p:tavLst>
                                    </p:anim>
                                    <p:animEffect transition="out" filter="fade">
                                      <p:cBhvr>
                                        <p:cTn id="80" dur="500"/>
                                        <p:tgtEl>
                                          <p:spTgt spid="59"/>
                                        </p:tgtEl>
                                      </p:cBhvr>
                                    </p:animEffect>
                                    <p:set>
                                      <p:cBhvr>
                                        <p:cTn id="81" dur="1" fill="hold">
                                          <p:stCondLst>
                                            <p:cond delay="499"/>
                                          </p:stCondLst>
                                        </p:cTn>
                                        <p:tgtEl>
                                          <p:spTgt spid="59"/>
                                        </p:tgtEl>
                                        <p:attrNameLst>
                                          <p:attrName>style.visibility</p:attrName>
                                        </p:attrNameLst>
                                      </p:cBhvr>
                                      <p:to>
                                        <p:strVal val="hidden"/>
                                      </p:to>
                                    </p:set>
                                  </p:childTnLst>
                                </p:cTn>
                              </p:par>
                              <p:par>
                                <p:cTn id="82" presetID="53" presetClass="exit" presetSubtype="32" fill="hold" grpId="1" nodeType="withEffect">
                                  <p:stCondLst>
                                    <p:cond delay="0"/>
                                  </p:stCondLst>
                                  <p:childTnLst>
                                    <p:anim calcmode="lin" valueType="num">
                                      <p:cBhvr>
                                        <p:cTn id="83" dur="500"/>
                                        <p:tgtEl>
                                          <p:spTgt spid="60"/>
                                        </p:tgtEl>
                                        <p:attrNameLst>
                                          <p:attrName>ppt_w</p:attrName>
                                        </p:attrNameLst>
                                      </p:cBhvr>
                                      <p:tavLst>
                                        <p:tav tm="0">
                                          <p:val>
                                            <p:strVal val="ppt_w"/>
                                          </p:val>
                                        </p:tav>
                                        <p:tav tm="100000">
                                          <p:val>
                                            <p:fltVal val="0"/>
                                          </p:val>
                                        </p:tav>
                                      </p:tavLst>
                                    </p:anim>
                                    <p:anim calcmode="lin" valueType="num">
                                      <p:cBhvr>
                                        <p:cTn id="84" dur="500"/>
                                        <p:tgtEl>
                                          <p:spTgt spid="60"/>
                                        </p:tgtEl>
                                        <p:attrNameLst>
                                          <p:attrName>ppt_h</p:attrName>
                                        </p:attrNameLst>
                                      </p:cBhvr>
                                      <p:tavLst>
                                        <p:tav tm="0">
                                          <p:val>
                                            <p:strVal val="ppt_h"/>
                                          </p:val>
                                        </p:tav>
                                        <p:tav tm="100000">
                                          <p:val>
                                            <p:fltVal val="0"/>
                                          </p:val>
                                        </p:tav>
                                      </p:tavLst>
                                    </p:anim>
                                    <p:animEffect transition="out" filter="fade">
                                      <p:cBhvr>
                                        <p:cTn id="85" dur="500"/>
                                        <p:tgtEl>
                                          <p:spTgt spid="60"/>
                                        </p:tgtEl>
                                      </p:cBhvr>
                                    </p:animEffect>
                                    <p:set>
                                      <p:cBhvr>
                                        <p:cTn id="86" dur="1" fill="hold">
                                          <p:stCondLst>
                                            <p:cond delay="499"/>
                                          </p:stCondLst>
                                        </p:cTn>
                                        <p:tgtEl>
                                          <p:spTgt spid="60"/>
                                        </p:tgtEl>
                                        <p:attrNameLst>
                                          <p:attrName>style.visibility</p:attrName>
                                        </p:attrNameLst>
                                      </p:cBhvr>
                                      <p:to>
                                        <p:strVal val="hidden"/>
                                      </p:to>
                                    </p:set>
                                  </p:childTnLst>
                                </p:cTn>
                              </p:par>
                              <p:par>
                                <p:cTn id="87" presetID="53" presetClass="exit" presetSubtype="32" fill="hold" grpId="1" nodeType="withEffect">
                                  <p:stCondLst>
                                    <p:cond delay="0"/>
                                  </p:stCondLst>
                                  <p:childTnLst>
                                    <p:anim calcmode="lin" valueType="num">
                                      <p:cBhvr>
                                        <p:cTn id="88" dur="500"/>
                                        <p:tgtEl>
                                          <p:spTgt spid="61"/>
                                        </p:tgtEl>
                                        <p:attrNameLst>
                                          <p:attrName>ppt_w</p:attrName>
                                        </p:attrNameLst>
                                      </p:cBhvr>
                                      <p:tavLst>
                                        <p:tav tm="0">
                                          <p:val>
                                            <p:strVal val="ppt_w"/>
                                          </p:val>
                                        </p:tav>
                                        <p:tav tm="100000">
                                          <p:val>
                                            <p:fltVal val="0"/>
                                          </p:val>
                                        </p:tav>
                                      </p:tavLst>
                                    </p:anim>
                                    <p:anim calcmode="lin" valueType="num">
                                      <p:cBhvr>
                                        <p:cTn id="89" dur="500"/>
                                        <p:tgtEl>
                                          <p:spTgt spid="61"/>
                                        </p:tgtEl>
                                        <p:attrNameLst>
                                          <p:attrName>ppt_h</p:attrName>
                                        </p:attrNameLst>
                                      </p:cBhvr>
                                      <p:tavLst>
                                        <p:tav tm="0">
                                          <p:val>
                                            <p:strVal val="ppt_h"/>
                                          </p:val>
                                        </p:tav>
                                        <p:tav tm="100000">
                                          <p:val>
                                            <p:fltVal val="0"/>
                                          </p:val>
                                        </p:tav>
                                      </p:tavLst>
                                    </p:anim>
                                    <p:animEffect transition="out" filter="fade">
                                      <p:cBhvr>
                                        <p:cTn id="90" dur="500"/>
                                        <p:tgtEl>
                                          <p:spTgt spid="61"/>
                                        </p:tgtEl>
                                      </p:cBhvr>
                                    </p:animEffect>
                                    <p:set>
                                      <p:cBhvr>
                                        <p:cTn id="91" dur="1" fill="hold">
                                          <p:stCondLst>
                                            <p:cond delay="499"/>
                                          </p:stCondLst>
                                        </p:cTn>
                                        <p:tgtEl>
                                          <p:spTgt spid="61"/>
                                        </p:tgtEl>
                                        <p:attrNameLst>
                                          <p:attrName>style.visibility</p:attrName>
                                        </p:attrNameLst>
                                      </p:cBhvr>
                                      <p:to>
                                        <p:strVal val="hidden"/>
                                      </p:to>
                                    </p:set>
                                  </p:childTnLst>
                                </p:cTn>
                              </p:par>
                              <p:par>
                                <p:cTn id="92" presetID="53" presetClass="exit" presetSubtype="32" fill="hold" grpId="2" nodeType="withEffect">
                                  <p:stCondLst>
                                    <p:cond delay="0"/>
                                  </p:stCondLst>
                                  <p:childTnLst>
                                    <p:anim calcmode="lin" valueType="num">
                                      <p:cBhvr>
                                        <p:cTn id="93" dur="500"/>
                                        <p:tgtEl>
                                          <p:spTgt spid="63"/>
                                        </p:tgtEl>
                                        <p:attrNameLst>
                                          <p:attrName>ppt_w</p:attrName>
                                        </p:attrNameLst>
                                      </p:cBhvr>
                                      <p:tavLst>
                                        <p:tav tm="0">
                                          <p:val>
                                            <p:strVal val="ppt_w"/>
                                          </p:val>
                                        </p:tav>
                                        <p:tav tm="100000">
                                          <p:val>
                                            <p:fltVal val="0"/>
                                          </p:val>
                                        </p:tav>
                                      </p:tavLst>
                                    </p:anim>
                                    <p:anim calcmode="lin" valueType="num">
                                      <p:cBhvr>
                                        <p:cTn id="94" dur="500"/>
                                        <p:tgtEl>
                                          <p:spTgt spid="63"/>
                                        </p:tgtEl>
                                        <p:attrNameLst>
                                          <p:attrName>ppt_h</p:attrName>
                                        </p:attrNameLst>
                                      </p:cBhvr>
                                      <p:tavLst>
                                        <p:tav tm="0">
                                          <p:val>
                                            <p:strVal val="ppt_h"/>
                                          </p:val>
                                        </p:tav>
                                        <p:tav tm="100000">
                                          <p:val>
                                            <p:fltVal val="0"/>
                                          </p:val>
                                        </p:tav>
                                      </p:tavLst>
                                    </p:anim>
                                    <p:animEffect transition="out" filter="fade">
                                      <p:cBhvr>
                                        <p:cTn id="95" dur="500"/>
                                        <p:tgtEl>
                                          <p:spTgt spid="63"/>
                                        </p:tgtEl>
                                      </p:cBhvr>
                                    </p:animEffect>
                                    <p:set>
                                      <p:cBhvr>
                                        <p:cTn id="96" dur="1" fill="hold">
                                          <p:stCondLst>
                                            <p:cond delay="499"/>
                                          </p:stCondLst>
                                        </p:cTn>
                                        <p:tgtEl>
                                          <p:spTgt spid="63"/>
                                        </p:tgtEl>
                                        <p:attrNameLst>
                                          <p:attrName>style.visibility</p:attrName>
                                        </p:attrNameLst>
                                      </p:cBhvr>
                                      <p:to>
                                        <p:strVal val="hidden"/>
                                      </p:to>
                                    </p:set>
                                  </p:childTnLst>
                                </p:cTn>
                              </p:par>
                              <p:par>
                                <p:cTn id="97" presetID="53" presetClass="exit" presetSubtype="32" fill="hold" grpId="0" nodeType="withEffect">
                                  <p:stCondLst>
                                    <p:cond delay="0"/>
                                  </p:stCondLst>
                                  <p:childTnLst>
                                    <p:anim calcmode="lin" valueType="num">
                                      <p:cBhvr>
                                        <p:cTn id="98" dur="500"/>
                                        <p:tgtEl>
                                          <p:spTgt spid="55"/>
                                        </p:tgtEl>
                                        <p:attrNameLst>
                                          <p:attrName>ppt_w</p:attrName>
                                        </p:attrNameLst>
                                      </p:cBhvr>
                                      <p:tavLst>
                                        <p:tav tm="0">
                                          <p:val>
                                            <p:strVal val="ppt_w"/>
                                          </p:val>
                                        </p:tav>
                                        <p:tav tm="100000">
                                          <p:val>
                                            <p:fltVal val="0"/>
                                          </p:val>
                                        </p:tav>
                                      </p:tavLst>
                                    </p:anim>
                                    <p:anim calcmode="lin" valueType="num">
                                      <p:cBhvr>
                                        <p:cTn id="99" dur="500"/>
                                        <p:tgtEl>
                                          <p:spTgt spid="55"/>
                                        </p:tgtEl>
                                        <p:attrNameLst>
                                          <p:attrName>ppt_h</p:attrName>
                                        </p:attrNameLst>
                                      </p:cBhvr>
                                      <p:tavLst>
                                        <p:tav tm="0">
                                          <p:val>
                                            <p:strVal val="ppt_h"/>
                                          </p:val>
                                        </p:tav>
                                        <p:tav tm="100000">
                                          <p:val>
                                            <p:fltVal val="0"/>
                                          </p:val>
                                        </p:tav>
                                      </p:tavLst>
                                    </p:anim>
                                    <p:animEffect transition="out" filter="fade">
                                      <p:cBhvr>
                                        <p:cTn id="100" dur="500"/>
                                        <p:tgtEl>
                                          <p:spTgt spid="55"/>
                                        </p:tgtEl>
                                      </p:cBhvr>
                                    </p:animEffect>
                                    <p:set>
                                      <p:cBhvr>
                                        <p:cTn id="101" dur="1" fill="hold">
                                          <p:stCondLst>
                                            <p:cond delay="499"/>
                                          </p:stCondLst>
                                        </p:cTn>
                                        <p:tgtEl>
                                          <p:spTgt spid="5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11" grpId="0" animBg="1"/>
      <p:bldP spid="11" grpId="1" animBg="1"/>
      <p:bldP spid="54" grpId="0" animBg="1"/>
      <p:bldP spid="54" grpId="1" animBg="1"/>
      <p:bldP spid="55" grpId="0" animBg="1"/>
      <p:bldP spid="57" grpId="0" animBg="1"/>
      <p:bldP spid="57" grpId="1" animBg="1"/>
      <p:bldP spid="57" grpId="2" animBg="1"/>
      <p:bldP spid="58" grpId="0" animBg="1"/>
      <p:bldP spid="58" grpId="1" animBg="1"/>
      <p:bldP spid="59" grpId="0" animBg="1"/>
      <p:bldP spid="59" grpId="1" animBg="1"/>
      <p:bldP spid="60" grpId="0" animBg="1"/>
      <p:bldP spid="60" grpId="1" animBg="1"/>
      <p:bldP spid="61" grpId="0" animBg="1"/>
      <p:bldP spid="61" grpId="1" animBg="1"/>
      <p:bldP spid="63" grpId="2"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pic>
        <p:nvPicPr>
          <p:cNvPr id="54" name="Picture 53">
            <a:extLst>
              <a:ext uri="{FF2B5EF4-FFF2-40B4-BE49-F238E27FC236}">
                <a16:creationId xmlns:a16="http://schemas.microsoft.com/office/drawing/2014/main" id="{15202EB6-5C43-97A1-C202-CDEDA76F6E03}"/>
              </a:ext>
            </a:extLst>
          </p:cNvPr>
          <p:cNvPicPr>
            <a:picLocks noChangeAspect="1"/>
          </p:cNvPicPr>
          <p:nvPr/>
        </p:nvPicPr>
        <p:blipFill>
          <a:blip r:embed="rId3"/>
          <a:stretch>
            <a:fillRect/>
          </a:stretch>
        </p:blipFill>
        <p:spPr>
          <a:xfrm>
            <a:off x="1690877" y="205953"/>
            <a:ext cx="6155001" cy="1342075"/>
          </a:xfrm>
          <a:prstGeom prst="rect">
            <a:avLst/>
          </a:prstGeom>
        </p:spPr>
      </p:pic>
      <p:sp>
        <p:nvSpPr>
          <p:cNvPr id="55" name="TextBox 54">
            <a:extLst>
              <a:ext uri="{FF2B5EF4-FFF2-40B4-BE49-F238E27FC236}">
                <a16:creationId xmlns:a16="http://schemas.microsoft.com/office/drawing/2014/main" id="{E2E9B09A-424B-807D-2934-56B6810CE143}"/>
              </a:ext>
            </a:extLst>
          </p:cNvPr>
          <p:cNvSpPr txBox="1"/>
          <p:nvPr/>
        </p:nvSpPr>
        <p:spPr>
          <a:xfrm>
            <a:off x="702307" y="1735916"/>
            <a:ext cx="7902672" cy="919401"/>
          </a:xfrm>
          <a:prstGeom prst="roundRect">
            <a:avLst/>
          </a:prstGeom>
          <a:solidFill>
            <a:schemeClr val="tx2"/>
          </a:solidFill>
          <a:ln w="57150">
            <a:prstDash val="sysDot"/>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en-US" sz="2400" b="1" dirty="0" err="1">
                <a:solidFill>
                  <a:schemeClr val="tx1"/>
                </a:solidFill>
                <a:latin typeface="UTM Avo" panose="02040603050506020204" pitchFamily="18" charset="0"/>
                <a:cs typeface="Arial" panose="020B0604020202020204" pitchFamily="34" charset="0"/>
              </a:rPr>
              <a:t>Làm</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cho</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một</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vật</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nát</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vụn</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bằng</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cách</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nén</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mạnh</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và</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xát</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nhiều</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lần</a:t>
            </a:r>
            <a:endParaRPr lang="en-US" sz="2400" b="1" dirty="0">
              <a:solidFill>
                <a:schemeClr val="tx1"/>
              </a:solidFill>
              <a:latin typeface="UTM Avo" panose="02040603050506020204" pitchFamily="18" charset="0"/>
              <a:cs typeface="Arial" panose="020B0604020202020204" pitchFamily="34" charset="0"/>
            </a:endParaRPr>
          </a:p>
        </p:txBody>
      </p:sp>
      <p:graphicFrame>
        <p:nvGraphicFramePr>
          <p:cNvPr id="56" name="Table 10">
            <a:extLst>
              <a:ext uri="{FF2B5EF4-FFF2-40B4-BE49-F238E27FC236}">
                <a16:creationId xmlns:a16="http://schemas.microsoft.com/office/drawing/2014/main" id="{79219B47-2542-A99E-DC6C-26E0B08C4AE0}"/>
              </a:ext>
            </a:extLst>
          </p:cNvPr>
          <p:cNvGraphicFramePr>
            <a:graphicFrameLocks noGrp="1"/>
          </p:cNvGraphicFramePr>
          <p:nvPr>
            <p:extLst>
              <p:ext uri="{D42A27DB-BD31-4B8C-83A1-F6EECF244321}">
                <p14:modId xmlns:p14="http://schemas.microsoft.com/office/powerpoint/2010/main" val="3332827405"/>
              </p:ext>
            </p:extLst>
          </p:nvPr>
        </p:nvGraphicFramePr>
        <p:xfrm>
          <a:off x="1298122" y="3049158"/>
          <a:ext cx="6547756" cy="1024812"/>
        </p:xfrm>
        <a:graphic>
          <a:graphicData uri="http://schemas.openxmlformats.org/drawingml/2006/table">
            <a:tbl>
              <a:tblPr firstRow="1" bandRow="1">
                <a:tableStyleId>{3D74C4F4-6E17-4AB7-9096-58AE9129D166}</a:tableStyleId>
              </a:tblPr>
              <a:tblGrid>
                <a:gridCol w="1094015">
                  <a:extLst>
                    <a:ext uri="{9D8B030D-6E8A-4147-A177-3AD203B41FA5}">
                      <a16:colId xmlns:a16="http://schemas.microsoft.com/office/drawing/2014/main" val="3349092218"/>
                    </a:ext>
                  </a:extLst>
                </a:gridCol>
                <a:gridCol w="1020536">
                  <a:extLst>
                    <a:ext uri="{9D8B030D-6E8A-4147-A177-3AD203B41FA5}">
                      <a16:colId xmlns:a16="http://schemas.microsoft.com/office/drawing/2014/main" val="3600940653"/>
                    </a:ext>
                  </a:extLst>
                </a:gridCol>
                <a:gridCol w="1118507">
                  <a:extLst>
                    <a:ext uri="{9D8B030D-6E8A-4147-A177-3AD203B41FA5}">
                      <a16:colId xmlns:a16="http://schemas.microsoft.com/office/drawing/2014/main" val="1492015276"/>
                    </a:ext>
                  </a:extLst>
                </a:gridCol>
                <a:gridCol w="1208314">
                  <a:extLst>
                    <a:ext uri="{9D8B030D-6E8A-4147-A177-3AD203B41FA5}">
                      <a16:colId xmlns:a16="http://schemas.microsoft.com/office/drawing/2014/main" val="2267661820"/>
                    </a:ext>
                  </a:extLst>
                </a:gridCol>
                <a:gridCol w="1094015">
                  <a:extLst>
                    <a:ext uri="{9D8B030D-6E8A-4147-A177-3AD203B41FA5}">
                      <a16:colId xmlns:a16="http://schemas.microsoft.com/office/drawing/2014/main" val="1194553678"/>
                    </a:ext>
                  </a:extLst>
                </a:gridCol>
                <a:gridCol w="1012369">
                  <a:extLst>
                    <a:ext uri="{9D8B030D-6E8A-4147-A177-3AD203B41FA5}">
                      <a16:colId xmlns:a16="http://schemas.microsoft.com/office/drawing/2014/main" val="1564395163"/>
                    </a:ext>
                  </a:extLst>
                </a:gridCol>
              </a:tblGrid>
              <a:tr h="1024812">
                <a:tc>
                  <a:txBody>
                    <a:bodyPr/>
                    <a:lstStyle/>
                    <a:p>
                      <a:pPr algn="ctr"/>
                      <a:r>
                        <a:rPr lang="en-US" sz="4400" b="1">
                          <a:latin typeface="UTM Avo" panose="02040603050506020204" pitchFamily="18" charset="0"/>
                        </a:rPr>
                        <a:t>n</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g</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h</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i</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ề</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n</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extLst>
                  <a:ext uri="{0D108BD9-81ED-4DB2-BD59-A6C34878D82A}">
                    <a16:rowId xmlns:a16="http://schemas.microsoft.com/office/drawing/2014/main" val="3786258871"/>
                  </a:ext>
                </a:extLst>
              </a:tr>
            </a:tbl>
          </a:graphicData>
        </a:graphic>
      </p:graphicFrame>
      <p:sp>
        <p:nvSpPr>
          <p:cNvPr id="57" name="Rectangle 56">
            <a:extLst>
              <a:ext uri="{FF2B5EF4-FFF2-40B4-BE49-F238E27FC236}">
                <a16:creationId xmlns:a16="http://schemas.microsoft.com/office/drawing/2014/main" id="{3FF48E36-DBA5-418F-E422-DE231BA684DB}"/>
              </a:ext>
            </a:extLst>
          </p:cNvPr>
          <p:cNvSpPr/>
          <p:nvPr/>
        </p:nvSpPr>
        <p:spPr>
          <a:xfrm>
            <a:off x="1298122" y="3031092"/>
            <a:ext cx="1071772" cy="1042878"/>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8" name="Rectangle 57">
            <a:extLst>
              <a:ext uri="{FF2B5EF4-FFF2-40B4-BE49-F238E27FC236}">
                <a16:creationId xmlns:a16="http://schemas.microsoft.com/office/drawing/2014/main" id="{D5600FC8-194B-1E3A-FAA2-F38B64B7980B}"/>
              </a:ext>
            </a:extLst>
          </p:cNvPr>
          <p:cNvSpPr/>
          <p:nvPr/>
        </p:nvSpPr>
        <p:spPr>
          <a:xfrm>
            <a:off x="2411095" y="3031092"/>
            <a:ext cx="984981" cy="10428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9" name="Rectangle 58">
            <a:extLst>
              <a:ext uri="{FF2B5EF4-FFF2-40B4-BE49-F238E27FC236}">
                <a16:creationId xmlns:a16="http://schemas.microsoft.com/office/drawing/2014/main" id="{9BA02062-929A-E085-7D41-77B0B37C0BE7}"/>
              </a:ext>
            </a:extLst>
          </p:cNvPr>
          <p:cNvSpPr/>
          <p:nvPr/>
        </p:nvSpPr>
        <p:spPr>
          <a:xfrm>
            <a:off x="3437277" y="3031092"/>
            <a:ext cx="1087515" cy="10428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0" name="Rectangle 59">
            <a:extLst>
              <a:ext uri="{FF2B5EF4-FFF2-40B4-BE49-F238E27FC236}">
                <a16:creationId xmlns:a16="http://schemas.microsoft.com/office/drawing/2014/main" id="{DE0929E4-0DA7-F021-AF8B-1A45AB436DED}"/>
              </a:ext>
            </a:extLst>
          </p:cNvPr>
          <p:cNvSpPr/>
          <p:nvPr/>
        </p:nvSpPr>
        <p:spPr>
          <a:xfrm>
            <a:off x="5756335" y="3037114"/>
            <a:ext cx="1085851" cy="1036856"/>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5" name="Rectangle 64">
            <a:extLst>
              <a:ext uri="{FF2B5EF4-FFF2-40B4-BE49-F238E27FC236}">
                <a16:creationId xmlns:a16="http://schemas.microsoft.com/office/drawing/2014/main" id="{C9894FE0-8E64-F4A2-0770-9ACA2A9A41F3}"/>
              </a:ext>
            </a:extLst>
          </p:cNvPr>
          <p:cNvSpPr/>
          <p:nvPr/>
        </p:nvSpPr>
        <p:spPr>
          <a:xfrm>
            <a:off x="4565025" y="3040125"/>
            <a:ext cx="1161593" cy="10428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6" name="Rectangle 65">
            <a:extLst>
              <a:ext uri="{FF2B5EF4-FFF2-40B4-BE49-F238E27FC236}">
                <a16:creationId xmlns:a16="http://schemas.microsoft.com/office/drawing/2014/main" id="{06C8712F-0F4B-AEFB-2B04-48B56B7E387A}"/>
              </a:ext>
            </a:extLst>
          </p:cNvPr>
          <p:cNvSpPr/>
          <p:nvPr/>
        </p:nvSpPr>
        <p:spPr>
          <a:xfrm>
            <a:off x="6871904" y="3025070"/>
            <a:ext cx="1009477" cy="10489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barn(outVertical)">
                                      <p:cBhvr>
                                        <p:cTn id="11" dur="500"/>
                                        <p:tgtEl>
                                          <p:spTgt spid="56"/>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58"/>
                                        </p:tgtEl>
                                        <p:attrNameLst>
                                          <p:attrName>style.visibility</p:attrName>
                                        </p:attrNameLst>
                                      </p:cBhvr>
                                      <p:to>
                                        <p:strVal val="visible"/>
                                      </p:to>
                                    </p:set>
                                    <p:animEffect transition="in" filter="barn(inVertical)">
                                      <p:cBhvr>
                                        <p:cTn id="14" dur="250"/>
                                        <p:tgtEl>
                                          <p:spTgt spid="58"/>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barn(inVertical)">
                                      <p:cBhvr>
                                        <p:cTn id="17" dur="250"/>
                                        <p:tgtEl>
                                          <p:spTgt spid="57"/>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59"/>
                                        </p:tgtEl>
                                        <p:attrNameLst>
                                          <p:attrName>style.visibility</p:attrName>
                                        </p:attrNameLst>
                                      </p:cBhvr>
                                      <p:to>
                                        <p:strVal val="visible"/>
                                      </p:to>
                                    </p:set>
                                    <p:animEffect transition="in" filter="barn(inVertical)">
                                      <p:cBhvr>
                                        <p:cTn id="20" dur="250"/>
                                        <p:tgtEl>
                                          <p:spTgt spid="59"/>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65"/>
                                        </p:tgtEl>
                                        <p:attrNameLst>
                                          <p:attrName>style.visibility</p:attrName>
                                        </p:attrNameLst>
                                      </p:cBhvr>
                                      <p:to>
                                        <p:strVal val="visible"/>
                                      </p:to>
                                    </p:set>
                                    <p:animEffect transition="in" filter="barn(inVertical)">
                                      <p:cBhvr>
                                        <p:cTn id="23" dur="250"/>
                                        <p:tgtEl>
                                          <p:spTgt spid="65"/>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60"/>
                                        </p:tgtEl>
                                        <p:attrNameLst>
                                          <p:attrName>style.visibility</p:attrName>
                                        </p:attrNameLst>
                                      </p:cBhvr>
                                      <p:to>
                                        <p:strVal val="visible"/>
                                      </p:to>
                                    </p:set>
                                    <p:animEffect transition="in" filter="barn(inVertical)">
                                      <p:cBhvr>
                                        <p:cTn id="26" dur="250"/>
                                        <p:tgtEl>
                                          <p:spTgt spid="60"/>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66"/>
                                        </p:tgtEl>
                                        <p:attrNameLst>
                                          <p:attrName>style.visibility</p:attrName>
                                        </p:attrNameLst>
                                      </p:cBhvr>
                                      <p:to>
                                        <p:strVal val="visible"/>
                                      </p:to>
                                    </p:set>
                                    <p:animEffect transition="in" filter="barn(inVertical)">
                                      <p:cBhvr>
                                        <p:cTn id="29" dur="25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58"/>
                    </p:tgtEl>
                  </p:cond>
                </p:stCondLst>
                <p:endSync evt="end" delay="0">
                  <p:rtn val="all"/>
                </p:endSync>
                <p:childTnLst>
                  <p:par>
                    <p:cTn id="31" fill="hold">
                      <p:stCondLst>
                        <p:cond delay="indefinite"/>
                      </p:stCondLst>
                      <p:childTnLst>
                        <p:par>
                          <p:cTn id="32" fill="hold">
                            <p:stCondLst>
                              <p:cond delay="0"/>
                            </p:stCondLst>
                            <p:childTnLst>
                              <p:par>
                                <p:cTn id="33" presetID="50" presetClass="exit" presetSubtype="0" accel="100000" fill="hold" grpId="1" nodeType="clickEffect">
                                  <p:stCondLst>
                                    <p:cond delay="0"/>
                                  </p:stCondLst>
                                  <p:childTnLst>
                                    <p:anim calcmode="lin" valueType="num">
                                      <p:cBhvr>
                                        <p:cTn id="34" dur="1000"/>
                                        <p:tgtEl>
                                          <p:spTgt spid="58"/>
                                        </p:tgtEl>
                                        <p:attrNameLst>
                                          <p:attrName>ppt_w</p:attrName>
                                        </p:attrNameLst>
                                      </p:cBhvr>
                                      <p:tavLst>
                                        <p:tav tm="0">
                                          <p:val>
                                            <p:strVal val="ppt_w"/>
                                          </p:val>
                                        </p:tav>
                                        <p:tav tm="100000">
                                          <p:val>
                                            <p:strVal val="ppt_w+.3"/>
                                          </p:val>
                                        </p:tav>
                                      </p:tavLst>
                                    </p:anim>
                                    <p:anim calcmode="lin" valueType="num">
                                      <p:cBhvr>
                                        <p:cTn id="35" dur="1000"/>
                                        <p:tgtEl>
                                          <p:spTgt spid="58"/>
                                        </p:tgtEl>
                                        <p:attrNameLst>
                                          <p:attrName>ppt_h</p:attrName>
                                        </p:attrNameLst>
                                      </p:cBhvr>
                                      <p:tavLst>
                                        <p:tav tm="0">
                                          <p:val>
                                            <p:strVal val="ppt_h"/>
                                          </p:val>
                                        </p:tav>
                                        <p:tav tm="100000">
                                          <p:val>
                                            <p:strVal val="ppt_h"/>
                                          </p:val>
                                        </p:tav>
                                      </p:tavLst>
                                    </p:anim>
                                    <p:animEffect transition="out" filter="fade">
                                      <p:cBhvr>
                                        <p:cTn id="36" dur="1000"/>
                                        <p:tgtEl>
                                          <p:spTgt spid="58"/>
                                        </p:tgtEl>
                                      </p:cBhvr>
                                    </p:animEffect>
                                    <p:set>
                                      <p:cBhvr>
                                        <p:cTn id="37" dur="1" fill="hold">
                                          <p:stCondLst>
                                            <p:cond delay="999"/>
                                          </p:stCondLst>
                                        </p:cTn>
                                        <p:tgtEl>
                                          <p:spTgt spid="58"/>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38" restart="whenNotActive" fill="hold" evtFilter="cancelBubble" nodeType="interactiveSeq">
                <p:stCondLst>
                  <p:cond evt="onClick" delay="0">
                    <p:tgtEl>
                      <p:spTgt spid="57"/>
                    </p:tgtEl>
                  </p:cond>
                </p:stCondLst>
                <p:endSync evt="end" delay="0">
                  <p:rtn val="all"/>
                </p:endSync>
                <p:childTnLst>
                  <p:par>
                    <p:cTn id="39" fill="hold">
                      <p:stCondLst>
                        <p:cond delay="indefinite"/>
                      </p:stCondLst>
                      <p:childTnLst>
                        <p:par>
                          <p:cTn id="40" fill="hold">
                            <p:stCondLst>
                              <p:cond delay="0"/>
                            </p:stCondLst>
                            <p:childTnLst>
                              <p:par>
                                <p:cTn id="41" presetID="50" presetClass="exit" presetSubtype="0" accel="100000" fill="hold" grpId="1" nodeType="clickEffect">
                                  <p:stCondLst>
                                    <p:cond delay="0"/>
                                  </p:stCondLst>
                                  <p:childTnLst>
                                    <p:anim calcmode="lin" valueType="num">
                                      <p:cBhvr>
                                        <p:cTn id="42" dur="1000"/>
                                        <p:tgtEl>
                                          <p:spTgt spid="57"/>
                                        </p:tgtEl>
                                        <p:attrNameLst>
                                          <p:attrName>ppt_w</p:attrName>
                                        </p:attrNameLst>
                                      </p:cBhvr>
                                      <p:tavLst>
                                        <p:tav tm="0">
                                          <p:val>
                                            <p:strVal val="ppt_w"/>
                                          </p:val>
                                        </p:tav>
                                        <p:tav tm="100000">
                                          <p:val>
                                            <p:strVal val="ppt_w+.3"/>
                                          </p:val>
                                        </p:tav>
                                      </p:tavLst>
                                    </p:anim>
                                    <p:anim calcmode="lin" valueType="num">
                                      <p:cBhvr>
                                        <p:cTn id="43" dur="1000"/>
                                        <p:tgtEl>
                                          <p:spTgt spid="57"/>
                                        </p:tgtEl>
                                        <p:attrNameLst>
                                          <p:attrName>ppt_h</p:attrName>
                                        </p:attrNameLst>
                                      </p:cBhvr>
                                      <p:tavLst>
                                        <p:tav tm="0">
                                          <p:val>
                                            <p:strVal val="ppt_h"/>
                                          </p:val>
                                        </p:tav>
                                        <p:tav tm="100000">
                                          <p:val>
                                            <p:strVal val="ppt_h"/>
                                          </p:val>
                                        </p:tav>
                                      </p:tavLst>
                                    </p:anim>
                                    <p:animEffect transition="out" filter="fade">
                                      <p:cBhvr>
                                        <p:cTn id="44" dur="1000"/>
                                        <p:tgtEl>
                                          <p:spTgt spid="57"/>
                                        </p:tgtEl>
                                      </p:cBhvr>
                                    </p:animEffect>
                                    <p:set>
                                      <p:cBhvr>
                                        <p:cTn id="45" dur="1" fill="hold">
                                          <p:stCondLst>
                                            <p:cond delay="9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46" restart="whenNotActive" fill="hold" evtFilter="cancelBubble" nodeType="interactiveSeq">
                <p:stCondLst>
                  <p:cond evt="onClick" delay="0">
                    <p:tgtEl>
                      <p:spTgt spid="59"/>
                    </p:tgtEl>
                  </p:cond>
                </p:stCondLst>
                <p:endSync evt="end" delay="0">
                  <p:rtn val="all"/>
                </p:endSync>
                <p:childTnLst>
                  <p:par>
                    <p:cTn id="47" fill="hold">
                      <p:stCondLst>
                        <p:cond delay="0"/>
                      </p:stCondLst>
                      <p:childTnLst>
                        <p:par>
                          <p:cTn id="48" fill="hold">
                            <p:stCondLst>
                              <p:cond delay="0"/>
                            </p:stCondLst>
                            <p:childTnLst>
                              <p:par>
                                <p:cTn id="49" presetID="50" presetClass="exit" presetSubtype="0" accel="100000" fill="hold" grpId="1" nodeType="withEffect">
                                  <p:stCondLst>
                                    <p:cond delay="0"/>
                                  </p:stCondLst>
                                  <p:childTnLst>
                                    <p:anim calcmode="lin" valueType="num">
                                      <p:cBhvr>
                                        <p:cTn id="50" dur="1000"/>
                                        <p:tgtEl>
                                          <p:spTgt spid="59"/>
                                        </p:tgtEl>
                                        <p:attrNameLst>
                                          <p:attrName>ppt_w</p:attrName>
                                        </p:attrNameLst>
                                      </p:cBhvr>
                                      <p:tavLst>
                                        <p:tav tm="0">
                                          <p:val>
                                            <p:strVal val="ppt_w"/>
                                          </p:val>
                                        </p:tav>
                                        <p:tav tm="100000">
                                          <p:val>
                                            <p:strVal val="ppt_w+.3"/>
                                          </p:val>
                                        </p:tav>
                                      </p:tavLst>
                                    </p:anim>
                                    <p:anim calcmode="lin" valueType="num">
                                      <p:cBhvr>
                                        <p:cTn id="51" dur="1000"/>
                                        <p:tgtEl>
                                          <p:spTgt spid="59"/>
                                        </p:tgtEl>
                                        <p:attrNameLst>
                                          <p:attrName>ppt_h</p:attrName>
                                        </p:attrNameLst>
                                      </p:cBhvr>
                                      <p:tavLst>
                                        <p:tav tm="0">
                                          <p:val>
                                            <p:strVal val="ppt_h"/>
                                          </p:val>
                                        </p:tav>
                                        <p:tav tm="100000">
                                          <p:val>
                                            <p:strVal val="ppt_h"/>
                                          </p:val>
                                        </p:tav>
                                      </p:tavLst>
                                    </p:anim>
                                    <p:animEffect transition="out" filter="fade">
                                      <p:cBhvr>
                                        <p:cTn id="52" dur="1000"/>
                                        <p:tgtEl>
                                          <p:spTgt spid="59"/>
                                        </p:tgtEl>
                                      </p:cBhvr>
                                    </p:animEffect>
                                    <p:set>
                                      <p:cBhvr>
                                        <p:cTn id="53" dur="1" fill="hold">
                                          <p:stCondLst>
                                            <p:cond delay="999"/>
                                          </p:stCondLst>
                                        </p:cTn>
                                        <p:tgtEl>
                                          <p:spTgt spid="59"/>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54" restart="whenNotActive" fill="hold" evtFilter="cancelBubble" nodeType="interactiveSeq">
                <p:stCondLst>
                  <p:cond evt="onClick" delay="0">
                    <p:tgtEl>
                      <p:spTgt spid="65"/>
                    </p:tgtEl>
                  </p:cond>
                </p:stCondLst>
                <p:endSync evt="end" delay="0">
                  <p:rtn val="all"/>
                </p:endSync>
                <p:childTnLst>
                  <p:par>
                    <p:cTn id="55" fill="hold">
                      <p:stCondLst>
                        <p:cond delay="0"/>
                      </p:stCondLst>
                      <p:childTnLst>
                        <p:par>
                          <p:cTn id="56" fill="hold">
                            <p:stCondLst>
                              <p:cond delay="0"/>
                            </p:stCondLst>
                            <p:childTnLst>
                              <p:par>
                                <p:cTn id="57" presetID="50" presetClass="exit" presetSubtype="0" accel="100000" fill="hold" grpId="1" nodeType="withEffect">
                                  <p:stCondLst>
                                    <p:cond delay="0"/>
                                  </p:stCondLst>
                                  <p:childTnLst>
                                    <p:anim calcmode="lin" valueType="num">
                                      <p:cBhvr>
                                        <p:cTn id="58" dur="1000"/>
                                        <p:tgtEl>
                                          <p:spTgt spid="65"/>
                                        </p:tgtEl>
                                        <p:attrNameLst>
                                          <p:attrName>ppt_w</p:attrName>
                                        </p:attrNameLst>
                                      </p:cBhvr>
                                      <p:tavLst>
                                        <p:tav tm="0">
                                          <p:val>
                                            <p:strVal val="ppt_w"/>
                                          </p:val>
                                        </p:tav>
                                        <p:tav tm="100000">
                                          <p:val>
                                            <p:strVal val="ppt_w+.3"/>
                                          </p:val>
                                        </p:tav>
                                      </p:tavLst>
                                    </p:anim>
                                    <p:anim calcmode="lin" valueType="num">
                                      <p:cBhvr>
                                        <p:cTn id="59" dur="1000"/>
                                        <p:tgtEl>
                                          <p:spTgt spid="65"/>
                                        </p:tgtEl>
                                        <p:attrNameLst>
                                          <p:attrName>ppt_h</p:attrName>
                                        </p:attrNameLst>
                                      </p:cBhvr>
                                      <p:tavLst>
                                        <p:tav tm="0">
                                          <p:val>
                                            <p:strVal val="ppt_h"/>
                                          </p:val>
                                        </p:tav>
                                        <p:tav tm="100000">
                                          <p:val>
                                            <p:strVal val="ppt_h"/>
                                          </p:val>
                                        </p:tav>
                                      </p:tavLst>
                                    </p:anim>
                                    <p:animEffect transition="out" filter="fade">
                                      <p:cBhvr>
                                        <p:cTn id="60" dur="1000"/>
                                        <p:tgtEl>
                                          <p:spTgt spid="65"/>
                                        </p:tgtEl>
                                      </p:cBhvr>
                                    </p:animEffect>
                                    <p:set>
                                      <p:cBhvr>
                                        <p:cTn id="61" dur="1" fill="hold">
                                          <p:stCondLst>
                                            <p:cond delay="999"/>
                                          </p:stCondLst>
                                        </p:cTn>
                                        <p:tgtEl>
                                          <p:spTgt spid="65"/>
                                        </p:tgtEl>
                                        <p:attrNameLst>
                                          <p:attrName>style.visibility</p:attrName>
                                        </p:attrNameLst>
                                      </p:cBhvr>
                                      <p:to>
                                        <p:strVal val="hidden"/>
                                      </p:to>
                                    </p:set>
                                  </p:childTnLst>
                                </p:cTn>
                              </p:par>
                            </p:childTnLst>
                          </p:cTn>
                        </p:par>
                      </p:childTnLst>
                    </p:cTn>
                  </p:par>
                </p:childTnLst>
              </p:cTn>
              <p:nextCondLst>
                <p:cond evt="onClick" delay="0">
                  <p:tgtEl>
                    <p:spTgt spid="65"/>
                  </p:tgtEl>
                </p:cond>
              </p:nextCondLst>
            </p:seq>
            <p:seq concurrent="1" nextAc="seek">
              <p:cTn id="62" restart="whenNotActive" fill="hold" evtFilter="cancelBubble" nodeType="interactiveSeq">
                <p:stCondLst>
                  <p:cond evt="onClick" delay="0">
                    <p:tgtEl>
                      <p:spTgt spid="60"/>
                    </p:tgtEl>
                  </p:cond>
                </p:stCondLst>
                <p:endSync evt="end" delay="0">
                  <p:rtn val="all"/>
                </p:endSync>
                <p:childTnLst>
                  <p:par>
                    <p:cTn id="63" fill="hold">
                      <p:stCondLst>
                        <p:cond delay="0"/>
                      </p:stCondLst>
                      <p:childTnLst>
                        <p:par>
                          <p:cTn id="64" fill="hold">
                            <p:stCondLst>
                              <p:cond delay="0"/>
                            </p:stCondLst>
                            <p:childTnLst>
                              <p:par>
                                <p:cTn id="65" presetID="50" presetClass="exit" presetSubtype="0" accel="100000" fill="hold" grpId="1" nodeType="withEffect">
                                  <p:stCondLst>
                                    <p:cond delay="0"/>
                                  </p:stCondLst>
                                  <p:childTnLst>
                                    <p:anim calcmode="lin" valueType="num">
                                      <p:cBhvr>
                                        <p:cTn id="66" dur="1000"/>
                                        <p:tgtEl>
                                          <p:spTgt spid="60"/>
                                        </p:tgtEl>
                                        <p:attrNameLst>
                                          <p:attrName>ppt_w</p:attrName>
                                        </p:attrNameLst>
                                      </p:cBhvr>
                                      <p:tavLst>
                                        <p:tav tm="0">
                                          <p:val>
                                            <p:strVal val="ppt_w"/>
                                          </p:val>
                                        </p:tav>
                                        <p:tav tm="100000">
                                          <p:val>
                                            <p:strVal val="ppt_w+.3"/>
                                          </p:val>
                                        </p:tav>
                                      </p:tavLst>
                                    </p:anim>
                                    <p:anim calcmode="lin" valueType="num">
                                      <p:cBhvr>
                                        <p:cTn id="67" dur="1000"/>
                                        <p:tgtEl>
                                          <p:spTgt spid="60"/>
                                        </p:tgtEl>
                                        <p:attrNameLst>
                                          <p:attrName>ppt_h</p:attrName>
                                        </p:attrNameLst>
                                      </p:cBhvr>
                                      <p:tavLst>
                                        <p:tav tm="0">
                                          <p:val>
                                            <p:strVal val="ppt_h"/>
                                          </p:val>
                                        </p:tav>
                                        <p:tav tm="100000">
                                          <p:val>
                                            <p:strVal val="ppt_h"/>
                                          </p:val>
                                        </p:tav>
                                      </p:tavLst>
                                    </p:anim>
                                    <p:animEffect transition="out" filter="fade">
                                      <p:cBhvr>
                                        <p:cTn id="68" dur="1000"/>
                                        <p:tgtEl>
                                          <p:spTgt spid="60"/>
                                        </p:tgtEl>
                                      </p:cBhvr>
                                    </p:animEffect>
                                    <p:set>
                                      <p:cBhvr>
                                        <p:cTn id="69" dur="1" fill="hold">
                                          <p:stCondLst>
                                            <p:cond delay="9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70" restart="whenNotActive" fill="hold" evtFilter="cancelBubble" nodeType="interactiveSeq">
                <p:stCondLst>
                  <p:cond evt="onClick" delay="0">
                    <p:tgtEl>
                      <p:spTgt spid="66"/>
                    </p:tgtEl>
                  </p:cond>
                </p:stCondLst>
                <p:endSync evt="end" delay="0">
                  <p:rtn val="all"/>
                </p:endSync>
                <p:childTnLst>
                  <p:par>
                    <p:cTn id="71" fill="hold">
                      <p:stCondLst>
                        <p:cond delay="0"/>
                      </p:stCondLst>
                      <p:childTnLst>
                        <p:par>
                          <p:cTn id="72" fill="hold">
                            <p:stCondLst>
                              <p:cond delay="0"/>
                            </p:stCondLst>
                            <p:childTnLst>
                              <p:par>
                                <p:cTn id="73" presetID="50" presetClass="exit" presetSubtype="0" accel="100000" fill="hold" grpId="1" nodeType="withEffect">
                                  <p:stCondLst>
                                    <p:cond delay="0"/>
                                  </p:stCondLst>
                                  <p:childTnLst>
                                    <p:anim calcmode="lin" valueType="num">
                                      <p:cBhvr>
                                        <p:cTn id="74" dur="1000"/>
                                        <p:tgtEl>
                                          <p:spTgt spid="66"/>
                                        </p:tgtEl>
                                        <p:attrNameLst>
                                          <p:attrName>ppt_w</p:attrName>
                                        </p:attrNameLst>
                                      </p:cBhvr>
                                      <p:tavLst>
                                        <p:tav tm="0">
                                          <p:val>
                                            <p:strVal val="ppt_w"/>
                                          </p:val>
                                        </p:tav>
                                        <p:tav tm="100000">
                                          <p:val>
                                            <p:strVal val="ppt_w+.3"/>
                                          </p:val>
                                        </p:tav>
                                      </p:tavLst>
                                    </p:anim>
                                    <p:anim calcmode="lin" valueType="num">
                                      <p:cBhvr>
                                        <p:cTn id="75" dur="1000"/>
                                        <p:tgtEl>
                                          <p:spTgt spid="66"/>
                                        </p:tgtEl>
                                        <p:attrNameLst>
                                          <p:attrName>ppt_h</p:attrName>
                                        </p:attrNameLst>
                                      </p:cBhvr>
                                      <p:tavLst>
                                        <p:tav tm="0">
                                          <p:val>
                                            <p:strVal val="ppt_h"/>
                                          </p:val>
                                        </p:tav>
                                        <p:tav tm="100000">
                                          <p:val>
                                            <p:strVal val="ppt_h"/>
                                          </p:val>
                                        </p:tav>
                                      </p:tavLst>
                                    </p:anim>
                                    <p:animEffect transition="out" filter="fade">
                                      <p:cBhvr>
                                        <p:cTn id="76" dur="1000"/>
                                        <p:tgtEl>
                                          <p:spTgt spid="66"/>
                                        </p:tgtEl>
                                      </p:cBhvr>
                                    </p:animEffect>
                                    <p:set>
                                      <p:cBhvr>
                                        <p:cTn id="77" dur="1" fill="hold">
                                          <p:stCondLst>
                                            <p:cond delay="999"/>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66"/>
                  </p:tgtEl>
                </p:cond>
              </p:nextCondLst>
            </p:seq>
          </p:childTnLst>
        </p:cTn>
      </p:par>
    </p:tnLst>
    <p:bldLst>
      <p:bldP spid="55" grpId="0" animBg="1"/>
      <p:bldP spid="57" grpId="0" animBg="1"/>
      <p:bldP spid="57" grpId="1" animBg="1"/>
      <p:bldP spid="58" grpId="0" animBg="1"/>
      <p:bldP spid="58" grpId="1" animBg="1"/>
      <p:bldP spid="59" grpId="0" animBg="1"/>
      <p:bldP spid="59" grpId="1" animBg="1"/>
      <p:bldP spid="60" grpId="0" animBg="1"/>
      <p:bldP spid="60" grpId="1" animBg="1"/>
      <p:bldP spid="65" grpId="0" animBg="1"/>
      <p:bldP spid="65" grpId="1" animBg="1"/>
      <p:bldP spid="66" grpId="0" animBg="1"/>
      <p:bldP spid="6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pic>
        <p:nvPicPr>
          <p:cNvPr id="20" name="Picture 19">
            <a:extLst>
              <a:ext uri="{FF2B5EF4-FFF2-40B4-BE49-F238E27FC236}">
                <a16:creationId xmlns:a16="http://schemas.microsoft.com/office/drawing/2014/main" id="{24702862-4784-A5B1-30B2-911AABB9848D}"/>
              </a:ext>
            </a:extLst>
          </p:cNvPr>
          <p:cNvPicPr>
            <a:picLocks noChangeAspect="1"/>
          </p:cNvPicPr>
          <p:nvPr/>
        </p:nvPicPr>
        <p:blipFill>
          <a:blip r:embed="rId3"/>
          <a:stretch>
            <a:fillRect/>
          </a:stretch>
        </p:blipFill>
        <p:spPr>
          <a:xfrm>
            <a:off x="1527112" y="1"/>
            <a:ext cx="6216427" cy="1359688"/>
          </a:xfrm>
          <a:prstGeom prst="rect">
            <a:avLst/>
          </a:prstGeom>
        </p:spPr>
      </p:pic>
      <p:sp>
        <p:nvSpPr>
          <p:cNvPr id="25" name="TextBox 24">
            <a:extLst>
              <a:ext uri="{FF2B5EF4-FFF2-40B4-BE49-F238E27FC236}">
                <a16:creationId xmlns:a16="http://schemas.microsoft.com/office/drawing/2014/main" id="{30067489-0F29-78F1-7D7B-AF8DA07B8F2C}"/>
              </a:ext>
            </a:extLst>
          </p:cNvPr>
          <p:cNvSpPr txBox="1"/>
          <p:nvPr/>
        </p:nvSpPr>
        <p:spPr>
          <a:xfrm>
            <a:off x="244657" y="1698825"/>
            <a:ext cx="8690773" cy="919401"/>
          </a:xfrm>
          <a:prstGeom prst="roundRect">
            <a:avLst/>
          </a:prstGeom>
          <a:solidFill>
            <a:srgbClr val="FFC000"/>
          </a:solidFill>
          <a:ln w="57150">
            <a:solidFill>
              <a:srgbClr val="002060"/>
            </a:solidFill>
            <a:prstDash val="sysDot"/>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en-US" sz="2400" b="1" dirty="0" err="1">
                <a:solidFill>
                  <a:schemeClr val="tx1"/>
                </a:solidFill>
                <a:latin typeface="UTM Avo" panose="02040603050506020204" pitchFamily="18" charset="0"/>
                <a:cs typeface="Arial" panose="020B0604020202020204" pitchFamily="34" charset="0"/>
              </a:rPr>
              <a:t>Nâng</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và</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chuyển</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vật</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nặng</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bằng</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sức</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của</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hai</a:t>
            </a:r>
            <a:r>
              <a:rPr lang="en-US" sz="2400" b="1" dirty="0">
                <a:solidFill>
                  <a:schemeClr val="tx1"/>
                </a:solidFill>
                <a:latin typeface="UTM Avo" panose="02040603050506020204" pitchFamily="18" charset="0"/>
                <a:cs typeface="Arial" panose="020B0604020202020204" pitchFamily="34" charset="0"/>
              </a:rPr>
              <a:t> </a:t>
            </a:r>
            <a:r>
              <a:rPr lang="en-US" sz="2400" b="1" err="1">
                <a:solidFill>
                  <a:schemeClr val="tx1"/>
                </a:solidFill>
                <a:latin typeface="UTM Avo" panose="02040603050506020204" pitchFamily="18" charset="0"/>
                <a:cs typeface="Arial" panose="020B0604020202020204" pitchFamily="34" charset="0"/>
              </a:rPr>
              <a:t>tay</a:t>
            </a:r>
            <a:r>
              <a:rPr lang="en-US" sz="2400" b="1">
                <a:solidFill>
                  <a:schemeClr val="tx1"/>
                </a:solidFill>
                <a:latin typeface="UTM Avo" panose="02040603050506020204" pitchFamily="18" charset="0"/>
                <a:cs typeface="Arial" panose="020B0604020202020204" pitchFamily="34" charset="0"/>
              </a:rPr>
              <a:t> </a:t>
            </a:r>
          </a:p>
          <a:p>
            <a:pPr algn="ctr"/>
            <a:r>
              <a:rPr lang="en-US" sz="2400" b="1">
                <a:solidFill>
                  <a:schemeClr val="tx1"/>
                </a:solidFill>
                <a:latin typeface="UTM Avo" panose="02040603050506020204" pitchFamily="18" charset="0"/>
                <a:cs typeface="Arial" panose="020B0604020202020204" pitchFamily="34" charset="0"/>
              </a:rPr>
              <a:t>hay </a:t>
            </a:r>
            <a:r>
              <a:rPr lang="en-US" sz="2400" b="1" dirty="0" err="1">
                <a:solidFill>
                  <a:schemeClr val="tx1"/>
                </a:solidFill>
                <a:latin typeface="UTM Avo" panose="02040603050506020204" pitchFamily="18" charset="0"/>
                <a:cs typeface="Arial" panose="020B0604020202020204" pitchFamily="34" charset="0"/>
              </a:rPr>
              <a:t>nhiều</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người</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hợp</a:t>
            </a:r>
            <a:r>
              <a:rPr lang="en-US" sz="2400" b="1" dirty="0">
                <a:solidFill>
                  <a:schemeClr val="tx1"/>
                </a:solidFill>
                <a:latin typeface="UTM Avo" panose="02040603050506020204" pitchFamily="18" charset="0"/>
                <a:cs typeface="Arial" panose="020B0604020202020204" pitchFamily="34" charset="0"/>
              </a:rPr>
              <a:t> </a:t>
            </a:r>
            <a:r>
              <a:rPr lang="en-US" sz="2400" b="1" dirty="0" err="1">
                <a:solidFill>
                  <a:schemeClr val="tx1"/>
                </a:solidFill>
                <a:latin typeface="UTM Avo" panose="02040603050506020204" pitchFamily="18" charset="0"/>
                <a:cs typeface="Arial" panose="020B0604020202020204" pitchFamily="34" charset="0"/>
              </a:rPr>
              <a:t>lại</a:t>
            </a:r>
            <a:endParaRPr lang="en-US" sz="2400" b="1" dirty="0">
              <a:solidFill>
                <a:schemeClr val="tx1"/>
              </a:solidFill>
              <a:latin typeface="UTM Avo" panose="02040603050506020204" pitchFamily="18" charset="0"/>
              <a:cs typeface="Arial" panose="020B0604020202020204" pitchFamily="34" charset="0"/>
            </a:endParaRPr>
          </a:p>
        </p:txBody>
      </p:sp>
      <p:graphicFrame>
        <p:nvGraphicFramePr>
          <p:cNvPr id="26" name="Table 10">
            <a:extLst>
              <a:ext uri="{FF2B5EF4-FFF2-40B4-BE49-F238E27FC236}">
                <a16:creationId xmlns:a16="http://schemas.microsoft.com/office/drawing/2014/main" id="{FE4A7B7B-EB73-A9A1-E06B-E9C648EC01E9}"/>
              </a:ext>
            </a:extLst>
          </p:cNvPr>
          <p:cNvGraphicFramePr>
            <a:graphicFrameLocks noGrp="1"/>
          </p:cNvGraphicFramePr>
          <p:nvPr>
            <p:extLst>
              <p:ext uri="{D42A27DB-BD31-4B8C-83A1-F6EECF244321}">
                <p14:modId xmlns:p14="http://schemas.microsoft.com/office/powerpoint/2010/main" val="1180958844"/>
              </p:ext>
            </p:extLst>
          </p:nvPr>
        </p:nvGraphicFramePr>
        <p:xfrm>
          <a:off x="1330779" y="3016501"/>
          <a:ext cx="6547756" cy="1024812"/>
        </p:xfrm>
        <a:graphic>
          <a:graphicData uri="http://schemas.openxmlformats.org/drawingml/2006/table">
            <a:tbl>
              <a:tblPr firstRow="1" bandRow="1">
                <a:tableStyleId>{3D74C4F4-6E17-4AB7-9096-58AE9129D166}</a:tableStyleId>
              </a:tblPr>
              <a:tblGrid>
                <a:gridCol w="1094015">
                  <a:extLst>
                    <a:ext uri="{9D8B030D-6E8A-4147-A177-3AD203B41FA5}">
                      <a16:colId xmlns:a16="http://schemas.microsoft.com/office/drawing/2014/main" val="3349092218"/>
                    </a:ext>
                  </a:extLst>
                </a:gridCol>
                <a:gridCol w="1020536">
                  <a:extLst>
                    <a:ext uri="{9D8B030D-6E8A-4147-A177-3AD203B41FA5}">
                      <a16:colId xmlns:a16="http://schemas.microsoft.com/office/drawing/2014/main" val="3600940653"/>
                    </a:ext>
                  </a:extLst>
                </a:gridCol>
                <a:gridCol w="1118507">
                  <a:extLst>
                    <a:ext uri="{9D8B030D-6E8A-4147-A177-3AD203B41FA5}">
                      <a16:colId xmlns:a16="http://schemas.microsoft.com/office/drawing/2014/main" val="1492015276"/>
                    </a:ext>
                  </a:extLst>
                </a:gridCol>
                <a:gridCol w="1208314">
                  <a:extLst>
                    <a:ext uri="{9D8B030D-6E8A-4147-A177-3AD203B41FA5}">
                      <a16:colId xmlns:a16="http://schemas.microsoft.com/office/drawing/2014/main" val="2267661820"/>
                    </a:ext>
                  </a:extLst>
                </a:gridCol>
                <a:gridCol w="1094015">
                  <a:extLst>
                    <a:ext uri="{9D8B030D-6E8A-4147-A177-3AD203B41FA5}">
                      <a16:colId xmlns:a16="http://schemas.microsoft.com/office/drawing/2014/main" val="1194553678"/>
                    </a:ext>
                  </a:extLst>
                </a:gridCol>
                <a:gridCol w="1012369">
                  <a:extLst>
                    <a:ext uri="{9D8B030D-6E8A-4147-A177-3AD203B41FA5}">
                      <a16:colId xmlns:a16="http://schemas.microsoft.com/office/drawing/2014/main" val="1564395163"/>
                    </a:ext>
                  </a:extLst>
                </a:gridCol>
              </a:tblGrid>
              <a:tr h="1024812">
                <a:tc>
                  <a:txBody>
                    <a:bodyPr/>
                    <a:lstStyle/>
                    <a:p>
                      <a:pPr algn="ctr"/>
                      <a:r>
                        <a:rPr lang="en-US" sz="4400" b="1">
                          <a:latin typeface="UTM Avo" panose="02040603050506020204" pitchFamily="18" charset="0"/>
                        </a:rPr>
                        <a:t>k</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h</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i</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ê</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n</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ctr"/>
                      <a:r>
                        <a:rPr lang="en-US" sz="4400" b="1">
                          <a:latin typeface="UTM Avo" panose="02040603050506020204" pitchFamily="18" charset="0"/>
                        </a:rPr>
                        <a:t>g</a:t>
                      </a: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bg1">
                        <a:lumMod val="20000"/>
                        <a:lumOff val="80000"/>
                      </a:schemeClr>
                    </a:solidFill>
                  </a:tcPr>
                </a:tc>
                <a:extLst>
                  <a:ext uri="{0D108BD9-81ED-4DB2-BD59-A6C34878D82A}">
                    <a16:rowId xmlns:a16="http://schemas.microsoft.com/office/drawing/2014/main" val="3786258871"/>
                  </a:ext>
                </a:extLst>
              </a:tr>
            </a:tbl>
          </a:graphicData>
        </a:graphic>
      </p:graphicFrame>
      <p:sp>
        <p:nvSpPr>
          <p:cNvPr id="27" name="Rectangle 26">
            <a:extLst>
              <a:ext uri="{FF2B5EF4-FFF2-40B4-BE49-F238E27FC236}">
                <a16:creationId xmlns:a16="http://schemas.microsoft.com/office/drawing/2014/main" id="{6C8128FB-BCFD-2A13-3DB8-53BE85681A9C}"/>
              </a:ext>
            </a:extLst>
          </p:cNvPr>
          <p:cNvSpPr/>
          <p:nvPr/>
        </p:nvSpPr>
        <p:spPr>
          <a:xfrm>
            <a:off x="1304238" y="2998434"/>
            <a:ext cx="1071772" cy="1051911"/>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8" name="Rectangle 27">
            <a:extLst>
              <a:ext uri="{FF2B5EF4-FFF2-40B4-BE49-F238E27FC236}">
                <a16:creationId xmlns:a16="http://schemas.microsoft.com/office/drawing/2014/main" id="{634B1DBC-C4FD-9222-5097-B40E4EFB30FD}"/>
              </a:ext>
            </a:extLst>
          </p:cNvPr>
          <p:cNvSpPr/>
          <p:nvPr/>
        </p:nvSpPr>
        <p:spPr>
          <a:xfrm>
            <a:off x="2406203" y="2998435"/>
            <a:ext cx="1068007" cy="10609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9" name="Rectangle 28">
            <a:extLst>
              <a:ext uri="{FF2B5EF4-FFF2-40B4-BE49-F238E27FC236}">
                <a16:creationId xmlns:a16="http://schemas.microsoft.com/office/drawing/2014/main" id="{08ED9170-61EC-2763-387F-43570C97B4B5}"/>
              </a:ext>
            </a:extLst>
          </p:cNvPr>
          <p:cNvSpPr/>
          <p:nvPr/>
        </p:nvSpPr>
        <p:spPr>
          <a:xfrm>
            <a:off x="3474210" y="2992413"/>
            <a:ext cx="1087515" cy="10579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0" name="Rectangle 29">
            <a:extLst>
              <a:ext uri="{FF2B5EF4-FFF2-40B4-BE49-F238E27FC236}">
                <a16:creationId xmlns:a16="http://schemas.microsoft.com/office/drawing/2014/main" id="{829D2998-FE87-AC41-548A-6CF461DD392D}"/>
              </a:ext>
            </a:extLst>
          </p:cNvPr>
          <p:cNvSpPr/>
          <p:nvPr/>
        </p:nvSpPr>
        <p:spPr>
          <a:xfrm>
            <a:off x="5788188" y="2996293"/>
            <a:ext cx="1085851" cy="1063086"/>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1" name="Rectangle 30">
            <a:extLst>
              <a:ext uri="{FF2B5EF4-FFF2-40B4-BE49-F238E27FC236}">
                <a16:creationId xmlns:a16="http://schemas.microsoft.com/office/drawing/2014/main" id="{0A220607-FCDE-E370-5769-D19C175A466A}"/>
              </a:ext>
            </a:extLst>
          </p:cNvPr>
          <p:cNvSpPr/>
          <p:nvPr/>
        </p:nvSpPr>
        <p:spPr>
          <a:xfrm>
            <a:off x="4590044" y="2978952"/>
            <a:ext cx="1169824" cy="108042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2" name="Rectangle 31">
            <a:extLst>
              <a:ext uri="{FF2B5EF4-FFF2-40B4-BE49-F238E27FC236}">
                <a16:creationId xmlns:a16="http://schemas.microsoft.com/office/drawing/2014/main" id="{0CEBC48C-A375-F83A-61C5-666C092149E5}"/>
              </a:ext>
            </a:extLst>
          </p:cNvPr>
          <p:cNvSpPr/>
          <p:nvPr/>
        </p:nvSpPr>
        <p:spPr>
          <a:xfrm>
            <a:off x="6895599" y="2984974"/>
            <a:ext cx="1009477" cy="108042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outVertical)">
                                      <p:cBhvr>
                                        <p:cTn id="7" dur="500"/>
                                        <p:tgtEl>
                                          <p:spTgt spid="2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barn(inVertical)">
                                      <p:cBhvr>
                                        <p:cTn id="10" dur="250"/>
                                        <p:tgtEl>
                                          <p:spTgt spid="2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barn(inVertical)">
                                      <p:cBhvr>
                                        <p:cTn id="13" dur="250"/>
                                        <p:tgtEl>
                                          <p:spTgt spid="2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barn(inVertical)">
                                      <p:cBhvr>
                                        <p:cTn id="16" dur="250"/>
                                        <p:tgtEl>
                                          <p:spTgt spid="29"/>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barn(inVertical)">
                                      <p:cBhvr>
                                        <p:cTn id="19" dur="250"/>
                                        <p:tgtEl>
                                          <p:spTgt spid="31"/>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barn(inVertical)">
                                      <p:cBhvr>
                                        <p:cTn id="22" dur="250"/>
                                        <p:tgtEl>
                                          <p:spTgt spid="30"/>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barn(inVertical)">
                                      <p:cBhvr>
                                        <p:cTn id="25" dur="25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28"/>
                    </p:tgtEl>
                  </p:cond>
                </p:stCondLst>
                <p:endSync evt="end" delay="0">
                  <p:rtn val="all"/>
                </p:endSync>
                <p:childTnLst>
                  <p:par>
                    <p:cTn id="27" fill="hold">
                      <p:stCondLst>
                        <p:cond delay="0"/>
                      </p:stCondLst>
                      <p:childTnLst>
                        <p:par>
                          <p:cTn id="28" fill="hold">
                            <p:stCondLst>
                              <p:cond delay="0"/>
                            </p:stCondLst>
                            <p:childTnLst>
                              <p:par>
                                <p:cTn id="29" presetID="50" presetClass="exit" presetSubtype="0" accel="100000" fill="hold" grpId="1" nodeType="clickEffect">
                                  <p:stCondLst>
                                    <p:cond delay="0"/>
                                  </p:stCondLst>
                                  <p:childTnLst>
                                    <p:anim calcmode="lin" valueType="num">
                                      <p:cBhvr>
                                        <p:cTn id="30" dur="1000"/>
                                        <p:tgtEl>
                                          <p:spTgt spid="28"/>
                                        </p:tgtEl>
                                        <p:attrNameLst>
                                          <p:attrName>ppt_w</p:attrName>
                                        </p:attrNameLst>
                                      </p:cBhvr>
                                      <p:tavLst>
                                        <p:tav tm="0">
                                          <p:val>
                                            <p:strVal val="ppt_w"/>
                                          </p:val>
                                        </p:tav>
                                        <p:tav tm="100000">
                                          <p:val>
                                            <p:strVal val="ppt_w+.3"/>
                                          </p:val>
                                        </p:tav>
                                      </p:tavLst>
                                    </p:anim>
                                    <p:anim calcmode="lin" valueType="num">
                                      <p:cBhvr>
                                        <p:cTn id="31" dur="1000"/>
                                        <p:tgtEl>
                                          <p:spTgt spid="28"/>
                                        </p:tgtEl>
                                        <p:attrNameLst>
                                          <p:attrName>ppt_h</p:attrName>
                                        </p:attrNameLst>
                                      </p:cBhvr>
                                      <p:tavLst>
                                        <p:tav tm="0">
                                          <p:val>
                                            <p:strVal val="ppt_h"/>
                                          </p:val>
                                        </p:tav>
                                        <p:tav tm="100000">
                                          <p:val>
                                            <p:strVal val="ppt_h"/>
                                          </p:val>
                                        </p:tav>
                                      </p:tavLst>
                                    </p:anim>
                                    <p:animEffect transition="out" filter="fade">
                                      <p:cBhvr>
                                        <p:cTn id="32" dur="1000"/>
                                        <p:tgtEl>
                                          <p:spTgt spid="28"/>
                                        </p:tgtEl>
                                      </p:cBhvr>
                                    </p:animEffect>
                                    <p:set>
                                      <p:cBhvr>
                                        <p:cTn id="33" dur="1" fill="hold">
                                          <p:stCondLst>
                                            <p:cond delay="9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34" restart="whenNotActive" fill="hold" evtFilter="cancelBubble" nodeType="interactiveSeq">
                <p:stCondLst>
                  <p:cond evt="onClick" delay="0">
                    <p:tgtEl>
                      <p:spTgt spid="27"/>
                    </p:tgtEl>
                  </p:cond>
                </p:stCondLst>
                <p:endSync evt="end" delay="0">
                  <p:rtn val="all"/>
                </p:endSync>
                <p:childTnLst>
                  <p:par>
                    <p:cTn id="35" fill="hold">
                      <p:stCondLst>
                        <p:cond delay="0"/>
                      </p:stCondLst>
                      <p:childTnLst>
                        <p:par>
                          <p:cTn id="36" fill="hold">
                            <p:stCondLst>
                              <p:cond delay="0"/>
                            </p:stCondLst>
                            <p:childTnLst>
                              <p:par>
                                <p:cTn id="37" presetID="50" presetClass="exit" presetSubtype="0" accel="100000" fill="hold" grpId="1" nodeType="clickEffect">
                                  <p:stCondLst>
                                    <p:cond delay="0"/>
                                  </p:stCondLst>
                                  <p:childTnLst>
                                    <p:anim calcmode="lin" valueType="num">
                                      <p:cBhvr>
                                        <p:cTn id="38" dur="1000"/>
                                        <p:tgtEl>
                                          <p:spTgt spid="27"/>
                                        </p:tgtEl>
                                        <p:attrNameLst>
                                          <p:attrName>ppt_w</p:attrName>
                                        </p:attrNameLst>
                                      </p:cBhvr>
                                      <p:tavLst>
                                        <p:tav tm="0">
                                          <p:val>
                                            <p:strVal val="ppt_w"/>
                                          </p:val>
                                        </p:tav>
                                        <p:tav tm="100000">
                                          <p:val>
                                            <p:strVal val="ppt_w+.3"/>
                                          </p:val>
                                        </p:tav>
                                      </p:tavLst>
                                    </p:anim>
                                    <p:anim calcmode="lin" valueType="num">
                                      <p:cBhvr>
                                        <p:cTn id="39" dur="1000"/>
                                        <p:tgtEl>
                                          <p:spTgt spid="27"/>
                                        </p:tgtEl>
                                        <p:attrNameLst>
                                          <p:attrName>ppt_h</p:attrName>
                                        </p:attrNameLst>
                                      </p:cBhvr>
                                      <p:tavLst>
                                        <p:tav tm="0">
                                          <p:val>
                                            <p:strVal val="ppt_h"/>
                                          </p:val>
                                        </p:tav>
                                        <p:tav tm="100000">
                                          <p:val>
                                            <p:strVal val="ppt_h"/>
                                          </p:val>
                                        </p:tav>
                                      </p:tavLst>
                                    </p:anim>
                                    <p:animEffect transition="out" filter="fade">
                                      <p:cBhvr>
                                        <p:cTn id="40" dur="1000"/>
                                        <p:tgtEl>
                                          <p:spTgt spid="27"/>
                                        </p:tgtEl>
                                      </p:cBhvr>
                                    </p:animEffect>
                                    <p:set>
                                      <p:cBhvr>
                                        <p:cTn id="41" dur="1" fill="hold">
                                          <p:stCondLst>
                                            <p:cond delay="9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2" restart="whenNotActive" fill="hold" evtFilter="cancelBubble" nodeType="interactiveSeq">
                <p:stCondLst>
                  <p:cond evt="onClick" delay="0">
                    <p:tgtEl>
                      <p:spTgt spid="29"/>
                    </p:tgtEl>
                  </p:cond>
                </p:stCondLst>
                <p:endSync evt="end" delay="0">
                  <p:rtn val="all"/>
                </p:endSync>
                <p:childTnLst>
                  <p:par>
                    <p:cTn id="43" fill="hold">
                      <p:stCondLst>
                        <p:cond delay="0"/>
                      </p:stCondLst>
                      <p:childTnLst>
                        <p:par>
                          <p:cTn id="44" fill="hold">
                            <p:stCondLst>
                              <p:cond delay="0"/>
                            </p:stCondLst>
                            <p:childTnLst>
                              <p:par>
                                <p:cTn id="45" presetID="50" presetClass="exit" presetSubtype="0" accel="100000" fill="hold" grpId="1" nodeType="withEffect">
                                  <p:stCondLst>
                                    <p:cond delay="0"/>
                                  </p:stCondLst>
                                  <p:childTnLst>
                                    <p:anim calcmode="lin" valueType="num">
                                      <p:cBhvr>
                                        <p:cTn id="46" dur="1000"/>
                                        <p:tgtEl>
                                          <p:spTgt spid="29"/>
                                        </p:tgtEl>
                                        <p:attrNameLst>
                                          <p:attrName>ppt_w</p:attrName>
                                        </p:attrNameLst>
                                      </p:cBhvr>
                                      <p:tavLst>
                                        <p:tav tm="0">
                                          <p:val>
                                            <p:strVal val="ppt_w"/>
                                          </p:val>
                                        </p:tav>
                                        <p:tav tm="100000">
                                          <p:val>
                                            <p:strVal val="ppt_w+.3"/>
                                          </p:val>
                                        </p:tav>
                                      </p:tavLst>
                                    </p:anim>
                                    <p:anim calcmode="lin" valueType="num">
                                      <p:cBhvr>
                                        <p:cTn id="47" dur="1000"/>
                                        <p:tgtEl>
                                          <p:spTgt spid="29"/>
                                        </p:tgtEl>
                                        <p:attrNameLst>
                                          <p:attrName>ppt_h</p:attrName>
                                        </p:attrNameLst>
                                      </p:cBhvr>
                                      <p:tavLst>
                                        <p:tav tm="0">
                                          <p:val>
                                            <p:strVal val="ppt_h"/>
                                          </p:val>
                                        </p:tav>
                                        <p:tav tm="100000">
                                          <p:val>
                                            <p:strVal val="ppt_h"/>
                                          </p:val>
                                        </p:tav>
                                      </p:tavLst>
                                    </p:anim>
                                    <p:animEffect transition="out" filter="fade">
                                      <p:cBhvr>
                                        <p:cTn id="48" dur="1000"/>
                                        <p:tgtEl>
                                          <p:spTgt spid="29"/>
                                        </p:tgtEl>
                                      </p:cBhvr>
                                    </p:animEffect>
                                    <p:set>
                                      <p:cBhvr>
                                        <p:cTn id="49" dur="1" fill="hold">
                                          <p:stCondLst>
                                            <p:cond delay="9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50" restart="whenNotActive" fill="hold" evtFilter="cancelBubble" nodeType="interactiveSeq">
                <p:stCondLst>
                  <p:cond evt="onClick" delay="0">
                    <p:tgtEl>
                      <p:spTgt spid="31"/>
                    </p:tgtEl>
                  </p:cond>
                </p:stCondLst>
                <p:endSync evt="end" delay="0">
                  <p:rtn val="all"/>
                </p:endSync>
                <p:childTnLst>
                  <p:par>
                    <p:cTn id="51" fill="hold">
                      <p:stCondLst>
                        <p:cond delay="0"/>
                      </p:stCondLst>
                      <p:childTnLst>
                        <p:par>
                          <p:cTn id="52" fill="hold">
                            <p:stCondLst>
                              <p:cond delay="0"/>
                            </p:stCondLst>
                            <p:childTnLst>
                              <p:par>
                                <p:cTn id="53" presetID="50" presetClass="exit" presetSubtype="0" accel="100000" fill="hold" grpId="1" nodeType="withEffect">
                                  <p:stCondLst>
                                    <p:cond delay="0"/>
                                  </p:stCondLst>
                                  <p:childTnLst>
                                    <p:anim calcmode="lin" valueType="num">
                                      <p:cBhvr>
                                        <p:cTn id="54" dur="1000"/>
                                        <p:tgtEl>
                                          <p:spTgt spid="31"/>
                                        </p:tgtEl>
                                        <p:attrNameLst>
                                          <p:attrName>ppt_w</p:attrName>
                                        </p:attrNameLst>
                                      </p:cBhvr>
                                      <p:tavLst>
                                        <p:tav tm="0">
                                          <p:val>
                                            <p:strVal val="ppt_w"/>
                                          </p:val>
                                        </p:tav>
                                        <p:tav tm="100000">
                                          <p:val>
                                            <p:strVal val="ppt_w+.3"/>
                                          </p:val>
                                        </p:tav>
                                      </p:tavLst>
                                    </p:anim>
                                    <p:anim calcmode="lin" valueType="num">
                                      <p:cBhvr>
                                        <p:cTn id="55" dur="1000"/>
                                        <p:tgtEl>
                                          <p:spTgt spid="31"/>
                                        </p:tgtEl>
                                        <p:attrNameLst>
                                          <p:attrName>ppt_h</p:attrName>
                                        </p:attrNameLst>
                                      </p:cBhvr>
                                      <p:tavLst>
                                        <p:tav tm="0">
                                          <p:val>
                                            <p:strVal val="ppt_h"/>
                                          </p:val>
                                        </p:tav>
                                        <p:tav tm="100000">
                                          <p:val>
                                            <p:strVal val="ppt_h"/>
                                          </p:val>
                                        </p:tav>
                                      </p:tavLst>
                                    </p:anim>
                                    <p:animEffect transition="out" filter="fade">
                                      <p:cBhvr>
                                        <p:cTn id="56" dur="1000"/>
                                        <p:tgtEl>
                                          <p:spTgt spid="31"/>
                                        </p:tgtEl>
                                      </p:cBhvr>
                                    </p:animEffect>
                                    <p:set>
                                      <p:cBhvr>
                                        <p:cTn id="57" dur="1" fill="hold">
                                          <p:stCondLst>
                                            <p:cond delay="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58" restart="whenNotActive" fill="hold" evtFilter="cancelBubble" nodeType="interactiveSeq">
                <p:stCondLst>
                  <p:cond evt="onClick" delay="0">
                    <p:tgtEl>
                      <p:spTgt spid="30"/>
                    </p:tgtEl>
                  </p:cond>
                </p:stCondLst>
                <p:endSync evt="end" delay="0">
                  <p:rtn val="all"/>
                </p:endSync>
                <p:childTnLst>
                  <p:par>
                    <p:cTn id="59" fill="hold">
                      <p:stCondLst>
                        <p:cond delay="0"/>
                      </p:stCondLst>
                      <p:childTnLst>
                        <p:par>
                          <p:cTn id="60" fill="hold">
                            <p:stCondLst>
                              <p:cond delay="0"/>
                            </p:stCondLst>
                            <p:childTnLst>
                              <p:par>
                                <p:cTn id="61" presetID="50" presetClass="exit" presetSubtype="0" accel="100000" fill="hold" grpId="1" nodeType="withEffect">
                                  <p:stCondLst>
                                    <p:cond delay="0"/>
                                  </p:stCondLst>
                                  <p:childTnLst>
                                    <p:anim calcmode="lin" valueType="num">
                                      <p:cBhvr>
                                        <p:cTn id="62" dur="1000"/>
                                        <p:tgtEl>
                                          <p:spTgt spid="30"/>
                                        </p:tgtEl>
                                        <p:attrNameLst>
                                          <p:attrName>ppt_w</p:attrName>
                                        </p:attrNameLst>
                                      </p:cBhvr>
                                      <p:tavLst>
                                        <p:tav tm="0">
                                          <p:val>
                                            <p:strVal val="ppt_w"/>
                                          </p:val>
                                        </p:tav>
                                        <p:tav tm="100000">
                                          <p:val>
                                            <p:strVal val="ppt_w+.3"/>
                                          </p:val>
                                        </p:tav>
                                      </p:tavLst>
                                    </p:anim>
                                    <p:anim calcmode="lin" valueType="num">
                                      <p:cBhvr>
                                        <p:cTn id="63" dur="1000"/>
                                        <p:tgtEl>
                                          <p:spTgt spid="30"/>
                                        </p:tgtEl>
                                        <p:attrNameLst>
                                          <p:attrName>ppt_h</p:attrName>
                                        </p:attrNameLst>
                                      </p:cBhvr>
                                      <p:tavLst>
                                        <p:tav tm="0">
                                          <p:val>
                                            <p:strVal val="ppt_h"/>
                                          </p:val>
                                        </p:tav>
                                        <p:tav tm="100000">
                                          <p:val>
                                            <p:strVal val="ppt_h"/>
                                          </p:val>
                                        </p:tav>
                                      </p:tavLst>
                                    </p:anim>
                                    <p:animEffect transition="out" filter="fade">
                                      <p:cBhvr>
                                        <p:cTn id="64" dur="1000"/>
                                        <p:tgtEl>
                                          <p:spTgt spid="30"/>
                                        </p:tgtEl>
                                      </p:cBhvr>
                                    </p:animEffect>
                                    <p:set>
                                      <p:cBhvr>
                                        <p:cTn id="65" dur="1" fill="hold">
                                          <p:stCondLst>
                                            <p:cond delay="9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66" restart="whenNotActive" fill="hold" evtFilter="cancelBubble" nodeType="interactiveSeq">
                <p:stCondLst>
                  <p:cond evt="onClick" delay="0">
                    <p:tgtEl>
                      <p:spTgt spid="32"/>
                    </p:tgtEl>
                  </p:cond>
                </p:stCondLst>
                <p:endSync evt="end" delay="0">
                  <p:rtn val="all"/>
                </p:endSync>
                <p:childTnLst>
                  <p:par>
                    <p:cTn id="67" fill="hold">
                      <p:stCondLst>
                        <p:cond delay="0"/>
                      </p:stCondLst>
                      <p:childTnLst>
                        <p:par>
                          <p:cTn id="68" fill="hold">
                            <p:stCondLst>
                              <p:cond delay="0"/>
                            </p:stCondLst>
                            <p:childTnLst>
                              <p:par>
                                <p:cTn id="69" presetID="50" presetClass="exit" presetSubtype="0" accel="100000" fill="hold" grpId="1" nodeType="withEffect">
                                  <p:stCondLst>
                                    <p:cond delay="0"/>
                                  </p:stCondLst>
                                  <p:childTnLst>
                                    <p:anim calcmode="lin" valueType="num">
                                      <p:cBhvr>
                                        <p:cTn id="70" dur="1000"/>
                                        <p:tgtEl>
                                          <p:spTgt spid="32"/>
                                        </p:tgtEl>
                                        <p:attrNameLst>
                                          <p:attrName>ppt_w</p:attrName>
                                        </p:attrNameLst>
                                      </p:cBhvr>
                                      <p:tavLst>
                                        <p:tav tm="0">
                                          <p:val>
                                            <p:strVal val="ppt_w"/>
                                          </p:val>
                                        </p:tav>
                                        <p:tav tm="100000">
                                          <p:val>
                                            <p:strVal val="ppt_w+.3"/>
                                          </p:val>
                                        </p:tav>
                                      </p:tavLst>
                                    </p:anim>
                                    <p:anim calcmode="lin" valueType="num">
                                      <p:cBhvr>
                                        <p:cTn id="71" dur="1000"/>
                                        <p:tgtEl>
                                          <p:spTgt spid="32"/>
                                        </p:tgtEl>
                                        <p:attrNameLst>
                                          <p:attrName>ppt_h</p:attrName>
                                        </p:attrNameLst>
                                      </p:cBhvr>
                                      <p:tavLst>
                                        <p:tav tm="0">
                                          <p:val>
                                            <p:strVal val="ppt_h"/>
                                          </p:val>
                                        </p:tav>
                                        <p:tav tm="100000">
                                          <p:val>
                                            <p:strVal val="ppt_h"/>
                                          </p:val>
                                        </p:tav>
                                      </p:tavLst>
                                    </p:anim>
                                    <p:animEffect transition="out" filter="fade">
                                      <p:cBhvr>
                                        <p:cTn id="72" dur="1000"/>
                                        <p:tgtEl>
                                          <p:spTgt spid="32"/>
                                        </p:tgtEl>
                                      </p:cBhvr>
                                    </p:animEffect>
                                    <p:set>
                                      <p:cBhvr>
                                        <p:cTn id="73" dur="1" fill="hold">
                                          <p:stCondLst>
                                            <p:cond delay="9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childTnLst>
        </p:cTn>
      </p:par>
    </p:tnLst>
    <p:bldLst>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25" name="Rectangle: Rounded Corners 24">
            <a:extLst>
              <a:ext uri="{FF2B5EF4-FFF2-40B4-BE49-F238E27FC236}">
                <a16:creationId xmlns:a16="http://schemas.microsoft.com/office/drawing/2014/main" id="{FD181333-ACCE-8097-8F74-39387F2A9DAA}"/>
              </a:ext>
            </a:extLst>
          </p:cNvPr>
          <p:cNvSpPr/>
          <p:nvPr/>
        </p:nvSpPr>
        <p:spPr>
          <a:xfrm>
            <a:off x="220436" y="874111"/>
            <a:ext cx="8743942" cy="4203833"/>
          </a:xfrm>
          <a:prstGeom prst="roundRect">
            <a:avLst/>
          </a:prstGeom>
          <a:solidFill>
            <a:schemeClr val="accent1">
              <a:alpha val="48000"/>
            </a:schemeClr>
          </a:solidFill>
          <a:ln>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Google Shape;348;p30"/>
          <p:cNvSpPr txBox="1">
            <a:spLocks noGrp="1"/>
          </p:cNvSpPr>
          <p:nvPr>
            <p:ph type="title" idx="5"/>
          </p:nvPr>
        </p:nvSpPr>
        <p:spPr>
          <a:xfrm>
            <a:off x="6900733" y="2141182"/>
            <a:ext cx="1349700" cy="107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C00000"/>
                </a:solidFill>
              </a:rPr>
              <a:t>02</a:t>
            </a:r>
            <a:endParaRPr>
              <a:solidFill>
                <a:srgbClr val="C00000"/>
              </a:solidFill>
            </a:endParaRPr>
          </a:p>
        </p:txBody>
      </p:sp>
      <p:sp>
        <p:nvSpPr>
          <p:cNvPr id="349" name="Google Shape;349;p30"/>
          <p:cNvSpPr txBox="1">
            <a:spLocks noGrp="1"/>
          </p:cNvSpPr>
          <p:nvPr>
            <p:ph type="subTitle" idx="1"/>
          </p:nvPr>
        </p:nvSpPr>
        <p:spPr>
          <a:xfrm>
            <a:off x="1735957" y="982118"/>
            <a:ext cx="6844907" cy="1493067"/>
          </a:xfrm>
          <a:prstGeom prst="rect">
            <a:avLst/>
          </a:prstGeom>
        </p:spPr>
        <p:txBody>
          <a:bodyPr spcFirstLastPara="1" wrap="square" lIns="91425" tIns="91425" rIns="91425" bIns="91425" anchor="t" anchorCtr="0">
            <a:noAutofit/>
          </a:bodyPr>
          <a:lstStyle/>
          <a:p>
            <a:pPr algn="just"/>
            <a:r>
              <a:rPr lang="nl-NL" sz="2000" b="1">
                <a:solidFill>
                  <a:srgbClr val="000000"/>
                </a:solidFill>
                <a:effectLst/>
                <a:latin typeface="Cambria" panose="02040503050406030204" pitchFamily="18" charset="0"/>
                <a:ea typeface="Cambria" panose="02040503050406030204" pitchFamily="18" charset="0"/>
              </a:rPr>
              <a:t>- HS nghe - viết và trình bày bài chính tả sạch sẽ từ "Ngày mai các em có quyền ....nông trường to lớn, vui tươi" . Hiểu nội dung đoạn viết.</a:t>
            </a:r>
            <a:endParaRPr lang="en-US" sz="2000" b="1">
              <a:effectLst/>
              <a:latin typeface="Cambria" panose="02040503050406030204" pitchFamily="18" charset="0"/>
              <a:ea typeface="Cambria" panose="02040503050406030204" pitchFamily="18" charset="0"/>
            </a:endParaRPr>
          </a:p>
          <a:p>
            <a:pPr algn="just"/>
            <a:r>
              <a:rPr lang="nl-NL" sz="2000" b="1">
                <a:solidFill>
                  <a:srgbClr val="000000"/>
                </a:solidFill>
                <a:effectLst/>
                <a:latin typeface="Cambria" panose="02040503050406030204" pitchFamily="18" charset="0"/>
                <a:ea typeface="Cambria" panose="02040503050406030204" pitchFamily="18" charset="0"/>
              </a:rPr>
              <a:t>- </a:t>
            </a:r>
            <a:r>
              <a:rPr lang="en-US" sz="2000" b="1">
                <a:solidFill>
                  <a:srgbClr val="000000"/>
                </a:solidFill>
                <a:effectLst/>
                <a:latin typeface="Cambria" panose="02040503050406030204" pitchFamily="18" charset="0"/>
                <a:ea typeface="Cambria" panose="02040503050406030204" pitchFamily="18" charset="0"/>
              </a:rPr>
              <a:t>Làm đúng BT(2) a, (3)a phân biệt r/d/gi</a:t>
            </a:r>
            <a:endParaRPr lang="en-US" sz="2000" b="1">
              <a:effectLst/>
              <a:latin typeface="Cambria" panose="02040503050406030204" pitchFamily="18" charset="0"/>
              <a:ea typeface="Cambria" panose="02040503050406030204" pitchFamily="18" charset="0"/>
            </a:endParaRPr>
          </a:p>
        </p:txBody>
      </p:sp>
      <p:sp>
        <p:nvSpPr>
          <p:cNvPr id="351" name="Google Shape;351;p30"/>
          <p:cNvSpPr txBox="1">
            <a:spLocks noGrp="1"/>
          </p:cNvSpPr>
          <p:nvPr>
            <p:ph type="title" idx="2"/>
          </p:nvPr>
        </p:nvSpPr>
        <p:spPr>
          <a:xfrm>
            <a:off x="504789" y="875798"/>
            <a:ext cx="1349700" cy="107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352" name="Google Shape;352;p30"/>
          <p:cNvSpPr txBox="1">
            <a:spLocks noGrp="1"/>
          </p:cNvSpPr>
          <p:nvPr>
            <p:ph type="title" idx="8"/>
          </p:nvPr>
        </p:nvSpPr>
        <p:spPr>
          <a:xfrm>
            <a:off x="911775" y="3334041"/>
            <a:ext cx="1349700" cy="107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002060"/>
                </a:solidFill>
              </a:rPr>
              <a:t>03</a:t>
            </a:r>
            <a:endParaRPr>
              <a:solidFill>
                <a:srgbClr val="002060"/>
              </a:solidFill>
            </a:endParaRPr>
          </a:p>
        </p:txBody>
      </p:sp>
      <p:sp>
        <p:nvSpPr>
          <p:cNvPr id="21" name="Google Shape;334;p29">
            <a:extLst>
              <a:ext uri="{FF2B5EF4-FFF2-40B4-BE49-F238E27FC236}">
                <a16:creationId xmlns:a16="http://schemas.microsoft.com/office/drawing/2014/main" id="{9FE9A09E-F0A2-4B41-4FEB-7F12B2433645}"/>
              </a:ext>
            </a:extLst>
          </p:cNvPr>
          <p:cNvSpPr txBox="1">
            <a:spLocks/>
          </p:cNvSpPr>
          <p:nvPr/>
        </p:nvSpPr>
        <p:spPr>
          <a:xfrm>
            <a:off x="1904407" y="-41805"/>
            <a:ext cx="5376000" cy="612600"/>
          </a:xfrm>
          <a:prstGeom prst="rect">
            <a:avLst/>
          </a:prstGeom>
          <a:noFill/>
          <a:ln>
            <a:noFill/>
          </a:ln>
        </p:spPr>
        <p:txBody>
          <a:bodyPr spcFirstLastPara="1" wrap="square" lIns="91425" tIns="91425" rIns="91425" bIns="91425" anchor="t"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Lilita One"/>
              <a:buNone/>
              <a:defRPr sz="25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2pPr>
            <a:lvl3pPr marR="0" lvl="2"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3pPr>
            <a:lvl4pPr marR="0" lvl="3"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4pPr>
            <a:lvl5pPr marR="0" lvl="4"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5pPr>
            <a:lvl6pPr marR="0" lvl="5"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6pPr>
            <a:lvl7pPr marR="0" lvl="6"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7pPr>
            <a:lvl8pPr marR="0" lvl="7"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8pPr>
            <a:lvl9pPr marR="0" lvl="8"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9pPr>
          </a:lstStyle>
          <a:p>
            <a:pPr algn="ctr"/>
            <a:r>
              <a:rPr lang="en-US" sz="4800">
                <a:effectLst/>
                <a:latin typeface="UTM Eremitage" panose="02040603050506020204" pitchFamily="18" charset="0"/>
              </a:rPr>
              <a:t>Mục tiêu </a:t>
            </a:r>
            <a:r>
              <a:rPr lang="en-US" sz="4800">
                <a:solidFill>
                  <a:schemeClr val="lt1"/>
                </a:solidFill>
                <a:effectLst/>
                <a:latin typeface="UTM Eremitage" panose="02040603050506020204" pitchFamily="18" charset="0"/>
              </a:rPr>
              <a:t>cần đạt</a:t>
            </a:r>
          </a:p>
        </p:txBody>
      </p:sp>
      <p:sp>
        <p:nvSpPr>
          <p:cNvPr id="4" name="Title 3">
            <a:extLst>
              <a:ext uri="{FF2B5EF4-FFF2-40B4-BE49-F238E27FC236}">
                <a16:creationId xmlns:a16="http://schemas.microsoft.com/office/drawing/2014/main" id="{2324E1BA-7F63-1652-6C65-AE383B5C1E68}"/>
              </a:ext>
            </a:extLst>
          </p:cNvPr>
          <p:cNvSpPr>
            <a:spLocks noGrp="1"/>
          </p:cNvSpPr>
          <p:nvPr>
            <p:ph type="title"/>
          </p:nvPr>
        </p:nvSpPr>
        <p:spPr>
          <a:xfrm>
            <a:off x="290973" y="1779375"/>
            <a:ext cx="2170500" cy="439500"/>
          </a:xfrm>
        </p:spPr>
        <p:txBody>
          <a:bodyPr/>
          <a:lstStyle/>
          <a:p>
            <a:r>
              <a:rPr lang="en-US">
                <a:latin typeface="UTM Guanine" panose="02040603050506020204" pitchFamily="18" charset="0"/>
              </a:rPr>
              <a:t>Kiến thức</a:t>
            </a:r>
          </a:p>
        </p:txBody>
      </p:sp>
      <p:sp>
        <p:nvSpPr>
          <p:cNvPr id="38" name="TextBox 37">
            <a:extLst>
              <a:ext uri="{FF2B5EF4-FFF2-40B4-BE49-F238E27FC236}">
                <a16:creationId xmlns:a16="http://schemas.microsoft.com/office/drawing/2014/main" id="{1CF7F32F-4608-9ED9-F181-366F111732FE}"/>
              </a:ext>
            </a:extLst>
          </p:cNvPr>
          <p:cNvSpPr txBox="1"/>
          <p:nvPr/>
        </p:nvSpPr>
        <p:spPr>
          <a:xfrm>
            <a:off x="650707" y="2680132"/>
            <a:ext cx="6231818" cy="707886"/>
          </a:xfrm>
          <a:prstGeom prst="rect">
            <a:avLst/>
          </a:prstGeom>
          <a:noFill/>
        </p:spPr>
        <p:txBody>
          <a:bodyPr wrap="square">
            <a:spAutoFit/>
          </a:bodyPr>
          <a:lstStyle/>
          <a:p>
            <a:pPr algn="ctr"/>
            <a:r>
              <a:rPr lang="nl-NL" sz="2000" b="1">
                <a:solidFill>
                  <a:srgbClr val="C00000"/>
                </a:solidFill>
                <a:effectLst/>
                <a:latin typeface="Cambria" panose="02040503050406030204" pitchFamily="18" charset="0"/>
                <a:ea typeface="Cambria" panose="02040503050406030204" pitchFamily="18" charset="0"/>
              </a:rPr>
              <a:t>Rèn kĩ năng viết đẹp, viết đúng chính tả.</a:t>
            </a:r>
          </a:p>
          <a:p>
            <a:pPr algn="ctr"/>
            <a:r>
              <a:rPr lang="nl-NL" sz="2000" b="1">
                <a:solidFill>
                  <a:srgbClr val="C00000"/>
                </a:solidFill>
                <a:effectLst/>
                <a:latin typeface="Cambria" panose="02040503050406030204" pitchFamily="18" charset="0"/>
                <a:ea typeface="Cambria" panose="02040503050406030204" pitchFamily="18" charset="0"/>
              </a:rPr>
              <a:t>Giáo dục tính cẩn thận, chính xác, yêu thích chữ viết</a:t>
            </a:r>
            <a:endParaRPr lang="en-US" sz="2000" b="1">
              <a:solidFill>
                <a:srgbClr val="C00000"/>
              </a:solidFill>
              <a:effectLst/>
              <a:latin typeface="Cambria" panose="02040503050406030204" pitchFamily="18" charset="0"/>
              <a:ea typeface="Cambria" panose="02040503050406030204" pitchFamily="18" charset="0"/>
            </a:endParaRPr>
          </a:p>
        </p:txBody>
      </p:sp>
      <p:sp>
        <p:nvSpPr>
          <p:cNvPr id="42" name="TextBox 41">
            <a:extLst>
              <a:ext uri="{FF2B5EF4-FFF2-40B4-BE49-F238E27FC236}">
                <a16:creationId xmlns:a16="http://schemas.microsoft.com/office/drawing/2014/main" id="{FDDBF336-7633-2871-DE68-13DCD8172559}"/>
              </a:ext>
            </a:extLst>
          </p:cNvPr>
          <p:cNvSpPr txBox="1"/>
          <p:nvPr/>
        </p:nvSpPr>
        <p:spPr>
          <a:xfrm>
            <a:off x="2547017" y="3674871"/>
            <a:ext cx="6231818" cy="1323439"/>
          </a:xfrm>
          <a:prstGeom prst="rect">
            <a:avLst/>
          </a:prstGeom>
          <a:noFill/>
        </p:spPr>
        <p:txBody>
          <a:bodyPr wrap="square">
            <a:spAutoFit/>
          </a:bodyPr>
          <a:lstStyle/>
          <a:p>
            <a:r>
              <a:rPr lang="nl-NL" sz="2000" b="1">
                <a:solidFill>
                  <a:srgbClr val="002060"/>
                </a:solidFill>
                <a:effectLst/>
                <a:latin typeface="Cambria" panose="02040503050406030204" pitchFamily="18" charset="0"/>
                <a:ea typeface="Cambria" panose="02040503050406030204" pitchFamily="18" charset="0"/>
              </a:rPr>
              <a:t>-  NL tự chủ và tự học, NL sáng tạo, NL ngôn ngữ, NL thẩm mĩ.</a:t>
            </a:r>
            <a:endParaRPr lang="en-US" sz="2000" b="1">
              <a:solidFill>
                <a:srgbClr val="002060"/>
              </a:solidFill>
              <a:effectLst/>
              <a:latin typeface="Cambria" panose="02040503050406030204" pitchFamily="18" charset="0"/>
              <a:ea typeface="Cambria" panose="02040503050406030204" pitchFamily="18" charset="0"/>
            </a:endParaRPr>
          </a:p>
          <a:p>
            <a:pPr algn="just"/>
            <a:r>
              <a:rPr lang="nl-NL" sz="2000" b="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GD BVMT:</a:t>
            </a:r>
            <a:endParaRPr lang="en-US" sz="2000" b="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a:p>
            <a:r>
              <a:rPr lang="nl-NL" sz="2000" b="1">
                <a:solidFill>
                  <a:srgbClr val="002060"/>
                </a:solidFill>
                <a:effectLst/>
                <a:latin typeface="Cambria" panose="02040503050406030204" pitchFamily="18" charset="0"/>
                <a:ea typeface="Cambria" panose="02040503050406030204" pitchFamily="18" charset="0"/>
              </a:rPr>
              <a:t>- Tình cảm yêu quý vẻ đẹp của thiên nhiên đất nước</a:t>
            </a:r>
            <a:endParaRPr lang="en-US" sz="2000" b="1">
              <a:solidFill>
                <a:srgbClr val="002060"/>
              </a:solidFill>
              <a:effectLst/>
              <a:latin typeface="Cambria" panose="02040503050406030204" pitchFamily="18" charset="0"/>
              <a:ea typeface="Cambria" panose="02040503050406030204" pitchFamily="18" charset="0"/>
            </a:endParaRPr>
          </a:p>
        </p:txBody>
      </p:sp>
      <p:sp>
        <p:nvSpPr>
          <p:cNvPr id="43" name="Title 3">
            <a:extLst>
              <a:ext uri="{FF2B5EF4-FFF2-40B4-BE49-F238E27FC236}">
                <a16:creationId xmlns:a16="http://schemas.microsoft.com/office/drawing/2014/main" id="{E8C7013C-5516-4725-2768-1A534FEB0779}"/>
              </a:ext>
            </a:extLst>
          </p:cNvPr>
          <p:cNvSpPr txBox="1">
            <a:spLocks/>
          </p:cNvSpPr>
          <p:nvPr/>
        </p:nvSpPr>
        <p:spPr>
          <a:xfrm>
            <a:off x="6893877" y="3048500"/>
            <a:ext cx="2170500" cy="4395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Lilita One"/>
              <a:buNone/>
              <a:defRPr sz="25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2pPr>
            <a:lvl3pPr marR="0" lvl="2"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3pPr>
            <a:lvl4pPr marR="0" lvl="3"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4pPr>
            <a:lvl5pPr marR="0" lvl="4"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5pPr>
            <a:lvl6pPr marR="0" lvl="5"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6pPr>
            <a:lvl7pPr marR="0" lvl="6"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7pPr>
            <a:lvl8pPr marR="0" lvl="7"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8pPr>
            <a:lvl9pPr marR="0" lvl="8"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9pPr>
          </a:lstStyle>
          <a:p>
            <a:r>
              <a:rPr lang="en-US">
                <a:solidFill>
                  <a:srgbClr val="C00000"/>
                </a:solidFill>
                <a:latin typeface="UTM Guanine" panose="02040603050506020204" pitchFamily="18" charset="0"/>
              </a:rPr>
              <a:t>Kĩ năng</a:t>
            </a:r>
          </a:p>
        </p:txBody>
      </p:sp>
      <p:sp>
        <p:nvSpPr>
          <p:cNvPr id="44" name="Title 3">
            <a:extLst>
              <a:ext uri="{FF2B5EF4-FFF2-40B4-BE49-F238E27FC236}">
                <a16:creationId xmlns:a16="http://schemas.microsoft.com/office/drawing/2014/main" id="{405C80EB-7331-A2B5-74BB-7F21D11B9569}"/>
              </a:ext>
            </a:extLst>
          </p:cNvPr>
          <p:cNvSpPr txBox="1">
            <a:spLocks/>
          </p:cNvSpPr>
          <p:nvPr/>
        </p:nvSpPr>
        <p:spPr>
          <a:xfrm>
            <a:off x="504789" y="4638444"/>
            <a:ext cx="2170500" cy="4395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Lilita One"/>
              <a:buNone/>
              <a:defRPr sz="25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2pPr>
            <a:lvl3pPr marR="0" lvl="2"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3pPr>
            <a:lvl4pPr marR="0" lvl="3"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4pPr>
            <a:lvl5pPr marR="0" lvl="4"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5pPr>
            <a:lvl6pPr marR="0" lvl="5"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6pPr>
            <a:lvl7pPr marR="0" lvl="6"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7pPr>
            <a:lvl8pPr marR="0" lvl="7"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8pPr>
            <a:lvl9pPr marR="0" lvl="8"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9pPr>
          </a:lstStyle>
          <a:p>
            <a:pPr algn="ctr"/>
            <a:r>
              <a:rPr lang="en-US">
                <a:solidFill>
                  <a:srgbClr val="002060"/>
                </a:solidFill>
                <a:latin typeface="UTM Guanine" panose="02040603050506020204" pitchFamily="18" charset="0"/>
              </a:rPr>
              <a:t>Phẩm chất</a:t>
            </a:r>
          </a:p>
          <a:p>
            <a:pPr algn="ctr"/>
            <a:r>
              <a:rPr lang="en-US">
                <a:solidFill>
                  <a:srgbClr val="002060"/>
                </a:solidFill>
                <a:latin typeface="UTM Guanine" panose="02040603050506020204" pitchFamily="18" charset="0"/>
              </a:rPr>
              <a:t>năng lực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351"/>
                                        </p:tgtEl>
                                        <p:attrNameLst>
                                          <p:attrName>style.visibility</p:attrName>
                                        </p:attrNameLst>
                                      </p:cBhvr>
                                      <p:to>
                                        <p:strVal val="visible"/>
                                      </p:to>
                                    </p:set>
                                    <p:animEffect transition="in" filter="fade">
                                      <p:cBhvr>
                                        <p:cTn id="17" dur="1000"/>
                                        <p:tgtEl>
                                          <p:spTgt spid="351"/>
                                        </p:tgtEl>
                                      </p:cBhvr>
                                    </p:animEffect>
                                    <p:anim calcmode="lin" valueType="num">
                                      <p:cBhvr>
                                        <p:cTn id="18" dur="1000" fill="hold"/>
                                        <p:tgtEl>
                                          <p:spTgt spid="351"/>
                                        </p:tgtEl>
                                        <p:attrNameLst>
                                          <p:attrName>ppt_x</p:attrName>
                                        </p:attrNameLst>
                                      </p:cBhvr>
                                      <p:tavLst>
                                        <p:tav tm="0">
                                          <p:val>
                                            <p:strVal val="#ppt_x"/>
                                          </p:val>
                                        </p:tav>
                                        <p:tav tm="100000">
                                          <p:val>
                                            <p:strVal val="#ppt_x"/>
                                          </p:val>
                                        </p:tav>
                                      </p:tavLst>
                                    </p:anim>
                                    <p:anim calcmode="lin" valueType="num">
                                      <p:cBhvr>
                                        <p:cTn id="19" dur="1000" fill="hold"/>
                                        <p:tgtEl>
                                          <p:spTgt spid="351"/>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16" presetClass="entr" presetSubtype="21" fill="hold" nodeType="afterEffect">
                                  <p:stCondLst>
                                    <p:cond delay="0"/>
                                  </p:stCondLst>
                                  <p:childTnLst>
                                    <p:set>
                                      <p:cBhvr>
                                        <p:cTn id="22" dur="1" fill="hold">
                                          <p:stCondLst>
                                            <p:cond delay="0"/>
                                          </p:stCondLst>
                                        </p:cTn>
                                        <p:tgtEl>
                                          <p:spTgt spid="349">
                                            <p:txEl>
                                              <p:pRg st="0" end="0"/>
                                            </p:txEl>
                                          </p:spTgt>
                                        </p:tgtEl>
                                        <p:attrNameLst>
                                          <p:attrName>style.visibility</p:attrName>
                                        </p:attrNameLst>
                                      </p:cBhvr>
                                      <p:to>
                                        <p:strVal val="visible"/>
                                      </p:to>
                                    </p:set>
                                    <p:animEffect transition="in" filter="barn(inVertical)">
                                      <p:cBhvr>
                                        <p:cTn id="23" dur="500"/>
                                        <p:tgtEl>
                                          <p:spTgt spid="349">
                                            <p:txEl>
                                              <p:pRg st="0" end="0"/>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349">
                                            <p:txEl>
                                              <p:pRg st="1" end="1"/>
                                            </p:txEl>
                                          </p:spTgt>
                                        </p:tgtEl>
                                        <p:attrNameLst>
                                          <p:attrName>style.visibility</p:attrName>
                                        </p:attrNameLst>
                                      </p:cBhvr>
                                      <p:to>
                                        <p:strVal val="visible"/>
                                      </p:to>
                                    </p:set>
                                    <p:animEffect transition="in" filter="barn(inVertical)">
                                      <p:cBhvr>
                                        <p:cTn id="26" dur="500"/>
                                        <p:tgtEl>
                                          <p:spTgt spid="349">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48"/>
                                        </p:tgtEl>
                                        <p:attrNameLst>
                                          <p:attrName>style.visibility</p:attrName>
                                        </p:attrNameLst>
                                      </p:cBhvr>
                                      <p:to>
                                        <p:strVal val="visible"/>
                                      </p:to>
                                    </p:set>
                                    <p:animEffect transition="in" filter="fade">
                                      <p:cBhvr>
                                        <p:cTn id="31" dur="1000"/>
                                        <p:tgtEl>
                                          <p:spTgt spid="348"/>
                                        </p:tgtEl>
                                      </p:cBhvr>
                                    </p:animEffect>
                                    <p:anim calcmode="lin" valueType="num">
                                      <p:cBhvr>
                                        <p:cTn id="32" dur="1000" fill="hold"/>
                                        <p:tgtEl>
                                          <p:spTgt spid="348"/>
                                        </p:tgtEl>
                                        <p:attrNameLst>
                                          <p:attrName>ppt_x</p:attrName>
                                        </p:attrNameLst>
                                      </p:cBhvr>
                                      <p:tavLst>
                                        <p:tav tm="0">
                                          <p:val>
                                            <p:strVal val="#ppt_x"/>
                                          </p:val>
                                        </p:tav>
                                        <p:tav tm="100000">
                                          <p:val>
                                            <p:strVal val="#ppt_x"/>
                                          </p:val>
                                        </p:tav>
                                      </p:tavLst>
                                    </p:anim>
                                    <p:anim calcmode="lin" valueType="num">
                                      <p:cBhvr>
                                        <p:cTn id="33" dur="1000" fill="hold"/>
                                        <p:tgtEl>
                                          <p:spTgt spid="34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fade">
                                      <p:cBhvr>
                                        <p:cTn id="36" dur="1000"/>
                                        <p:tgtEl>
                                          <p:spTgt spid="43"/>
                                        </p:tgtEl>
                                      </p:cBhvr>
                                    </p:animEffect>
                                    <p:anim calcmode="lin" valueType="num">
                                      <p:cBhvr>
                                        <p:cTn id="37" dur="1000" fill="hold"/>
                                        <p:tgtEl>
                                          <p:spTgt spid="43"/>
                                        </p:tgtEl>
                                        <p:attrNameLst>
                                          <p:attrName>ppt_x</p:attrName>
                                        </p:attrNameLst>
                                      </p:cBhvr>
                                      <p:tavLst>
                                        <p:tav tm="0">
                                          <p:val>
                                            <p:strVal val="#ppt_x"/>
                                          </p:val>
                                        </p:tav>
                                        <p:tav tm="100000">
                                          <p:val>
                                            <p:strVal val="#ppt_x"/>
                                          </p:val>
                                        </p:tav>
                                      </p:tavLst>
                                    </p:anim>
                                    <p:anim calcmode="lin" valueType="num">
                                      <p:cBhvr>
                                        <p:cTn id="38" dur="1000" fill="hold"/>
                                        <p:tgtEl>
                                          <p:spTgt spid="43"/>
                                        </p:tgtEl>
                                        <p:attrNameLst>
                                          <p:attrName>ppt_y</p:attrName>
                                        </p:attrNameLst>
                                      </p:cBhvr>
                                      <p:tavLst>
                                        <p:tav tm="0">
                                          <p:val>
                                            <p:strVal val="#ppt_y+.1"/>
                                          </p:val>
                                        </p:tav>
                                        <p:tav tm="100000">
                                          <p:val>
                                            <p:strVal val="#ppt_y"/>
                                          </p:val>
                                        </p:tav>
                                      </p:tavLst>
                                    </p:anim>
                                  </p:childTnLst>
                                </p:cTn>
                              </p:par>
                            </p:childTnLst>
                          </p:cTn>
                        </p:par>
                        <p:par>
                          <p:cTn id="39" fill="hold">
                            <p:stCondLst>
                              <p:cond delay="1000"/>
                            </p:stCondLst>
                            <p:childTnLst>
                              <p:par>
                                <p:cTn id="40" presetID="16" presetClass="entr" presetSubtype="21" fill="hold" grpId="0" nodeType="after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barn(inVertical)">
                                      <p:cBhvr>
                                        <p:cTn id="42" dur="500"/>
                                        <p:tgtEl>
                                          <p:spTgt spid="38"/>
                                        </p:tgtEl>
                                      </p:cBhvr>
                                    </p:animEffect>
                                  </p:childTnLst>
                                </p:cTn>
                              </p:par>
                            </p:childTnLst>
                          </p:cTn>
                        </p:par>
                      </p:childTnLst>
                    </p:cTn>
                  </p:par>
                  <p:par>
                    <p:cTn id="43" fill="hold">
                      <p:stCondLst>
                        <p:cond delay="indefinite"/>
                      </p:stCondLst>
                      <p:childTnLst>
                        <p:par>
                          <p:cTn id="44" fill="hold">
                            <p:stCondLst>
                              <p:cond delay="0"/>
                            </p:stCondLst>
                            <p:childTnLst>
                              <p:par>
                                <p:cTn id="45" presetID="47" presetClass="entr" presetSubtype="0" fill="hold" grpId="0" nodeType="clickEffect">
                                  <p:stCondLst>
                                    <p:cond delay="0"/>
                                  </p:stCondLst>
                                  <p:childTnLst>
                                    <p:set>
                                      <p:cBhvr>
                                        <p:cTn id="46" dur="1" fill="hold">
                                          <p:stCondLst>
                                            <p:cond delay="0"/>
                                          </p:stCondLst>
                                        </p:cTn>
                                        <p:tgtEl>
                                          <p:spTgt spid="352"/>
                                        </p:tgtEl>
                                        <p:attrNameLst>
                                          <p:attrName>style.visibility</p:attrName>
                                        </p:attrNameLst>
                                      </p:cBhvr>
                                      <p:to>
                                        <p:strVal val="visible"/>
                                      </p:to>
                                    </p:set>
                                    <p:animEffect transition="in" filter="fade">
                                      <p:cBhvr>
                                        <p:cTn id="47" dur="1000"/>
                                        <p:tgtEl>
                                          <p:spTgt spid="352"/>
                                        </p:tgtEl>
                                      </p:cBhvr>
                                    </p:animEffect>
                                    <p:anim calcmode="lin" valueType="num">
                                      <p:cBhvr>
                                        <p:cTn id="48" dur="1000" fill="hold"/>
                                        <p:tgtEl>
                                          <p:spTgt spid="352"/>
                                        </p:tgtEl>
                                        <p:attrNameLst>
                                          <p:attrName>ppt_x</p:attrName>
                                        </p:attrNameLst>
                                      </p:cBhvr>
                                      <p:tavLst>
                                        <p:tav tm="0">
                                          <p:val>
                                            <p:strVal val="#ppt_x"/>
                                          </p:val>
                                        </p:tav>
                                        <p:tav tm="100000">
                                          <p:val>
                                            <p:strVal val="#ppt_x"/>
                                          </p:val>
                                        </p:tav>
                                      </p:tavLst>
                                    </p:anim>
                                    <p:anim calcmode="lin" valueType="num">
                                      <p:cBhvr>
                                        <p:cTn id="49" dur="1000" fill="hold"/>
                                        <p:tgtEl>
                                          <p:spTgt spid="352"/>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fade">
                                      <p:cBhvr>
                                        <p:cTn id="52" dur="1000"/>
                                        <p:tgtEl>
                                          <p:spTgt spid="44"/>
                                        </p:tgtEl>
                                      </p:cBhvr>
                                    </p:animEffect>
                                    <p:anim calcmode="lin" valueType="num">
                                      <p:cBhvr>
                                        <p:cTn id="53" dur="1000" fill="hold"/>
                                        <p:tgtEl>
                                          <p:spTgt spid="44"/>
                                        </p:tgtEl>
                                        <p:attrNameLst>
                                          <p:attrName>ppt_x</p:attrName>
                                        </p:attrNameLst>
                                      </p:cBhvr>
                                      <p:tavLst>
                                        <p:tav tm="0">
                                          <p:val>
                                            <p:strVal val="#ppt_x"/>
                                          </p:val>
                                        </p:tav>
                                        <p:tav tm="100000">
                                          <p:val>
                                            <p:strVal val="#ppt_x"/>
                                          </p:val>
                                        </p:tav>
                                      </p:tavLst>
                                    </p:anim>
                                    <p:anim calcmode="lin" valueType="num">
                                      <p:cBhvr>
                                        <p:cTn id="54" dur="1000" fill="hold"/>
                                        <p:tgtEl>
                                          <p:spTgt spid="44"/>
                                        </p:tgtEl>
                                        <p:attrNameLst>
                                          <p:attrName>ppt_y</p:attrName>
                                        </p:attrNameLst>
                                      </p:cBhvr>
                                      <p:tavLst>
                                        <p:tav tm="0">
                                          <p:val>
                                            <p:strVal val="#ppt_y-.1"/>
                                          </p:val>
                                        </p:tav>
                                        <p:tav tm="100000">
                                          <p:val>
                                            <p:strVal val="#ppt_y"/>
                                          </p:val>
                                        </p:tav>
                                      </p:tavLst>
                                    </p:anim>
                                  </p:childTnLst>
                                </p:cTn>
                              </p:par>
                            </p:childTnLst>
                          </p:cTn>
                        </p:par>
                        <p:par>
                          <p:cTn id="55" fill="hold">
                            <p:stCondLst>
                              <p:cond delay="1000"/>
                            </p:stCondLst>
                            <p:childTnLst>
                              <p:par>
                                <p:cTn id="56" presetID="16" presetClass="entr" presetSubtype="21" fill="hold" grpId="0" nodeType="afterEffect">
                                  <p:stCondLst>
                                    <p:cond delay="0"/>
                                  </p:stCondLst>
                                  <p:childTnLst>
                                    <p:set>
                                      <p:cBhvr>
                                        <p:cTn id="57" dur="1" fill="hold">
                                          <p:stCondLst>
                                            <p:cond delay="0"/>
                                          </p:stCondLst>
                                        </p:cTn>
                                        <p:tgtEl>
                                          <p:spTgt spid="42"/>
                                        </p:tgtEl>
                                        <p:attrNameLst>
                                          <p:attrName>style.visibility</p:attrName>
                                        </p:attrNameLst>
                                      </p:cBhvr>
                                      <p:to>
                                        <p:strVal val="visible"/>
                                      </p:to>
                                    </p:set>
                                    <p:animEffect transition="in" filter="barn(inVertical)">
                                      <p:cBhvr>
                                        <p:cTn id="58"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 grpId="0"/>
      <p:bldP spid="351" grpId="0"/>
      <p:bldP spid="352" grpId="0"/>
      <p:bldP spid="21" grpId="0"/>
      <p:bldP spid="4" grpId="0"/>
      <p:bldP spid="38" grpId="0"/>
      <p:bldP spid="42" grpId="0"/>
      <p:bldP spid="43" grpId="0"/>
      <p:bldP spid="4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31"/>
          <p:cNvPicPr preferRelativeResize="0"/>
          <p:nvPr/>
        </p:nvPicPr>
        <p:blipFill rotWithShape="1">
          <a:blip r:embed="rId3">
            <a:alphaModFix/>
          </a:blip>
          <a:srcRect l="27728" r="27728"/>
          <a:stretch/>
        </p:blipFill>
        <p:spPr>
          <a:xfrm rot="-658262">
            <a:off x="6479034" y="-442435"/>
            <a:ext cx="2272607" cy="5004670"/>
          </a:xfrm>
          <a:prstGeom prst="rect">
            <a:avLst/>
          </a:prstGeom>
          <a:noFill/>
          <a:ln>
            <a:noFill/>
          </a:ln>
        </p:spPr>
      </p:pic>
      <p:sp>
        <p:nvSpPr>
          <p:cNvPr id="362" name="Google Shape;362;p31"/>
          <p:cNvSpPr txBox="1">
            <a:spLocks noGrp="1"/>
          </p:cNvSpPr>
          <p:nvPr>
            <p:ph type="title"/>
          </p:nvPr>
        </p:nvSpPr>
        <p:spPr>
          <a:xfrm>
            <a:off x="1191960" y="2571750"/>
            <a:ext cx="3858900" cy="1172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8000">
                <a:latin typeface="UTM Guanine" panose="02040603050506020204" pitchFamily="18" charset="0"/>
              </a:rPr>
              <a:t>Dặn dò</a:t>
            </a:r>
            <a:endParaRPr sz="8000">
              <a:latin typeface="UTM Guanine" panose="02040603050506020204" pitchFamily="18" charset="0"/>
            </a:endParaRPr>
          </a:p>
        </p:txBody>
      </p:sp>
      <p:pic>
        <p:nvPicPr>
          <p:cNvPr id="366" name="Google Shape;366;p31"/>
          <p:cNvPicPr preferRelativeResize="0"/>
          <p:nvPr/>
        </p:nvPicPr>
        <p:blipFill rotWithShape="1">
          <a:blip r:embed="rId4">
            <a:alphaModFix/>
          </a:blip>
          <a:srcRect l="24881" r="24881"/>
          <a:stretch/>
        </p:blipFill>
        <p:spPr>
          <a:xfrm flipH="1">
            <a:off x="4501055" y="-1063225"/>
            <a:ext cx="3450985" cy="6206725"/>
          </a:xfrm>
          <a:prstGeom prst="rect">
            <a:avLst/>
          </a:prstGeom>
          <a:noFill/>
          <a:ln>
            <a:noFill/>
          </a:ln>
        </p:spPr>
      </p:pic>
      <p:sp>
        <p:nvSpPr>
          <p:cNvPr id="367" name="Google Shape;367;p31"/>
          <p:cNvSpPr txBox="1">
            <a:spLocks noGrp="1"/>
          </p:cNvSpPr>
          <p:nvPr>
            <p:ph type="title" idx="2"/>
          </p:nvPr>
        </p:nvSpPr>
        <p:spPr>
          <a:xfrm rot="599198">
            <a:off x="5565031" y="1430382"/>
            <a:ext cx="1212674" cy="97662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04</a:t>
            </a:r>
            <a:endParaRPr/>
          </a:p>
        </p:txBody>
      </p:sp>
    </p:spTree>
    <p:extLst>
      <p:ext uri="{BB962C8B-B14F-4D97-AF65-F5344CB8AC3E}">
        <p14:creationId xmlns:p14="http://schemas.microsoft.com/office/powerpoint/2010/main" val="15893772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pic>
        <p:nvPicPr>
          <p:cNvPr id="7" name="Google Shape;374;p32">
            <a:extLst>
              <a:ext uri="{FF2B5EF4-FFF2-40B4-BE49-F238E27FC236}">
                <a16:creationId xmlns:a16="http://schemas.microsoft.com/office/drawing/2014/main" id="{EB3633DE-9619-599F-FF41-8AAA5A4713B4}"/>
              </a:ext>
            </a:extLst>
          </p:cNvPr>
          <p:cNvPicPr preferRelativeResize="0"/>
          <p:nvPr/>
        </p:nvPicPr>
        <p:blipFill>
          <a:blip r:embed="rId3">
            <a:alphaModFix/>
          </a:blip>
          <a:stretch>
            <a:fillRect/>
          </a:stretch>
        </p:blipFill>
        <p:spPr>
          <a:xfrm>
            <a:off x="4262580" y="1631731"/>
            <a:ext cx="3751157" cy="3692452"/>
          </a:xfrm>
          <a:prstGeom prst="rect">
            <a:avLst/>
          </a:prstGeom>
          <a:noFill/>
          <a:ln>
            <a:noFill/>
          </a:ln>
        </p:spPr>
      </p:pic>
      <p:grpSp>
        <p:nvGrpSpPr>
          <p:cNvPr id="10" name="Group 9">
            <a:extLst>
              <a:ext uri="{FF2B5EF4-FFF2-40B4-BE49-F238E27FC236}">
                <a16:creationId xmlns:a16="http://schemas.microsoft.com/office/drawing/2014/main" id="{7DA71C5C-6A3C-6244-9806-488EF488933B}"/>
              </a:ext>
            </a:extLst>
          </p:cNvPr>
          <p:cNvGrpSpPr/>
          <p:nvPr/>
        </p:nvGrpSpPr>
        <p:grpSpPr>
          <a:xfrm>
            <a:off x="-76487" y="1398450"/>
            <a:ext cx="6094146" cy="2346600"/>
            <a:chOff x="517435" y="709471"/>
            <a:chExt cx="6094146" cy="2346600"/>
          </a:xfrm>
        </p:grpSpPr>
        <p:sp>
          <p:nvSpPr>
            <p:cNvPr id="11" name="Google Shape;396;p34">
              <a:extLst>
                <a:ext uri="{FF2B5EF4-FFF2-40B4-BE49-F238E27FC236}">
                  <a16:creationId xmlns:a16="http://schemas.microsoft.com/office/drawing/2014/main" id="{3F763072-4D37-89E4-BA63-21861006C3C4}"/>
                </a:ext>
              </a:extLst>
            </p:cNvPr>
            <p:cNvSpPr txBox="1">
              <a:spLocks/>
            </p:cNvSpPr>
            <p:nvPr/>
          </p:nvSpPr>
          <p:spPr>
            <a:xfrm>
              <a:off x="517435" y="709471"/>
              <a:ext cx="6094146" cy="2346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4800"/>
                <a:buFont typeface="Lilita One"/>
                <a:buNone/>
                <a:defRPr sz="70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9pPr>
            </a:lstStyle>
            <a:p>
              <a:r>
                <a:rPr lang="en-US" sz="8000">
                  <a:ln w="117475">
                    <a:solidFill>
                      <a:schemeClr val="tx2"/>
                    </a:solidFill>
                  </a:ln>
                  <a:solidFill>
                    <a:schemeClr val="tx2"/>
                  </a:solidFill>
                  <a:effectLst>
                    <a:glow rad="228600">
                      <a:schemeClr val="accent4">
                        <a:satMod val="175000"/>
                        <a:alpha val="40000"/>
                      </a:schemeClr>
                    </a:glow>
                  </a:effectLst>
                  <a:latin typeface="UTM Futura Extra" panose="02040603050506020204" pitchFamily="18" charset="0"/>
                </a:rPr>
                <a:t>Chúc các em học tốt!</a:t>
              </a:r>
            </a:p>
          </p:txBody>
        </p:sp>
        <p:sp>
          <p:nvSpPr>
            <p:cNvPr id="12" name="Google Shape;396;p34">
              <a:extLst>
                <a:ext uri="{FF2B5EF4-FFF2-40B4-BE49-F238E27FC236}">
                  <a16:creationId xmlns:a16="http://schemas.microsoft.com/office/drawing/2014/main" id="{2EE26AAC-AA82-5917-A757-EEBB07CDE538}"/>
                </a:ext>
              </a:extLst>
            </p:cNvPr>
            <p:cNvSpPr txBox="1">
              <a:spLocks/>
            </p:cNvSpPr>
            <p:nvPr/>
          </p:nvSpPr>
          <p:spPr>
            <a:xfrm>
              <a:off x="517435" y="709471"/>
              <a:ext cx="6094146" cy="2346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4800"/>
                <a:buFont typeface="Lilita One"/>
                <a:buNone/>
                <a:defRPr sz="70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4800"/>
                <a:buFont typeface="Lilita One"/>
                <a:buNone/>
                <a:defRPr sz="4800" b="0" i="0" u="none" strike="noStrike" cap="none">
                  <a:solidFill>
                    <a:schemeClr val="dk1"/>
                  </a:solidFill>
                  <a:latin typeface="Lilita One"/>
                  <a:ea typeface="Lilita One"/>
                  <a:cs typeface="Lilita One"/>
                  <a:sym typeface="Lilita One"/>
                </a:defRPr>
              </a:lvl9pPr>
            </a:lstStyle>
            <a:p>
              <a:r>
                <a:rPr lang="en-US" sz="8000">
                  <a:solidFill>
                    <a:schemeClr val="lt1"/>
                  </a:solidFill>
                  <a:effectLst>
                    <a:glow rad="228600">
                      <a:schemeClr val="accent4">
                        <a:satMod val="175000"/>
                        <a:alpha val="40000"/>
                      </a:schemeClr>
                    </a:glow>
                  </a:effectLst>
                  <a:latin typeface="UTM Futura Extra" panose="02040603050506020204" pitchFamily="18" charset="0"/>
                </a:rPr>
                <a:t>Chúc các em học tốt!</a:t>
              </a:r>
            </a:p>
          </p:txBody>
        </p:sp>
      </p:grpSp>
    </p:spTree>
    <p:extLst>
      <p:ext uri="{BB962C8B-B14F-4D97-AF65-F5344CB8AC3E}">
        <p14:creationId xmlns:p14="http://schemas.microsoft.com/office/powerpoint/2010/main" val="734565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31"/>
          <p:cNvPicPr preferRelativeResize="0"/>
          <p:nvPr/>
        </p:nvPicPr>
        <p:blipFill rotWithShape="1">
          <a:blip r:embed="rId3">
            <a:alphaModFix/>
          </a:blip>
          <a:srcRect l="27728" r="27728"/>
          <a:stretch/>
        </p:blipFill>
        <p:spPr>
          <a:xfrm rot="-658262">
            <a:off x="6479034" y="-442435"/>
            <a:ext cx="2272607" cy="5004670"/>
          </a:xfrm>
          <a:prstGeom prst="rect">
            <a:avLst/>
          </a:prstGeom>
          <a:noFill/>
          <a:ln>
            <a:noFill/>
          </a:ln>
        </p:spPr>
      </p:pic>
      <p:sp>
        <p:nvSpPr>
          <p:cNvPr id="362" name="Google Shape;362;p31"/>
          <p:cNvSpPr txBox="1">
            <a:spLocks noGrp="1"/>
          </p:cNvSpPr>
          <p:nvPr>
            <p:ph type="title"/>
          </p:nvPr>
        </p:nvSpPr>
        <p:spPr>
          <a:xfrm>
            <a:off x="971074" y="3107495"/>
            <a:ext cx="3858900" cy="1172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8000">
                <a:latin typeface="UTM Guanine" panose="02040603050506020204" pitchFamily="18" charset="0"/>
              </a:rPr>
              <a:t>Tìm hiểu bài</a:t>
            </a:r>
            <a:endParaRPr sz="8000">
              <a:latin typeface="UTM Guanine" panose="02040603050506020204" pitchFamily="18" charset="0"/>
            </a:endParaRPr>
          </a:p>
        </p:txBody>
      </p:sp>
      <p:pic>
        <p:nvPicPr>
          <p:cNvPr id="366" name="Google Shape;366;p31"/>
          <p:cNvPicPr preferRelativeResize="0"/>
          <p:nvPr/>
        </p:nvPicPr>
        <p:blipFill rotWithShape="1">
          <a:blip r:embed="rId4">
            <a:alphaModFix/>
          </a:blip>
          <a:srcRect l="24881" r="24881"/>
          <a:stretch/>
        </p:blipFill>
        <p:spPr>
          <a:xfrm flipH="1">
            <a:off x="4757618" y="-1063225"/>
            <a:ext cx="3178656" cy="6206725"/>
          </a:xfrm>
          <a:prstGeom prst="rect">
            <a:avLst/>
          </a:prstGeom>
          <a:noFill/>
          <a:ln>
            <a:noFill/>
          </a:ln>
        </p:spPr>
      </p:pic>
      <p:sp>
        <p:nvSpPr>
          <p:cNvPr id="367" name="Google Shape;367;p31"/>
          <p:cNvSpPr txBox="1">
            <a:spLocks noGrp="1"/>
          </p:cNvSpPr>
          <p:nvPr>
            <p:ph type="title" idx="2"/>
          </p:nvPr>
        </p:nvSpPr>
        <p:spPr>
          <a:xfrm rot="599198">
            <a:off x="5756375" y="1414616"/>
            <a:ext cx="1212674" cy="97662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01</a:t>
            </a:r>
            <a:endParaRPr/>
          </a:p>
        </p:txBody>
      </p:sp>
      <p:sp>
        <p:nvSpPr>
          <p:cNvPr id="8" name="Title 1">
            <a:extLst>
              <a:ext uri="{FF2B5EF4-FFF2-40B4-BE49-F238E27FC236}">
                <a16:creationId xmlns:a16="http://schemas.microsoft.com/office/drawing/2014/main" id="{D4FE7370-3DAF-FD07-4A53-C8FC9D493295}"/>
              </a:ext>
            </a:extLst>
          </p:cNvPr>
          <p:cNvSpPr txBox="1">
            <a:spLocks/>
          </p:cNvSpPr>
          <p:nvPr/>
        </p:nvSpPr>
        <p:spPr>
          <a:xfrm>
            <a:off x="-536498" y="23473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67"/>
                                        </p:tgtEl>
                                        <p:attrNameLst>
                                          <p:attrName>style.visibility</p:attrName>
                                        </p:attrNameLst>
                                      </p:cBhvr>
                                      <p:to>
                                        <p:strVal val="visible"/>
                                      </p:to>
                                    </p:set>
                                    <p:anim calcmode="lin" valueType="num">
                                      <p:cBhvr>
                                        <p:cTn id="7" dur="500" fill="hold"/>
                                        <p:tgtEl>
                                          <p:spTgt spid="367"/>
                                        </p:tgtEl>
                                        <p:attrNameLst>
                                          <p:attrName>ppt_w</p:attrName>
                                        </p:attrNameLst>
                                      </p:cBhvr>
                                      <p:tavLst>
                                        <p:tav tm="0">
                                          <p:val>
                                            <p:fltVal val="0"/>
                                          </p:val>
                                        </p:tav>
                                        <p:tav tm="100000">
                                          <p:val>
                                            <p:strVal val="#ppt_w"/>
                                          </p:val>
                                        </p:tav>
                                      </p:tavLst>
                                    </p:anim>
                                    <p:anim calcmode="lin" valueType="num">
                                      <p:cBhvr>
                                        <p:cTn id="8" dur="500" fill="hold"/>
                                        <p:tgtEl>
                                          <p:spTgt spid="367"/>
                                        </p:tgtEl>
                                        <p:attrNameLst>
                                          <p:attrName>ppt_h</p:attrName>
                                        </p:attrNameLst>
                                      </p:cBhvr>
                                      <p:tavLst>
                                        <p:tav tm="0">
                                          <p:val>
                                            <p:fltVal val="0"/>
                                          </p:val>
                                        </p:tav>
                                        <p:tav tm="100000">
                                          <p:val>
                                            <p:strVal val="#ppt_h"/>
                                          </p:val>
                                        </p:tav>
                                      </p:tavLst>
                                    </p:anim>
                                    <p:animEffect transition="in" filter="fade">
                                      <p:cBhvr>
                                        <p:cTn id="9" dur="500"/>
                                        <p:tgtEl>
                                          <p:spTgt spid="367"/>
                                        </p:tgtEl>
                                      </p:cBhvr>
                                    </p:animEffect>
                                  </p:childTnLst>
                                </p:cTn>
                              </p:par>
                            </p:childTnLst>
                          </p:cTn>
                        </p:par>
                        <p:par>
                          <p:cTn id="10" fill="hold">
                            <p:stCondLst>
                              <p:cond delay="500"/>
                            </p:stCondLst>
                            <p:childTnLst>
                              <p:par>
                                <p:cTn id="11" presetID="16" presetClass="entr" presetSubtype="26" fill="hold" grpId="0" nodeType="afterEffect">
                                  <p:stCondLst>
                                    <p:cond delay="0"/>
                                  </p:stCondLst>
                                  <p:childTnLst>
                                    <p:set>
                                      <p:cBhvr>
                                        <p:cTn id="12" dur="1" fill="hold">
                                          <p:stCondLst>
                                            <p:cond delay="0"/>
                                          </p:stCondLst>
                                        </p:cTn>
                                        <p:tgtEl>
                                          <p:spTgt spid="362"/>
                                        </p:tgtEl>
                                        <p:attrNameLst>
                                          <p:attrName>style.visibility</p:attrName>
                                        </p:attrNameLst>
                                      </p:cBhvr>
                                      <p:to>
                                        <p:strVal val="visible"/>
                                      </p:to>
                                    </p:set>
                                    <p:animEffect transition="in" filter="barn(inHorizontal)">
                                      <p:cBhvr>
                                        <p:cTn id="13" dur="500"/>
                                        <p:tgtEl>
                                          <p:spTgt spid="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2" grpId="0"/>
      <p:bldP spid="36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4" name="TextBox 3">
            <a:extLst>
              <a:ext uri="{FF2B5EF4-FFF2-40B4-BE49-F238E27FC236}">
                <a16:creationId xmlns:a16="http://schemas.microsoft.com/office/drawing/2014/main" id="{000A7BA3-186E-2DC6-9626-9545F808EFD9}"/>
              </a:ext>
            </a:extLst>
          </p:cNvPr>
          <p:cNvSpPr txBox="1"/>
          <p:nvPr/>
        </p:nvSpPr>
        <p:spPr>
          <a:xfrm>
            <a:off x="198824" y="820549"/>
            <a:ext cx="8746352" cy="4108817"/>
          </a:xfrm>
          <a:prstGeom prst="rect">
            <a:avLst/>
          </a:prstGeom>
          <a:solidFill>
            <a:schemeClr val="tx2">
              <a:alpha val="44000"/>
            </a:schemeClr>
          </a:solidFill>
          <a:ln>
            <a:solidFill>
              <a:srgbClr val="002060"/>
            </a:solidFill>
          </a:ln>
        </p:spPr>
        <p:txBody>
          <a:bodyPr wrap="square">
            <a:spAutoFit/>
          </a:bodyPr>
          <a:lstStyle/>
          <a:p>
            <a:pPr algn="just"/>
            <a:r>
              <a:rPr lang="en-US" sz="2900" b="1" dirty="0">
                <a:latin typeface="UTM Americana" panose="02040603050506020204" pitchFamily="18" charset="0"/>
                <a:ea typeface="Cambria" panose="02040503050406030204" pitchFamily="18" charset="0"/>
              </a:rPr>
              <a:t>	</a:t>
            </a:r>
            <a:r>
              <a:rPr lang="vi-VN" sz="2900" b="1" dirty="0">
                <a:latin typeface="Cambria" panose="02040503050406030204" pitchFamily="18" charset="0"/>
                <a:ea typeface="Cambria" panose="02040503050406030204" pitchFamily="18" charset="0"/>
              </a:rPr>
              <a:t>Ngày mai, các em có quyền mơ tưởng một cuộc sống tươi đẹp vô cùng. Mươi mười lăm năm nữa thôi, các em sẽ thấy cũng dưới ánh trăng này, dòng thác nước đổ xuống làm chạy máy phát điện; ở giữa biển rộng, cờ đỏ sao vàng phấp phới bay trên những con tàu lớn. Trăng của các em sẽ soi sáng những ống khói nhà máy chi chít, cao thẳm rải trên đồng lúa bát ngát vàng thơm, cùng với nông trường to lớn, vui tươi.</a:t>
            </a:r>
            <a:endParaRPr lang="en-US" sz="2900" b="1" dirty="0">
              <a:latin typeface="UTM Americana" panose="0204060305050602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E09EFEE5-2DB3-98E0-4C46-6E8B4F584669}"/>
              </a:ext>
            </a:extLst>
          </p:cNvPr>
          <p:cNvSpPr txBox="1"/>
          <p:nvPr/>
        </p:nvSpPr>
        <p:spPr>
          <a:xfrm>
            <a:off x="5951616" y="4514807"/>
            <a:ext cx="2196341" cy="492443"/>
          </a:xfrm>
          <a:prstGeom prst="rect">
            <a:avLst/>
          </a:prstGeom>
          <a:noFill/>
        </p:spPr>
        <p:txBody>
          <a:bodyPr wrap="square">
            <a:spAutoFit/>
          </a:bodyPr>
          <a:lstStyle/>
          <a:p>
            <a:pPr algn="just"/>
            <a:r>
              <a:rPr lang="en-US" sz="2600" b="1" dirty="0" err="1">
                <a:solidFill>
                  <a:schemeClr val="bg1">
                    <a:lumMod val="75000"/>
                  </a:schemeClr>
                </a:solidFill>
                <a:latin typeface="UTM Futura Extra" panose="02040603050506020204" pitchFamily="18" charset="0"/>
                <a:cs typeface="Arial" panose="020B0604020202020204" pitchFamily="34" charset="0"/>
              </a:rPr>
              <a:t>Thép</a:t>
            </a:r>
            <a:r>
              <a:rPr lang="en-US" sz="2600" b="1" dirty="0">
                <a:solidFill>
                  <a:schemeClr val="bg1">
                    <a:lumMod val="75000"/>
                  </a:schemeClr>
                </a:solidFill>
                <a:latin typeface="UTM Futura Extra" panose="02040603050506020204" pitchFamily="18" charset="0"/>
                <a:cs typeface="Arial" panose="020B0604020202020204" pitchFamily="34" charset="0"/>
              </a:rPr>
              <a:t> </a:t>
            </a:r>
            <a:r>
              <a:rPr lang="en-US" sz="2600" b="1" dirty="0" err="1">
                <a:solidFill>
                  <a:schemeClr val="bg1">
                    <a:lumMod val="75000"/>
                  </a:schemeClr>
                </a:solidFill>
                <a:latin typeface="UTM Futura Extra" panose="02040603050506020204" pitchFamily="18" charset="0"/>
                <a:cs typeface="Arial" panose="020B0604020202020204" pitchFamily="34" charset="0"/>
              </a:rPr>
              <a:t>Mới</a:t>
            </a:r>
            <a:endParaRPr lang="en-US" sz="2600" b="1" dirty="0">
              <a:solidFill>
                <a:schemeClr val="bg1">
                  <a:lumMod val="75000"/>
                </a:schemeClr>
              </a:solidFill>
              <a:latin typeface="UTM Futura Extra" panose="02040603050506020204" pitchFamily="18" charset="0"/>
              <a:cs typeface="Arial" panose="020B0604020202020204" pitchFamily="34" charset="0"/>
            </a:endParaRPr>
          </a:p>
        </p:txBody>
      </p:sp>
      <p:sp>
        <p:nvSpPr>
          <p:cNvPr id="5" name="Google Shape;334;p29">
            <a:extLst>
              <a:ext uri="{FF2B5EF4-FFF2-40B4-BE49-F238E27FC236}">
                <a16:creationId xmlns:a16="http://schemas.microsoft.com/office/drawing/2014/main" id="{CD693DA9-5B4E-7D56-1EAE-B945911B74E0}"/>
              </a:ext>
            </a:extLst>
          </p:cNvPr>
          <p:cNvSpPr txBox="1">
            <a:spLocks/>
          </p:cNvSpPr>
          <p:nvPr/>
        </p:nvSpPr>
        <p:spPr>
          <a:xfrm>
            <a:off x="2655413" y="-31919"/>
            <a:ext cx="5376000" cy="61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200"/>
              <a:buFont typeface="Lora"/>
              <a:buNone/>
              <a:defRPr sz="35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9pPr>
          </a:lstStyle>
          <a:p>
            <a:r>
              <a:rPr lang="en-US" sz="4000">
                <a:latin typeface="UTM Eremitage" panose="02040603050506020204" pitchFamily="18" charset="0"/>
              </a:rPr>
              <a:t>Trung thu </a:t>
            </a:r>
            <a:r>
              <a:rPr lang="en-US" sz="4000">
                <a:solidFill>
                  <a:schemeClr val="lt1"/>
                </a:solidFill>
                <a:latin typeface="UTM Eremitage" panose="02040603050506020204" pitchFamily="18" charset="0"/>
              </a:rPr>
              <a:t>độc lập</a:t>
            </a:r>
          </a:p>
        </p:txBody>
      </p:sp>
      <p:sp>
        <p:nvSpPr>
          <p:cNvPr id="8" name="Title 3">
            <a:extLst>
              <a:ext uri="{FF2B5EF4-FFF2-40B4-BE49-F238E27FC236}">
                <a16:creationId xmlns:a16="http://schemas.microsoft.com/office/drawing/2014/main" id="{22AD4939-21EE-2368-7C68-0B3339F25F2A}"/>
              </a:ext>
            </a:extLst>
          </p:cNvPr>
          <p:cNvSpPr txBox="1">
            <a:spLocks/>
          </p:cNvSpPr>
          <p:nvPr/>
        </p:nvSpPr>
        <p:spPr>
          <a:xfrm>
            <a:off x="1048249" y="125061"/>
            <a:ext cx="2170500" cy="4395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Lilita One"/>
              <a:buNone/>
              <a:defRPr sz="25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2pPr>
            <a:lvl3pPr marR="0" lvl="2"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3pPr>
            <a:lvl4pPr marR="0" lvl="3"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4pPr>
            <a:lvl5pPr marR="0" lvl="4"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5pPr>
            <a:lvl6pPr marR="0" lvl="5"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6pPr>
            <a:lvl7pPr marR="0" lvl="6"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7pPr>
            <a:lvl8pPr marR="0" lvl="7"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8pPr>
            <a:lvl9pPr marR="0" lvl="8"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9pPr>
          </a:lstStyle>
          <a:p>
            <a:r>
              <a:rPr lang="en-US">
                <a:solidFill>
                  <a:srgbClr val="C00000"/>
                </a:solidFill>
                <a:latin typeface="UTM Guanine" panose="02040603050506020204" pitchFamily="18" charset="0"/>
              </a:rPr>
              <a:t>Chính tả</a:t>
            </a:r>
          </a:p>
        </p:txBody>
      </p:sp>
      <p:sp>
        <p:nvSpPr>
          <p:cNvPr id="9" name="Google Shape;397;p34">
            <a:extLst>
              <a:ext uri="{FF2B5EF4-FFF2-40B4-BE49-F238E27FC236}">
                <a16:creationId xmlns:a16="http://schemas.microsoft.com/office/drawing/2014/main" id="{F02FDAC5-95CC-59A2-24EC-B6E062D0E071}"/>
              </a:ext>
            </a:extLst>
          </p:cNvPr>
          <p:cNvSpPr txBox="1">
            <a:spLocks/>
          </p:cNvSpPr>
          <p:nvPr/>
        </p:nvSpPr>
        <p:spPr>
          <a:xfrm>
            <a:off x="991099" y="454464"/>
            <a:ext cx="3035700" cy="9216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400">
                <a:ln>
                  <a:solidFill>
                    <a:schemeClr val="bg2">
                      <a:lumMod val="25000"/>
                    </a:schemeClr>
                  </a:solidFill>
                </a:ln>
                <a:solidFill>
                  <a:schemeClr val="bg2">
                    <a:lumMod val="25000"/>
                  </a:schemeClr>
                </a:solidFill>
                <a:latin typeface="#9Slide05 SVNHeroe Pro" pitchFamily="2" charset="0"/>
              </a:rPr>
              <a:t>Nghe – viết</a:t>
            </a:r>
            <a:endParaRPr lang="en-US" sz="2400" b="1">
              <a:ln>
                <a:solidFill>
                  <a:schemeClr val="bg2">
                    <a:lumMod val="25000"/>
                  </a:schemeClr>
                </a:solidFill>
              </a:ln>
              <a:solidFill>
                <a:schemeClr val="bg2">
                  <a:lumMod val="25000"/>
                </a:schemeClr>
              </a:solidFill>
              <a:latin typeface="#9Slide05 SVNHeroe Pro" pitchFamily="2" charset="0"/>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par>
                          <p:cTn id="19" fill="hold">
                            <p:stCondLst>
                              <p:cond delay="1500"/>
                            </p:stCondLst>
                            <p:childTnLst>
                              <p:par>
                                <p:cTn id="20" presetID="14" presetClass="entr" presetSubtype="10"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84" name="Freeform: Shape 83">
            <a:extLst>
              <a:ext uri="{FF2B5EF4-FFF2-40B4-BE49-F238E27FC236}">
                <a16:creationId xmlns:a16="http://schemas.microsoft.com/office/drawing/2014/main" id="{2263493B-558F-6262-575F-F6C281DBF619}"/>
              </a:ext>
            </a:extLst>
          </p:cNvPr>
          <p:cNvSpPr/>
          <p:nvPr/>
        </p:nvSpPr>
        <p:spPr>
          <a:xfrm>
            <a:off x="708103" y="1926412"/>
            <a:ext cx="6092624" cy="2439992"/>
          </a:xfrm>
          <a:custGeom>
            <a:avLst/>
            <a:gdLst>
              <a:gd name="connsiteX0" fmla="*/ 887800 w 6166323"/>
              <a:gd name="connsiteY0" fmla="*/ 115892 h 2439992"/>
              <a:gd name="connsiteX1" fmla="*/ 1364050 w 6166323"/>
              <a:gd name="connsiteY1" fmla="*/ 192092 h 2439992"/>
              <a:gd name="connsiteX2" fmla="*/ 1916500 w 6166323"/>
              <a:gd name="connsiteY2" fmla="*/ 1592 h 2439992"/>
              <a:gd name="connsiteX3" fmla="*/ 2526100 w 6166323"/>
              <a:gd name="connsiteY3" fmla="*/ 96842 h 2439992"/>
              <a:gd name="connsiteX4" fmla="*/ 3173800 w 6166323"/>
              <a:gd name="connsiteY4" fmla="*/ 20642 h 2439992"/>
              <a:gd name="connsiteX5" fmla="*/ 4373950 w 6166323"/>
              <a:gd name="connsiteY5" fmla="*/ 192092 h 2439992"/>
              <a:gd name="connsiteX6" fmla="*/ 5383600 w 6166323"/>
              <a:gd name="connsiteY6" fmla="*/ 20642 h 2439992"/>
              <a:gd name="connsiteX7" fmla="*/ 5993200 w 6166323"/>
              <a:gd name="connsiteY7" fmla="*/ 230192 h 2439992"/>
              <a:gd name="connsiteX8" fmla="*/ 6050350 w 6166323"/>
              <a:gd name="connsiteY8" fmla="*/ 992192 h 2439992"/>
              <a:gd name="connsiteX9" fmla="*/ 6164650 w 6166323"/>
              <a:gd name="connsiteY9" fmla="*/ 1430342 h 2439992"/>
              <a:gd name="connsiteX10" fmla="*/ 5955100 w 6166323"/>
              <a:gd name="connsiteY10" fmla="*/ 1868492 h 2439992"/>
              <a:gd name="connsiteX11" fmla="*/ 5840800 w 6166323"/>
              <a:gd name="connsiteY11" fmla="*/ 2325692 h 2439992"/>
              <a:gd name="connsiteX12" fmla="*/ 4793050 w 6166323"/>
              <a:gd name="connsiteY12" fmla="*/ 2211392 h 2439992"/>
              <a:gd name="connsiteX13" fmla="*/ 3954850 w 6166323"/>
              <a:gd name="connsiteY13" fmla="*/ 2325692 h 2439992"/>
              <a:gd name="connsiteX14" fmla="*/ 3211900 w 6166323"/>
              <a:gd name="connsiteY14" fmla="*/ 2249492 h 2439992"/>
              <a:gd name="connsiteX15" fmla="*/ 2811850 w 6166323"/>
              <a:gd name="connsiteY15" fmla="*/ 2401892 h 2439992"/>
              <a:gd name="connsiteX16" fmla="*/ 2316550 w 6166323"/>
              <a:gd name="connsiteY16" fmla="*/ 2287592 h 2439992"/>
              <a:gd name="connsiteX17" fmla="*/ 1649800 w 6166323"/>
              <a:gd name="connsiteY17" fmla="*/ 2439992 h 2439992"/>
              <a:gd name="connsiteX18" fmla="*/ 1154500 w 6166323"/>
              <a:gd name="connsiteY18" fmla="*/ 2287592 h 2439992"/>
              <a:gd name="connsiteX19" fmla="*/ 125800 w 6166323"/>
              <a:gd name="connsiteY19" fmla="*/ 2420942 h 2439992"/>
              <a:gd name="connsiteX20" fmla="*/ 49600 w 6166323"/>
              <a:gd name="connsiteY20" fmla="*/ 1830392 h 2439992"/>
              <a:gd name="connsiteX21" fmla="*/ 11500 w 6166323"/>
              <a:gd name="connsiteY21" fmla="*/ 1201742 h 2439992"/>
              <a:gd name="connsiteX22" fmla="*/ 259150 w 6166323"/>
              <a:gd name="connsiteY22" fmla="*/ 954092 h 2439992"/>
              <a:gd name="connsiteX23" fmla="*/ 163900 w 6166323"/>
              <a:gd name="connsiteY23" fmla="*/ 725492 h 2439992"/>
              <a:gd name="connsiteX24" fmla="*/ 335350 w 6166323"/>
              <a:gd name="connsiteY24" fmla="*/ 96842 h 2439992"/>
              <a:gd name="connsiteX25" fmla="*/ 887800 w 6166323"/>
              <a:gd name="connsiteY25" fmla="*/ 115892 h 2439992"/>
              <a:gd name="connsiteX0" fmla="*/ 869642 w 6148165"/>
              <a:gd name="connsiteY0" fmla="*/ 115892 h 2439992"/>
              <a:gd name="connsiteX1" fmla="*/ 1345892 w 6148165"/>
              <a:gd name="connsiteY1" fmla="*/ 192092 h 2439992"/>
              <a:gd name="connsiteX2" fmla="*/ 1898342 w 6148165"/>
              <a:gd name="connsiteY2" fmla="*/ 1592 h 2439992"/>
              <a:gd name="connsiteX3" fmla="*/ 2507942 w 6148165"/>
              <a:gd name="connsiteY3" fmla="*/ 96842 h 2439992"/>
              <a:gd name="connsiteX4" fmla="*/ 3155642 w 6148165"/>
              <a:gd name="connsiteY4" fmla="*/ 20642 h 2439992"/>
              <a:gd name="connsiteX5" fmla="*/ 4355792 w 6148165"/>
              <a:gd name="connsiteY5" fmla="*/ 192092 h 2439992"/>
              <a:gd name="connsiteX6" fmla="*/ 5365442 w 6148165"/>
              <a:gd name="connsiteY6" fmla="*/ 20642 h 2439992"/>
              <a:gd name="connsiteX7" fmla="*/ 5975042 w 6148165"/>
              <a:gd name="connsiteY7" fmla="*/ 230192 h 2439992"/>
              <a:gd name="connsiteX8" fmla="*/ 6032192 w 6148165"/>
              <a:gd name="connsiteY8" fmla="*/ 992192 h 2439992"/>
              <a:gd name="connsiteX9" fmla="*/ 6146492 w 6148165"/>
              <a:gd name="connsiteY9" fmla="*/ 1430342 h 2439992"/>
              <a:gd name="connsiteX10" fmla="*/ 5936942 w 6148165"/>
              <a:gd name="connsiteY10" fmla="*/ 1868492 h 2439992"/>
              <a:gd name="connsiteX11" fmla="*/ 5822642 w 6148165"/>
              <a:gd name="connsiteY11" fmla="*/ 2325692 h 2439992"/>
              <a:gd name="connsiteX12" fmla="*/ 4774892 w 6148165"/>
              <a:gd name="connsiteY12" fmla="*/ 2211392 h 2439992"/>
              <a:gd name="connsiteX13" fmla="*/ 3936692 w 6148165"/>
              <a:gd name="connsiteY13" fmla="*/ 2325692 h 2439992"/>
              <a:gd name="connsiteX14" fmla="*/ 3193742 w 6148165"/>
              <a:gd name="connsiteY14" fmla="*/ 2249492 h 2439992"/>
              <a:gd name="connsiteX15" fmla="*/ 2793692 w 6148165"/>
              <a:gd name="connsiteY15" fmla="*/ 2401892 h 2439992"/>
              <a:gd name="connsiteX16" fmla="*/ 2298392 w 6148165"/>
              <a:gd name="connsiteY16" fmla="*/ 2287592 h 2439992"/>
              <a:gd name="connsiteX17" fmla="*/ 1631642 w 6148165"/>
              <a:gd name="connsiteY17" fmla="*/ 2439992 h 2439992"/>
              <a:gd name="connsiteX18" fmla="*/ 1136342 w 6148165"/>
              <a:gd name="connsiteY18" fmla="*/ 2287592 h 2439992"/>
              <a:gd name="connsiteX19" fmla="*/ 107642 w 6148165"/>
              <a:gd name="connsiteY19" fmla="*/ 2420942 h 2439992"/>
              <a:gd name="connsiteX20" fmla="*/ 31442 w 6148165"/>
              <a:gd name="connsiteY20" fmla="*/ 1830392 h 2439992"/>
              <a:gd name="connsiteX21" fmla="*/ 107642 w 6148165"/>
              <a:gd name="connsiteY21" fmla="*/ 1201742 h 2439992"/>
              <a:gd name="connsiteX22" fmla="*/ 240992 w 6148165"/>
              <a:gd name="connsiteY22" fmla="*/ 954092 h 2439992"/>
              <a:gd name="connsiteX23" fmla="*/ 145742 w 6148165"/>
              <a:gd name="connsiteY23" fmla="*/ 725492 h 2439992"/>
              <a:gd name="connsiteX24" fmla="*/ 317192 w 6148165"/>
              <a:gd name="connsiteY24" fmla="*/ 96842 h 2439992"/>
              <a:gd name="connsiteX25" fmla="*/ 869642 w 6148165"/>
              <a:gd name="connsiteY25" fmla="*/ 115892 h 2439992"/>
              <a:gd name="connsiteX0" fmla="*/ 869642 w 6148165"/>
              <a:gd name="connsiteY0" fmla="*/ 115892 h 2439992"/>
              <a:gd name="connsiteX1" fmla="*/ 1345892 w 6148165"/>
              <a:gd name="connsiteY1" fmla="*/ 192092 h 2439992"/>
              <a:gd name="connsiteX2" fmla="*/ 1898342 w 6148165"/>
              <a:gd name="connsiteY2" fmla="*/ 1592 h 2439992"/>
              <a:gd name="connsiteX3" fmla="*/ 2507942 w 6148165"/>
              <a:gd name="connsiteY3" fmla="*/ 96842 h 2439992"/>
              <a:gd name="connsiteX4" fmla="*/ 3155642 w 6148165"/>
              <a:gd name="connsiteY4" fmla="*/ 20642 h 2439992"/>
              <a:gd name="connsiteX5" fmla="*/ 4355792 w 6148165"/>
              <a:gd name="connsiteY5" fmla="*/ 192092 h 2439992"/>
              <a:gd name="connsiteX6" fmla="*/ 5365442 w 6148165"/>
              <a:gd name="connsiteY6" fmla="*/ 20642 h 2439992"/>
              <a:gd name="connsiteX7" fmla="*/ 5975042 w 6148165"/>
              <a:gd name="connsiteY7" fmla="*/ 230192 h 2439992"/>
              <a:gd name="connsiteX8" fmla="*/ 6032192 w 6148165"/>
              <a:gd name="connsiteY8" fmla="*/ 992192 h 2439992"/>
              <a:gd name="connsiteX9" fmla="*/ 6146492 w 6148165"/>
              <a:gd name="connsiteY9" fmla="*/ 1430342 h 2439992"/>
              <a:gd name="connsiteX10" fmla="*/ 5936942 w 6148165"/>
              <a:gd name="connsiteY10" fmla="*/ 1868492 h 2439992"/>
              <a:gd name="connsiteX11" fmla="*/ 5822642 w 6148165"/>
              <a:gd name="connsiteY11" fmla="*/ 2325692 h 2439992"/>
              <a:gd name="connsiteX12" fmla="*/ 4774892 w 6148165"/>
              <a:gd name="connsiteY12" fmla="*/ 2211392 h 2439992"/>
              <a:gd name="connsiteX13" fmla="*/ 3936692 w 6148165"/>
              <a:gd name="connsiteY13" fmla="*/ 2325692 h 2439992"/>
              <a:gd name="connsiteX14" fmla="*/ 3193742 w 6148165"/>
              <a:gd name="connsiteY14" fmla="*/ 2249492 h 2439992"/>
              <a:gd name="connsiteX15" fmla="*/ 2793692 w 6148165"/>
              <a:gd name="connsiteY15" fmla="*/ 2401892 h 2439992"/>
              <a:gd name="connsiteX16" fmla="*/ 2298392 w 6148165"/>
              <a:gd name="connsiteY16" fmla="*/ 2287592 h 2439992"/>
              <a:gd name="connsiteX17" fmla="*/ 1631642 w 6148165"/>
              <a:gd name="connsiteY17" fmla="*/ 2439992 h 2439992"/>
              <a:gd name="connsiteX18" fmla="*/ 1136342 w 6148165"/>
              <a:gd name="connsiteY18" fmla="*/ 2287592 h 2439992"/>
              <a:gd name="connsiteX19" fmla="*/ 107642 w 6148165"/>
              <a:gd name="connsiteY19" fmla="*/ 2420942 h 2439992"/>
              <a:gd name="connsiteX20" fmla="*/ 31442 w 6148165"/>
              <a:gd name="connsiteY20" fmla="*/ 1830392 h 2439992"/>
              <a:gd name="connsiteX21" fmla="*/ 107642 w 6148165"/>
              <a:gd name="connsiteY21" fmla="*/ 1201742 h 2439992"/>
              <a:gd name="connsiteX22" fmla="*/ 240992 w 6148165"/>
              <a:gd name="connsiteY22" fmla="*/ 954092 h 2439992"/>
              <a:gd name="connsiteX23" fmla="*/ 145742 w 6148165"/>
              <a:gd name="connsiteY23" fmla="*/ 725492 h 2439992"/>
              <a:gd name="connsiteX24" fmla="*/ 317192 w 6148165"/>
              <a:gd name="connsiteY24" fmla="*/ 96842 h 2439992"/>
              <a:gd name="connsiteX25" fmla="*/ 869642 w 6148165"/>
              <a:gd name="connsiteY25" fmla="*/ 115892 h 2439992"/>
              <a:gd name="connsiteX0" fmla="*/ 823265 w 6101788"/>
              <a:gd name="connsiteY0" fmla="*/ 115892 h 2439992"/>
              <a:gd name="connsiteX1" fmla="*/ 1299515 w 6101788"/>
              <a:gd name="connsiteY1" fmla="*/ 192092 h 2439992"/>
              <a:gd name="connsiteX2" fmla="*/ 1851965 w 6101788"/>
              <a:gd name="connsiteY2" fmla="*/ 1592 h 2439992"/>
              <a:gd name="connsiteX3" fmla="*/ 2461565 w 6101788"/>
              <a:gd name="connsiteY3" fmla="*/ 96842 h 2439992"/>
              <a:gd name="connsiteX4" fmla="*/ 3109265 w 6101788"/>
              <a:gd name="connsiteY4" fmla="*/ 20642 h 2439992"/>
              <a:gd name="connsiteX5" fmla="*/ 4309415 w 6101788"/>
              <a:gd name="connsiteY5" fmla="*/ 192092 h 2439992"/>
              <a:gd name="connsiteX6" fmla="*/ 5319065 w 6101788"/>
              <a:gd name="connsiteY6" fmla="*/ 20642 h 2439992"/>
              <a:gd name="connsiteX7" fmla="*/ 5928665 w 6101788"/>
              <a:gd name="connsiteY7" fmla="*/ 230192 h 2439992"/>
              <a:gd name="connsiteX8" fmla="*/ 5985815 w 6101788"/>
              <a:gd name="connsiteY8" fmla="*/ 992192 h 2439992"/>
              <a:gd name="connsiteX9" fmla="*/ 6100115 w 6101788"/>
              <a:gd name="connsiteY9" fmla="*/ 1430342 h 2439992"/>
              <a:gd name="connsiteX10" fmla="*/ 5890565 w 6101788"/>
              <a:gd name="connsiteY10" fmla="*/ 1868492 h 2439992"/>
              <a:gd name="connsiteX11" fmla="*/ 5776265 w 6101788"/>
              <a:gd name="connsiteY11" fmla="*/ 2325692 h 2439992"/>
              <a:gd name="connsiteX12" fmla="*/ 4728515 w 6101788"/>
              <a:gd name="connsiteY12" fmla="*/ 2211392 h 2439992"/>
              <a:gd name="connsiteX13" fmla="*/ 3890315 w 6101788"/>
              <a:gd name="connsiteY13" fmla="*/ 2325692 h 2439992"/>
              <a:gd name="connsiteX14" fmla="*/ 3147365 w 6101788"/>
              <a:gd name="connsiteY14" fmla="*/ 2249492 h 2439992"/>
              <a:gd name="connsiteX15" fmla="*/ 2747315 w 6101788"/>
              <a:gd name="connsiteY15" fmla="*/ 2401892 h 2439992"/>
              <a:gd name="connsiteX16" fmla="*/ 2252015 w 6101788"/>
              <a:gd name="connsiteY16" fmla="*/ 2287592 h 2439992"/>
              <a:gd name="connsiteX17" fmla="*/ 1585265 w 6101788"/>
              <a:gd name="connsiteY17" fmla="*/ 2439992 h 2439992"/>
              <a:gd name="connsiteX18" fmla="*/ 1089965 w 6101788"/>
              <a:gd name="connsiteY18" fmla="*/ 2287592 h 2439992"/>
              <a:gd name="connsiteX19" fmla="*/ 61265 w 6101788"/>
              <a:gd name="connsiteY19" fmla="*/ 2420942 h 2439992"/>
              <a:gd name="connsiteX20" fmla="*/ 112065 w 6101788"/>
              <a:gd name="connsiteY20" fmla="*/ 1843092 h 2439992"/>
              <a:gd name="connsiteX21" fmla="*/ 61265 w 6101788"/>
              <a:gd name="connsiteY21" fmla="*/ 1201742 h 2439992"/>
              <a:gd name="connsiteX22" fmla="*/ 194615 w 6101788"/>
              <a:gd name="connsiteY22" fmla="*/ 954092 h 2439992"/>
              <a:gd name="connsiteX23" fmla="*/ 99365 w 6101788"/>
              <a:gd name="connsiteY23" fmla="*/ 725492 h 2439992"/>
              <a:gd name="connsiteX24" fmla="*/ 270815 w 6101788"/>
              <a:gd name="connsiteY24" fmla="*/ 96842 h 2439992"/>
              <a:gd name="connsiteX25" fmla="*/ 823265 w 6101788"/>
              <a:gd name="connsiteY25" fmla="*/ 115892 h 2439992"/>
              <a:gd name="connsiteX0" fmla="*/ 814101 w 6092624"/>
              <a:gd name="connsiteY0" fmla="*/ 115892 h 2439992"/>
              <a:gd name="connsiteX1" fmla="*/ 1290351 w 6092624"/>
              <a:gd name="connsiteY1" fmla="*/ 192092 h 2439992"/>
              <a:gd name="connsiteX2" fmla="*/ 1842801 w 6092624"/>
              <a:gd name="connsiteY2" fmla="*/ 1592 h 2439992"/>
              <a:gd name="connsiteX3" fmla="*/ 2452401 w 6092624"/>
              <a:gd name="connsiteY3" fmla="*/ 96842 h 2439992"/>
              <a:gd name="connsiteX4" fmla="*/ 3100101 w 6092624"/>
              <a:gd name="connsiteY4" fmla="*/ 20642 h 2439992"/>
              <a:gd name="connsiteX5" fmla="*/ 4300251 w 6092624"/>
              <a:gd name="connsiteY5" fmla="*/ 192092 h 2439992"/>
              <a:gd name="connsiteX6" fmla="*/ 5309901 w 6092624"/>
              <a:gd name="connsiteY6" fmla="*/ 20642 h 2439992"/>
              <a:gd name="connsiteX7" fmla="*/ 5919501 w 6092624"/>
              <a:gd name="connsiteY7" fmla="*/ 230192 h 2439992"/>
              <a:gd name="connsiteX8" fmla="*/ 5976651 w 6092624"/>
              <a:gd name="connsiteY8" fmla="*/ 992192 h 2439992"/>
              <a:gd name="connsiteX9" fmla="*/ 6090951 w 6092624"/>
              <a:gd name="connsiteY9" fmla="*/ 1430342 h 2439992"/>
              <a:gd name="connsiteX10" fmla="*/ 5881401 w 6092624"/>
              <a:gd name="connsiteY10" fmla="*/ 1868492 h 2439992"/>
              <a:gd name="connsiteX11" fmla="*/ 5767101 w 6092624"/>
              <a:gd name="connsiteY11" fmla="*/ 2325692 h 2439992"/>
              <a:gd name="connsiteX12" fmla="*/ 4719351 w 6092624"/>
              <a:gd name="connsiteY12" fmla="*/ 2211392 h 2439992"/>
              <a:gd name="connsiteX13" fmla="*/ 3881151 w 6092624"/>
              <a:gd name="connsiteY13" fmla="*/ 2325692 h 2439992"/>
              <a:gd name="connsiteX14" fmla="*/ 3138201 w 6092624"/>
              <a:gd name="connsiteY14" fmla="*/ 2249492 h 2439992"/>
              <a:gd name="connsiteX15" fmla="*/ 2738151 w 6092624"/>
              <a:gd name="connsiteY15" fmla="*/ 2401892 h 2439992"/>
              <a:gd name="connsiteX16" fmla="*/ 2242851 w 6092624"/>
              <a:gd name="connsiteY16" fmla="*/ 2287592 h 2439992"/>
              <a:gd name="connsiteX17" fmla="*/ 1576101 w 6092624"/>
              <a:gd name="connsiteY17" fmla="*/ 2439992 h 2439992"/>
              <a:gd name="connsiteX18" fmla="*/ 1080801 w 6092624"/>
              <a:gd name="connsiteY18" fmla="*/ 2287592 h 2439992"/>
              <a:gd name="connsiteX19" fmla="*/ 52101 w 6092624"/>
              <a:gd name="connsiteY19" fmla="*/ 2420942 h 2439992"/>
              <a:gd name="connsiteX20" fmla="*/ 102901 w 6092624"/>
              <a:gd name="connsiteY20" fmla="*/ 1843092 h 2439992"/>
              <a:gd name="connsiteX21" fmla="*/ 52101 w 6092624"/>
              <a:gd name="connsiteY21" fmla="*/ 1201742 h 2439992"/>
              <a:gd name="connsiteX22" fmla="*/ 185451 w 6092624"/>
              <a:gd name="connsiteY22" fmla="*/ 954092 h 2439992"/>
              <a:gd name="connsiteX23" fmla="*/ 90201 w 6092624"/>
              <a:gd name="connsiteY23" fmla="*/ 725492 h 2439992"/>
              <a:gd name="connsiteX24" fmla="*/ 261651 w 6092624"/>
              <a:gd name="connsiteY24" fmla="*/ 96842 h 2439992"/>
              <a:gd name="connsiteX25" fmla="*/ 814101 w 6092624"/>
              <a:gd name="connsiteY25" fmla="*/ 115892 h 2439992"/>
              <a:gd name="connsiteX0" fmla="*/ 814101 w 6092624"/>
              <a:gd name="connsiteY0" fmla="*/ 115892 h 2439992"/>
              <a:gd name="connsiteX1" fmla="*/ 1290351 w 6092624"/>
              <a:gd name="connsiteY1" fmla="*/ 192092 h 2439992"/>
              <a:gd name="connsiteX2" fmla="*/ 1842801 w 6092624"/>
              <a:gd name="connsiteY2" fmla="*/ 1592 h 2439992"/>
              <a:gd name="connsiteX3" fmla="*/ 2452401 w 6092624"/>
              <a:gd name="connsiteY3" fmla="*/ 96842 h 2439992"/>
              <a:gd name="connsiteX4" fmla="*/ 3100101 w 6092624"/>
              <a:gd name="connsiteY4" fmla="*/ 20642 h 2439992"/>
              <a:gd name="connsiteX5" fmla="*/ 4300251 w 6092624"/>
              <a:gd name="connsiteY5" fmla="*/ 192092 h 2439992"/>
              <a:gd name="connsiteX6" fmla="*/ 5309901 w 6092624"/>
              <a:gd name="connsiteY6" fmla="*/ 20642 h 2439992"/>
              <a:gd name="connsiteX7" fmla="*/ 5919501 w 6092624"/>
              <a:gd name="connsiteY7" fmla="*/ 230192 h 2439992"/>
              <a:gd name="connsiteX8" fmla="*/ 5976651 w 6092624"/>
              <a:gd name="connsiteY8" fmla="*/ 992192 h 2439992"/>
              <a:gd name="connsiteX9" fmla="*/ 6090951 w 6092624"/>
              <a:gd name="connsiteY9" fmla="*/ 1430342 h 2439992"/>
              <a:gd name="connsiteX10" fmla="*/ 5881401 w 6092624"/>
              <a:gd name="connsiteY10" fmla="*/ 1868492 h 2439992"/>
              <a:gd name="connsiteX11" fmla="*/ 5767101 w 6092624"/>
              <a:gd name="connsiteY11" fmla="*/ 2325692 h 2439992"/>
              <a:gd name="connsiteX12" fmla="*/ 4719351 w 6092624"/>
              <a:gd name="connsiteY12" fmla="*/ 2211392 h 2439992"/>
              <a:gd name="connsiteX13" fmla="*/ 3881151 w 6092624"/>
              <a:gd name="connsiteY13" fmla="*/ 2325692 h 2439992"/>
              <a:gd name="connsiteX14" fmla="*/ 3138201 w 6092624"/>
              <a:gd name="connsiteY14" fmla="*/ 2249492 h 2439992"/>
              <a:gd name="connsiteX15" fmla="*/ 2738151 w 6092624"/>
              <a:gd name="connsiteY15" fmla="*/ 2401892 h 2439992"/>
              <a:gd name="connsiteX16" fmla="*/ 2242851 w 6092624"/>
              <a:gd name="connsiteY16" fmla="*/ 2287592 h 2439992"/>
              <a:gd name="connsiteX17" fmla="*/ 1576101 w 6092624"/>
              <a:gd name="connsiteY17" fmla="*/ 2439992 h 2439992"/>
              <a:gd name="connsiteX18" fmla="*/ 1080801 w 6092624"/>
              <a:gd name="connsiteY18" fmla="*/ 2287592 h 2439992"/>
              <a:gd name="connsiteX19" fmla="*/ 52101 w 6092624"/>
              <a:gd name="connsiteY19" fmla="*/ 2420942 h 2439992"/>
              <a:gd name="connsiteX20" fmla="*/ 102901 w 6092624"/>
              <a:gd name="connsiteY20" fmla="*/ 1843092 h 2439992"/>
              <a:gd name="connsiteX21" fmla="*/ 52101 w 6092624"/>
              <a:gd name="connsiteY21" fmla="*/ 1201742 h 2439992"/>
              <a:gd name="connsiteX22" fmla="*/ 185451 w 6092624"/>
              <a:gd name="connsiteY22" fmla="*/ 954092 h 2439992"/>
              <a:gd name="connsiteX23" fmla="*/ 115601 w 6092624"/>
              <a:gd name="connsiteY23" fmla="*/ 611192 h 2439992"/>
              <a:gd name="connsiteX24" fmla="*/ 261651 w 6092624"/>
              <a:gd name="connsiteY24" fmla="*/ 96842 h 2439992"/>
              <a:gd name="connsiteX25" fmla="*/ 814101 w 6092624"/>
              <a:gd name="connsiteY25" fmla="*/ 115892 h 2439992"/>
              <a:gd name="connsiteX0" fmla="*/ 814101 w 6092624"/>
              <a:gd name="connsiteY0" fmla="*/ 115892 h 2439992"/>
              <a:gd name="connsiteX1" fmla="*/ 1290351 w 6092624"/>
              <a:gd name="connsiteY1" fmla="*/ 192092 h 2439992"/>
              <a:gd name="connsiteX2" fmla="*/ 1842801 w 6092624"/>
              <a:gd name="connsiteY2" fmla="*/ 1592 h 2439992"/>
              <a:gd name="connsiteX3" fmla="*/ 2452401 w 6092624"/>
              <a:gd name="connsiteY3" fmla="*/ 96842 h 2439992"/>
              <a:gd name="connsiteX4" fmla="*/ 3100101 w 6092624"/>
              <a:gd name="connsiteY4" fmla="*/ 20642 h 2439992"/>
              <a:gd name="connsiteX5" fmla="*/ 4300251 w 6092624"/>
              <a:gd name="connsiteY5" fmla="*/ 192092 h 2439992"/>
              <a:gd name="connsiteX6" fmla="*/ 5309901 w 6092624"/>
              <a:gd name="connsiteY6" fmla="*/ 20642 h 2439992"/>
              <a:gd name="connsiteX7" fmla="*/ 5919501 w 6092624"/>
              <a:gd name="connsiteY7" fmla="*/ 230192 h 2439992"/>
              <a:gd name="connsiteX8" fmla="*/ 5976651 w 6092624"/>
              <a:gd name="connsiteY8" fmla="*/ 992192 h 2439992"/>
              <a:gd name="connsiteX9" fmla="*/ 6090951 w 6092624"/>
              <a:gd name="connsiteY9" fmla="*/ 1430342 h 2439992"/>
              <a:gd name="connsiteX10" fmla="*/ 5881401 w 6092624"/>
              <a:gd name="connsiteY10" fmla="*/ 1868492 h 2439992"/>
              <a:gd name="connsiteX11" fmla="*/ 5767101 w 6092624"/>
              <a:gd name="connsiteY11" fmla="*/ 2325692 h 2439992"/>
              <a:gd name="connsiteX12" fmla="*/ 4719351 w 6092624"/>
              <a:gd name="connsiteY12" fmla="*/ 2211392 h 2439992"/>
              <a:gd name="connsiteX13" fmla="*/ 3881151 w 6092624"/>
              <a:gd name="connsiteY13" fmla="*/ 2325692 h 2439992"/>
              <a:gd name="connsiteX14" fmla="*/ 3138201 w 6092624"/>
              <a:gd name="connsiteY14" fmla="*/ 2249492 h 2439992"/>
              <a:gd name="connsiteX15" fmla="*/ 2738151 w 6092624"/>
              <a:gd name="connsiteY15" fmla="*/ 2401892 h 2439992"/>
              <a:gd name="connsiteX16" fmla="*/ 2242851 w 6092624"/>
              <a:gd name="connsiteY16" fmla="*/ 2287592 h 2439992"/>
              <a:gd name="connsiteX17" fmla="*/ 1576101 w 6092624"/>
              <a:gd name="connsiteY17" fmla="*/ 2439992 h 2439992"/>
              <a:gd name="connsiteX18" fmla="*/ 1080801 w 6092624"/>
              <a:gd name="connsiteY18" fmla="*/ 2287592 h 2439992"/>
              <a:gd name="connsiteX19" fmla="*/ 52101 w 6092624"/>
              <a:gd name="connsiteY19" fmla="*/ 2420942 h 2439992"/>
              <a:gd name="connsiteX20" fmla="*/ 102901 w 6092624"/>
              <a:gd name="connsiteY20" fmla="*/ 1843092 h 2439992"/>
              <a:gd name="connsiteX21" fmla="*/ 52101 w 6092624"/>
              <a:gd name="connsiteY21" fmla="*/ 1201742 h 2439992"/>
              <a:gd name="connsiteX22" fmla="*/ 185451 w 6092624"/>
              <a:gd name="connsiteY22" fmla="*/ 954092 h 2439992"/>
              <a:gd name="connsiteX23" fmla="*/ 102901 w 6092624"/>
              <a:gd name="connsiteY23" fmla="*/ 522292 h 2439992"/>
              <a:gd name="connsiteX24" fmla="*/ 261651 w 6092624"/>
              <a:gd name="connsiteY24" fmla="*/ 96842 h 2439992"/>
              <a:gd name="connsiteX25" fmla="*/ 814101 w 6092624"/>
              <a:gd name="connsiteY25" fmla="*/ 115892 h 2439992"/>
              <a:gd name="connsiteX0" fmla="*/ 814101 w 6092624"/>
              <a:gd name="connsiteY0" fmla="*/ 115892 h 2439992"/>
              <a:gd name="connsiteX1" fmla="*/ 1290351 w 6092624"/>
              <a:gd name="connsiteY1" fmla="*/ 192092 h 2439992"/>
              <a:gd name="connsiteX2" fmla="*/ 1842801 w 6092624"/>
              <a:gd name="connsiteY2" fmla="*/ 1592 h 2439992"/>
              <a:gd name="connsiteX3" fmla="*/ 2452401 w 6092624"/>
              <a:gd name="connsiteY3" fmla="*/ 96842 h 2439992"/>
              <a:gd name="connsiteX4" fmla="*/ 3100101 w 6092624"/>
              <a:gd name="connsiteY4" fmla="*/ 20642 h 2439992"/>
              <a:gd name="connsiteX5" fmla="*/ 4300251 w 6092624"/>
              <a:gd name="connsiteY5" fmla="*/ 192092 h 2439992"/>
              <a:gd name="connsiteX6" fmla="*/ 5309901 w 6092624"/>
              <a:gd name="connsiteY6" fmla="*/ 20642 h 2439992"/>
              <a:gd name="connsiteX7" fmla="*/ 5919501 w 6092624"/>
              <a:gd name="connsiteY7" fmla="*/ 230192 h 2439992"/>
              <a:gd name="connsiteX8" fmla="*/ 5976651 w 6092624"/>
              <a:gd name="connsiteY8" fmla="*/ 992192 h 2439992"/>
              <a:gd name="connsiteX9" fmla="*/ 6090951 w 6092624"/>
              <a:gd name="connsiteY9" fmla="*/ 1430342 h 2439992"/>
              <a:gd name="connsiteX10" fmla="*/ 5881401 w 6092624"/>
              <a:gd name="connsiteY10" fmla="*/ 1868492 h 2439992"/>
              <a:gd name="connsiteX11" fmla="*/ 5767101 w 6092624"/>
              <a:gd name="connsiteY11" fmla="*/ 2325692 h 2439992"/>
              <a:gd name="connsiteX12" fmla="*/ 4719351 w 6092624"/>
              <a:gd name="connsiteY12" fmla="*/ 2211392 h 2439992"/>
              <a:gd name="connsiteX13" fmla="*/ 3881151 w 6092624"/>
              <a:gd name="connsiteY13" fmla="*/ 2325692 h 2439992"/>
              <a:gd name="connsiteX14" fmla="*/ 3138201 w 6092624"/>
              <a:gd name="connsiteY14" fmla="*/ 2249492 h 2439992"/>
              <a:gd name="connsiteX15" fmla="*/ 2738151 w 6092624"/>
              <a:gd name="connsiteY15" fmla="*/ 2401892 h 2439992"/>
              <a:gd name="connsiteX16" fmla="*/ 2242851 w 6092624"/>
              <a:gd name="connsiteY16" fmla="*/ 2287592 h 2439992"/>
              <a:gd name="connsiteX17" fmla="*/ 1576101 w 6092624"/>
              <a:gd name="connsiteY17" fmla="*/ 2439992 h 2439992"/>
              <a:gd name="connsiteX18" fmla="*/ 1080801 w 6092624"/>
              <a:gd name="connsiteY18" fmla="*/ 2287592 h 2439992"/>
              <a:gd name="connsiteX19" fmla="*/ 52101 w 6092624"/>
              <a:gd name="connsiteY19" fmla="*/ 2420942 h 2439992"/>
              <a:gd name="connsiteX20" fmla="*/ 102901 w 6092624"/>
              <a:gd name="connsiteY20" fmla="*/ 1843092 h 2439992"/>
              <a:gd name="connsiteX21" fmla="*/ 52101 w 6092624"/>
              <a:gd name="connsiteY21" fmla="*/ 1201742 h 2439992"/>
              <a:gd name="connsiteX22" fmla="*/ 185451 w 6092624"/>
              <a:gd name="connsiteY22" fmla="*/ 954092 h 2439992"/>
              <a:gd name="connsiteX23" fmla="*/ 102901 w 6092624"/>
              <a:gd name="connsiteY23" fmla="*/ 522292 h 2439992"/>
              <a:gd name="connsiteX24" fmla="*/ 261651 w 6092624"/>
              <a:gd name="connsiteY24" fmla="*/ 96842 h 2439992"/>
              <a:gd name="connsiteX25" fmla="*/ 814101 w 6092624"/>
              <a:gd name="connsiteY25" fmla="*/ 115892 h 2439992"/>
              <a:gd name="connsiteX0" fmla="*/ 814101 w 6092624"/>
              <a:gd name="connsiteY0" fmla="*/ 115892 h 2439992"/>
              <a:gd name="connsiteX1" fmla="*/ 1290351 w 6092624"/>
              <a:gd name="connsiteY1" fmla="*/ 192092 h 2439992"/>
              <a:gd name="connsiteX2" fmla="*/ 1842801 w 6092624"/>
              <a:gd name="connsiteY2" fmla="*/ 1592 h 2439992"/>
              <a:gd name="connsiteX3" fmla="*/ 2452401 w 6092624"/>
              <a:gd name="connsiteY3" fmla="*/ 96842 h 2439992"/>
              <a:gd name="connsiteX4" fmla="*/ 3100101 w 6092624"/>
              <a:gd name="connsiteY4" fmla="*/ 20642 h 2439992"/>
              <a:gd name="connsiteX5" fmla="*/ 4300251 w 6092624"/>
              <a:gd name="connsiteY5" fmla="*/ 192092 h 2439992"/>
              <a:gd name="connsiteX6" fmla="*/ 5309901 w 6092624"/>
              <a:gd name="connsiteY6" fmla="*/ 20642 h 2439992"/>
              <a:gd name="connsiteX7" fmla="*/ 5919501 w 6092624"/>
              <a:gd name="connsiteY7" fmla="*/ 230192 h 2439992"/>
              <a:gd name="connsiteX8" fmla="*/ 5976651 w 6092624"/>
              <a:gd name="connsiteY8" fmla="*/ 992192 h 2439992"/>
              <a:gd name="connsiteX9" fmla="*/ 6090951 w 6092624"/>
              <a:gd name="connsiteY9" fmla="*/ 1430342 h 2439992"/>
              <a:gd name="connsiteX10" fmla="*/ 5881401 w 6092624"/>
              <a:gd name="connsiteY10" fmla="*/ 1868492 h 2439992"/>
              <a:gd name="connsiteX11" fmla="*/ 5767101 w 6092624"/>
              <a:gd name="connsiteY11" fmla="*/ 2325692 h 2439992"/>
              <a:gd name="connsiteX12" fmla="*/ 4719351 w 6092624"/>
              <a:gd name="connsiteY12" fmla="*/ 2211392 h 2439992"/>
              <a:gd name="connsiteX13" fmla="*/ 3881151 w 6092624"/>
              <a:gd name="connsiteY13" fmla="*/ 2325692 h 2439992"/>
              <a:gd name="connsiteX14" fmla="*/ 3138201 w 6092624"/>
              <a:gd name="connsiteY14" fmla="*/ 2249492 h 2439992"/>
              <a:gd name="connsiteX15" fmla="*/ 2738151 w 6092624"/>
              <a:gd name="connsiteY15" fmla="*/ 2401892 h 2439992"/>
              <a:gd name="connsiteX16" fmla="*/ 2242851 w 6092624"/>
              <a:gd name="connsiteY16" fmla="*/ 2287592 h 2439992"/>
              <a:gd name="connsiteX17" fmla="*/ 1576101 w 6092624"/>
              <a:gd name="connsiteY17" fmla="*/ 2439992 h 2439992"/>
              <a:gd name="connsiteX18" fmla="*/ 1080801 w 6092624"/>
              <a:gd name="connsiteY18" fmla="*/ 2287592 h 2439992"/>
              <a:gd name="connsiteX19" fmla="*/ 52101 w 6092624"/>
              <a:gd name="connsiteY19" fmla="*/ 2420942 h 2439992"/>
              <a:gd name="connsiteX20" fmla="*/ 102901 w 6092624"/>
              <a:gd name="connsiteY20" fmla="*/ 1843092 h 2439992"/>
              <a:gd name="connsiteX21" fmla="*/ 52101 w 6092624"/>
              <a:gd name="connsiteY21" fmla="*/ 1201742 h 2439992"/>
              <a:gd name="connsiteX22" fmla="*/ 185451 w 6092624"/>
              <a:gd name="connsiteY22" fmla="*/ 954092 h 2439992"/>
              <a:gd name="connsiteX23" fmla="*/ 128301 w 6092624"/>
              <a:gd name="connsiteY23" fmla="*/ 433392 h 2439992"/>
              <a:gd name="connsiteX24" fmla="*/ 261651 w 6092624"/>
              <a:gd name="connsiteY24" fmla="*/ 96842 h 2439992"/>
              <a:gd name="connsiteX25" fmla="*/ 814101 w 6092624"/>
              <a:gd name="connsiteY25" fmla="*/ 115892 h 24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92624" h="2439992">
                <a:moveTo>
                  <a:pt x="814101" y="115892"/>
                </a:moveTo>
                <a:cubicBezTo>
                  <a:pt x="985551" y="131767"/>
                  <a:pt x="1118901" y="211142"/>
                  <a:pt x="1290351" y="192092"/>
                </a:cubicBezTo>
                <a:cubicBezTo>
                  <a:pt x="1461801" y="173042"/>
                  <a:pt x="1649126" y="17467"/>
                  <a:pt x="1842801" y="1592"/>
                </a:cubicBezTo>
                <a:cubicBezTo>
                  <a:pt x="2036476" y="-14283"/>
                  <a:pt x="2242851" y="93667"/>
                  <a:pt x="2452401" y="96842"/>
                </a:cubicBezTo>
                <a:cubicBezTo>
                  <a:pt x="2661951" y="100017"/>
                  <a:pt x="2792126" y="4767"/>
                  <a:pt x="3100101" y="20642"/>
                </a:cubicBezTo>
                <a:cubicBezTo>
                  <a:pt x="3408076" y="36517"/>
                  <a:pt x="3931951" y="192092"/>
                  <a:pt x="4300251" y="192092"/>
                </a:cubicBezTo>
                <a:cubicBezTo>
                  <a:pt x="4668551" y="192092"/>
                  <a:pt x="5040026" y="14292"/>
                  <a:pt x="5309901" y="20642"/>
                </a:cubicBezTo>
                <a:cubicBezTo>
                  <a:pt x="5579776" y="26992"/>
                  <a:pt x="5808376" y="68267"/>
                  <a:pt x="5919501" y="230192"/>
                </a:cubicBezTo>
                <a:cubicBezTo>
                  <a:pt x="6030626" y="392117"/>
                  <a:pt x="5948076" y="792167"/>
                  <a:pt x="5976651" y="992192"/>
                </a:cubicBezTo>
                <a:cubicBezTo>
                  <a:pt x="6005226" y="1192217"/>
                  <a:pt x="6106826" y="1284292"/>
                  <a:pt x="6090951" y="1430342"/>
                </a:cubicBezTo>
                <a:cubicBezTo>
                  <a:pt x="6075076" y="1576392"/>
                  <a:pt x="5935376" y="1719267"/>
                  <a:pt x="5881401" y="1868492"/>
                </a:cubicBezTo>
                <a:cubicBezTo>
                  <a:pt x="5827426" y="2017717"/>
                  <a:pt x="5960776" y="2268542"/>
                  <a:pt x="5767101" y="2325692"/>
                </a:cubicBezTo>
                <a:cubicBezTo>
                  <a:pt x="5573426" y="2382842"/>
                  <a:pt x="5033676" y="2211392"/>
                  <a:pt x="4719351" y="2211392"/>
                </a:cubicBezTo>
                <a:cubicBezTo>
                  <a:pt x="4405026" y="2211392"/>
                  <a:pt x="4144676" y="2319342"/>
                  <a:pt x="3881151" y="2325692"/>
                </a:cubicBezTo>
                <a:cubicBezTo>
                  <a:pt x="3617626" y="2332042"/>
                  <a:pt x="3328701" y="2236792"/>
                  <a:pt x="3138201" y="2249492"/>
                </a:cubicBezTo>
                <a:cubicBezTo>
                  <a:pt x="2947701" y="2262192"/>
                  <a:pt x="2887376" y="2395542"/>
                  <a:pt x="2738151" y="2401892"/>
                </a:cubicBezTo>
                <a:cubicBezTo>
                  <a:pt x="2588926" y="2408242"/>
                  <a:pt x="2436526" y="2281242"/>
                  <a:pt x="2242851" y="2287592"/>
                </a:cubicBezTo>
                <a:cubicBezTo>
                  <a:pt x="2049176" y="2293942"/>
                  <a:pt x="1769776" y="2439992"/>
                  <a:pt x="1576101" y="2439992"/>
                </a:cubicBezTo>
                <a:cubicBezTo>
                  <a:pt x="1382426" y="2439992"/>
                  <a:pt x="1334801" y="2290767"/>
                  <a:pt x="1080801" y="2287592"/>
                </a:cubicBezTo>
                <a:cubicBezTo>
                  <a:pt x="826801" y="2284417"/>
                  <a:pt x="215084" y="2495025"/>
                  <a:pt x="52101" y="2420942"/>
                </a:cubicBezTo>
                <a:cubicBezTo>
                  <a:pt x="-110882" y="2346859"/>
                  <a:pt x="166401" y="2097092"/>
                  <a:pt x="102901" y="1843092"/>
                </a:cubicBezTo>
                <a:cubicBezTo>
                  <a:pt x="39401" y="1589092"/>
                  <a:pt x="38343" y="1349909"/>
                  <a:pt x="52101" y="1201742"/>
                </a:cubicBezTo>
                <a:cubicBezTo>
                  <a:pt x="65859" y="1053575"/>
                  <a:pt x="172751" y="1082150"/>
                  <a:pt x="185451" y="954092"/>
                </a:cubicBezTo>
                <a:cubicBezTo>
                  <a:pt x="198151" y="826034"/>
                  <a:pt x="115601" y="588967"/>
                  <a:pt x="128301" y="433392"/>
                </a:cubicBezTo>
                <a:cubicBezTo>
                  <a:pt x="141001" y="290517"/>
                  <a:pt x="147351" y="149759"/>
                  <a:pt x="261651" y="96842"/>
                </a:cubicBezTo>
                <a:cubicBezTo>
                  <a:pt x="375951" y="43925"/>
                  <a:pt x="642651" y="100017"/>
                  <a:pt x="814101" y="115892"/>
                </a:cubicBezTo>
                <a:close/>
              </a:path>
            </a:pathLst>
          </a:cu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85" name="TextBox 84">
            <a:extLst>
              <a:ext uri="{FF2B5EF4-FFF2-40B4-BE49-F238E27FC236}">
                <a16:creationId xmlns:a16="http://schemas.microsoft.com/office/drawing/2014/main" id="{5DD18C40-10E5-6170-68E7-F50E8F22EEA6}"/>
              </a:ext>
            </a:extLst>
          </p:cNvPr>
          <p:cNvSpPr txBox="1"/>
          <p:nvPr/>
        </p:nvSpPr>
        <p:spPr>
          <a:xfrm>
            <a:off x="332733" y="1707335"/>
            <a:ext cx="8598996" cy="3131498"/>
          </a:xfrm>
          <a:prstGeom prst="rect">
            <a:avLst/>
          </a:prstGeom>
          <a:solidFill>
            <a:schemeClr val="tx2">
              <a:alpha val="76000"/>
            </a:schemeClr>
          </a:solidFill>
          <a:ln>
            <a:noFill/>
          </a:ln>
        </p:spPr>
        <p:txBody>
          <a:bodyPr wrap="square" rtlCol="0">
            <a:spAutoFit/>
          </a:bodyPr>
          <a:lstStyle/>
          <a:p>
            <a:pPr algn="just">
              <a:lnSpc>
                <a:spcPct val="150000"/>
              </a:lnSpc>
            </a:pPr>
            <a:r>
              <a:rPr lang="en-US" sz="2700" b="1" dirty="0">
                <a:latin typeface="Cambria" panose="02040503050406030204" pitchFamily="18" charset="0"/>
                <a:ea typeface="Cambria" panose="02040503050406030204" pitchFamily="18" charset="0"/>
                <a:cs typeface="Arial" panose="020B0604020202020204" pitchFamily="34" charset="0"/>
              </a:rPr>
              <a:t>Anh </a:t>
            </a:r>
            <a:r>
              <a:rPr lang="en-US" sz="2700" b="1" dirty="0" err="1">
                <a:latin typeface="Cambria" panose="02040503050406030204" pitchFamily="18" charset="0"/>
                <a:ea typeface="Cambria" panose="02040503050406030204" pitchFamily="18" charset="0"/>
                <a:cs typeface="Arial" panose="020B0604020202020204" pitchFamily="34" charset="0"/>
              </a:rPr>
              <a:t>chiến</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sĩ</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mơ</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ước</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đến</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một</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ngày</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mai</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tươi</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err="1">
                <a:latin typeface="Cambria" panose="02040503050406030204" pitchFamily="18" charset="0"/>
                <a:ea typeface="Cambria" panose="02040503050406030204" pitchFamily="18" charset="0"/>
                <a:cs typeface="Arial" panose="020B0604020202020204" pitchFamily="34" charset="0"/>
              </a:rPr>
              <a:t>đẹp</a:t>
            </a:r>
            <a:r>
              <a:rPr lang="en-US" sz="2700" b="1">
                <a:latin typeface="Cambria" panose="02040503050406030204" pitchFamily="18" charset="0"/>
                <a:ea typeface="Cambria" panose="02040503050406030204" pitchFamily="18" charset="0"/>
                <a:cs typeface="Arial" panose="020B0604020202020204" pitchFamily="34" charset="0"/>
              </a:rPr>
              <a:t>, dưới ánh trăng, dòng thác nước chảy làm chạy máy phát  </a:t>
            </a:r>
            <a:r>
              <a:rPr lang="en-US" sz="2700" b="1" dirty="0" err="1">
                <a:latin typeface="Cambria" panose="02040503050406030204" pitchFamily="18" charset="0"/>
                <a:ea typeface="Cambria" panose="02040503050406030204" pitchFamily="18" charset="0"/>
                <a:cs typeface="Arial" panose="020B0604020202020204" pitchFamily="34" charset="0"/>
              </a:rPr>
              <a:t>điện</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giữa</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biển</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có</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cờ</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đỏ</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sao</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vàng</a:t>
            </a:r>
            <a:r>
              <a:rPr lang="en-US" sz="2700" b="1" dirty="0">
                <a:latin typeface="Cambria" panose="02040503050406030204" pitchFamily="18" charset="0"/>
                <a:ea typeface="Cambria" panose="02040503050406030204" pitchFamily="18" charset="0"/>
                <a:cs typeface="Arial" panose="020B0604020202020204" pitchFamily="34" charset="0"/>
              </a:rPr>
              <a:t> bay </a:t>
            </a:r>
            <a:r>
              <a:rPr lang="en-US" sz="2700" b="1" dirty="0" err="1">
                <a:latin typeface="Cambria" panose="02040503050406030204" pitchFamily="18" charset="0"/>
                <a:ea typeface="Cambria" panose="02040503050406030204" pitchFamily="18" charset="0"/>
                <a:cs typeface="Arial" panose="020B0604020202020204" pitchFamily="34" charset="0"/>
              </a:rPr>
              <a:t>phấp</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phới</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trên</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những</a:t>
            </a:r>
            <a:r>
              <a:rPr lang="en-US" sz="2700" b="1" dirty="0">
                <a:latin typeface="Cambria" panose="02040503050406030204" pitchFamily="18" charset="0"/>
                <a:ea typeface="Cambria" panose="02040503050406030204" pitchFamily="18" charset="0"/>
                <a:cs typeface="Arial" panose="020B0604020202020204" pitchFamily="34" charset="0"/>
              </a:rPr>
              <a:t> con </a:t>
            </a:r>
            <a:r>
              <a:rPr lang="en-US" sz="2700" b="1" dirty="0" err="1">
                <a:latin typeface="Cambria" panose="02040503050406030204" pitchFamily="18" charset="0"/>
                <a:ea typeface="Cambria" panose="02040503050406030204" pitchFamily="18" charset="0"/>
                <a:cs typeface="Arial" panose="020B0604020202020204" pitchFamily="34" charset="0"/>
              </a:rPr>
              <a:t>tàu</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lớn</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có</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các</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nhà</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máy</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có</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các</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đồng</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dirty="0" err="1">
                <a:latin typeface="Cambria" panose="02040503050406030204" pitchFamily="18" charset="0"/>
                <a:ea typeface="Cambria" panose="02040503050406030204" pitchFamily="18" charset="0"/>
                <a:cs typeface="Arial" panose="020B0604020202020204" pitchFamily="34" charset="0"/>
              </a:rPr>
              <a:t>lúa</a:t>
            </a:r>
            <a:r>
              <a:rPr lang="en-US" sz="2700" b="1" dirty="0">
                <a:latin typeface="Cambria" panose="02040503050406030204" pitchFamily="18" charset="0"/>
                <a:ea typeface="Cambria" panose="02040503050406030204" pitchFamily="18" charset="0"/>
                <a:cs typeface="Arial" panose="020B0604020202020204" pitchFamily="34" charset="0"/>
              </a:rPr>
              <a:t> </a:t>
            </a:r>
            <a:r>
              <a:rPr lang="en-US" sz="2700" b="1" err="1">
                <a:latin typeface="Cambria" panose="02040503050406030204" pitchFamily="18" charset="0"/>
                <a:ea typeface="Cambria" panose="02040503050406030204" pitchFamily="18" charset="0"/>
                <a:cs typeface="Arial" panose="020B0604020202020204" pitchFamily="34" charset="0"/>
              </a:rPr>
              <a:t>bát</a:t>
            </a:r>
            <a:r>
              <a:rPr lang="en-US" sz="2700" b="1">
                <a:latin typeface="Cambria" panose="02040503050406030204" pitchFamily="18" charset="0"/>
                <a:ea typeface="Cambria" panose="02040503050406030204" pitchFamily="18" charset="0"/>
                <a:cs typeface="Arial" panose="020B0604020202020204" pitchFamily="34" charset="0"/>
              </a:rPr>
              <a:t> ngát, nông trường to lớn, vui tươi.</a:t>
            </a:r>
            <a:endParaRPr lang="en-US" sz="2700" b="1" dirty="0">
              <a:latin typeface="Cambria" panose="02040503050406030204" pitchFamily="18" charset="0"/>
              <a:ea typeface="Cambria" panose="02040503050406030204" pitchFamily="18" charset="0"/>
              <a:cs typeface="Arial" panose="020B0604020202020204" pitchFamily="34" charset="0"/>
            </a:endParaRPr>
          </a:p>
        </p:txBody>
      </p:sp>
      <p:sp>
        <p:nvSpPr>
          <p:cNvPr id="49" name="Flowchart: Alternate Process 48">
            <a:hlinkClick r:id="rId3" action="ppaction://hlinksldjump"/>
            <a:extLst>
              <a:ext uri="{FF2B5EF4-FFF2-40B4-BE49-F238E27FC236}">
                <a16:creationId xmlns:a16="http://schemas.microsoft.com/office/drawing/2014/main" id="{A576E706-9A62-6292-198D-FDC51A442D1B}"/>
              </a:ext>
            </a:extLst>
          </p:cNvPr>
          <p:cNvSpPr/>
          <p:nvPr/>
        </p:nvSpPr>
        <p:spPr>
          <a:xfrm>
            <a:off x="1215975" y="398582"/>
            <a:ext cx="6559503" cy="1149985"/>
          </a:xfrm>
          <a:prstGeom prst="flowChartAlternateProcess">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en-US" sz="2400" b="1">
                <a:solidFill>
                  <a:srgbClr val="002060"/>
                </a:solidFill>
                <a:latin typeface="UTM Futura Extra" panose="02040603050506020204" pitchFamily="18" charset="0"/>
                <a:ea typeface="Cambria" panose="02040503050406030204" pitchFamily="18" charset="0"/>
                <a:cs typeface="Times New Roman" panose="02020603050405020304" pitchFamily="18" charset="0"/>
              </a:rPr>
              <a:t>Anh chiến sĩ tưởng tượng đất nước trong những đêm trăng tương lai sao?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1500" fill="hold"/>
                                        <p:tgtEl>
                                          <p:spTgt spid="49"/>
                                        </p:tgtEl>
                                        <p:attrNameLst>
                                          <p:attrName>ppt_w</p:attrName>
                                        </p:attrNameLst>
                                      </p:cBhvr>
                                      <p:tavLst>
                                        <p:tav tm="0">
                                          <p:val>
                                            <p:fltVal val="0"/>
                                          </p:val>
                                        </p:tav>
                                        <p:tav tm="100000">
                                          <p:val>
                                            <p:strVal val="#ppt_w"/>
                                          </p:val>
                                        </p:tav>
                                      </p:tavLst>
                                    </p:anim>
                                    <p:anim calcmode="lin" valueType="num">
                                      <p:cBhvr>
                                        <p:cTn id="8" dur="1500" fill="hold"/>
                                        <p:tgtEl>
                                          <p:spTgt spid="49"/>
                                        </p:tgtEl>
                                        <p:attrNameLst>
                                          <p:attrName>ppt_h</p:attrName>
                                        </p:attrNameLst>
                                      </p:cBhvr>
                                      <p:tavLst>
                                        <p:tav tm="0">
                                          <p:val>
                                            <p:fltVal val="0"/>
                                          </p:val>
                                        </p:tav>
                                        <p:tav tm="100000">
                                          <p:val>
                                            <p:strVal val="#ppt_h"/>
                                          </p:val>
                                        </p:tav>
                                      </p:tavLst>
                                    </p:anim>
                                    <p:animEffect transition="in" filter="fade">
                                      <p:cBhvr>
                                        <p:cTn id="9" dur="1500"/>
                                        <p:tgtEl>
                                          <p:spTgt spid="49"/>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5"/>
                                        </p:tgtEl>
                                        <p:attrNameLst>
                                          <p:attrName>style.visibility</p:attrName>
                                        </p:attrNameLst>
                                      </p:cBhvr>
                                      <p:to>
                                        <p:strVal val="visible"/>
                                      </p:to>
                                    </p:set>
                                    <p:animEffect transition="in" filter="barn(inVertical)">
                                      <p:cBhvr>
                                        <p:cTn id="14"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P spid="49" grpId="0"/>
      <p:bldP spid="49"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Bài văn mẫu lớp 6: Tả cánh đồng lúa chín vàng">
            <a:extLst>
              <a:ext uri="{FF2B5EF4-FFF2-40B4-BE49-F238E27FC236}">
                <a16:creationId xmlns:a16="http://schemas.microsoft.com/office/drawing/2014/main" id="{9E3279F9-CDC0-04EF-072E-FB1538D686A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4309085" y="2809589"/>
            <a:ext cx="4534316" cy="22316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6" name="Picture 4" descr="공장 - Transparent Factory Clipart City PNG Image | Transparent PNG Free  Download on SeekPNG">
            <a:extLst>
              <a:ext uri="{FF2B5EF4-FFF2-40B4-BE49-F238E27FC236}">
                <a16:creationId xmlns:a16="http://schemas.microsoft.com/office/drawing/2014/main" id="{F7CCADD7-82B9-40A2-AF2B-2BBCD91AF02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122843" y="2675080"/>
            <a:ext cx="4014054" cy="222990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 name="Picture 6" descr="Hydro Power Plant. 3D Isometric Electricity Concept. Energy Electric,  Alternative Hydroelectric, Hydro Turbine, Vector Illustration Royalty Free  SVG, Cliparts, Vectors, And Stock Illustration. Image 55111262.">
            <a:extLst>
              <a:ext uri="{FF2B5EF4-FFF2-40B4-BE49-F238E27FC236}">
                <a16:creationId xmlns:a16="http://schemas.microsoft.com/office/drawing/2014/main" id="{0FC128A5-63BD-A411-0BBF-F70774AF1D5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95031" y="238519"/>
            <a:ext cx="4014054" cy="229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EB28CE30-AFA1-2456-572E-3E3277424CEF}"/>
              </a:ext>
            </a:extLst>
          </p:cNvPr>
          <p:cNvPicPr>
            <a:picLocks noChangeAspect="1"/>
          </p:cNvPicPr>
          <p:nvPr/>
        </p:nvPicPr>
        <p:blipFill>
          <a:blip r:embed="rId8">
            <a:extLst>
              <a:ext uri="{BEBA8EAE-BF5A-486C-A8C5-ECC9F3942E4B}">
                <a14:imgProps xmlns:a14="http://schemas.microsoft.com/office/drawing/2010/main">
                  <a14:imgLayer r:embed="rId9">
                    <a14:imgEffect>
                      <a14:saturation sat="200000"/>
                    </a14:imgEffect>
                  </a14:imgLayer>
                </a14:imgProps>
              </a:ext>
            </a:extLst>
          </a:blip>
          <a:stretch>
            <a:fillRect/>
          </a:stretch>
        </p:blipFill>
        <p:spPr>
          <a:xfrm>
            <a:off x="4486840" y="149259"/>
            <a:ext cx="4449157" cy="25258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8094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750" fill="hold"/>
                                        <p:tgtEl>
                                          <p:spTgt spid="17"/>
                                        </p:tgtEl>
                                        <p:attrNameLst>
                                          <p:attrName>ppt_w</p:attrName>
                                        </p:attrNameLst>
                                      </p:cBhvr>
                                      <p:tavLst>
                                        <p:tav tm="0">
                                          <p:val>
                                            <p:fltVal val="0"/>
                                          </p:val>
                                        </p:tav>
                                        <p:tav tm="100000">
                                          <p:val>
                                            <p:strVal val="#ppt_w"/>
                                          </p:val>
                                        </p:tav>
                                      </p:tavLst>
                                    </p:anim>
                                    <p:anim calcmode="lin" valueType="num">
                                      <p:cBhvr>
                                        <p:cTn id="8" dur="750" fill="hold"/>
                                        <p:tgtEl>
                                          <p:spTgt spid="17"/>
                                        </p:tgtEl>
                                        <p:attrNameLst>
                                          <p:attrName>ppt_h</p:attrName>
                                        </p:attrNameLst>
                                      </p:cBhvr>
                                      <p:tavLst>
                                        <p:tav tm="0">
                                          <p:val>
                                            <p:fltVal val="0"/>
                                          </p:val>
                                        </p:tav>
                                        <p:tav tm="100000">
                                          <p:val>
                                            <p:strVal val="#ppt_h"/>
                                          </p:val>
                                        </p:tav>
                                      </p:tavLst>
                                    </p:anim>
                                    <p:animEffect transition="in" filter="fade">
                                      <p:cBhvr>
                                        <p:cTn id="9" dur="750"/>
                                        <p:tgtEl>
                                          <p:spTgt spid="17"/>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750" fill="hold"/>
                                        <p:tgtEl>
                                          <p:spTgt spid="18"/>
                                        </p:tgtEl>
                                        <p:attrNameLst>
                                          <p:attrName>ppt_w</p:attrName>
                                        </p:attrNameLst>
                                      </p:cBhvr>
                                      <p:tavLst>
                                        <p:tav tm="0">
                                          <p:val>
                                            <p:fltVal val="0"/>
                                          </p:val>
                                        </p:tav>
                                        <p:tav tm="100000">
                                          <p:val>
                                            <p:strVal val="#ppt_w"/>
                                          </p:val>
                                        </p:tav>
                                      </p:tavLst>
                                    </p:anim>
                                    <p:anim calcmode="lin" valueType="num">
                                      <p:cBhvr>
                                        <p:cTn id="14" dur="750" fill="hold"/>
                                        <p:tgtEl>
                                          <p:spTgt spid="18"/>
                                        </p:tgtEl>
                                        <p:attrNameLst>
                                          <p:attrName>ppt_h</p:attrName>
                                        </p:attrNameLst>
                                      </p:cBhvr>
                                      <p:tavLst>
                                        <p:tav tm="0">
                                          <p:val>
                                            <p:fltVal val="0"/>
                                          </p:val>
                                        </p:tav>
                                        <p:tav tm="100000">
                                          <p:val>
                                            <p:strVal val="#ppt_h"/>
                                          </p:val>
                                        </p:tav>
                                      </p:tavLst>
                                    </p:anim>
                                    <p:animEffect transition="in" filter="fade">
                                      <p:cBhvr>
                                        <p:cTn id="15" dur="750"/>
                                        <p:tgtEl>
                                          <p:spTgt spid="18"/>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750" fill="hold"/>
                                        <p:tgtEl>
                                          <p:spTgt spid="15"/>
                                        </p:tgtEl>
                                        <p:attrNameLst>
                                          <p:attrName>ppt_w</p:attrName>
                                        </p:attrNameLst>
                                      </p:cBhvr>
                                      <p:tavLst>
                                        <p:tav tm="0">
                                          <p:val>
                                            <p:fltVal val="0"/>
                                          </p:val>
                                        </p:tav>
                                        <p:tav tm="100000">
                                          <p:val>
                                            <p:strVal val="#ppt_w"/>
                                          </p:val>
                                        </p:tav>
                                      </p:tavLst>
                                    </p:anim>
                                    <p:anim calcmode="lin" valueType="num">
                                      <p:cBhvr>
                                        <p:cTn id="20" dur="750" fill="hold"/>
                                        <p:tgtEl>
                                          <p:spTgt spid="15"/>
                                        </p:tgtEl>
                                        <p:attrNameLst>
                                          <p:attrName>ppt_h</p:attrName>
                                        </p:attrNameLst>
                                      </p:cBhvr>
                                      <p:tavLst>
                                        <p:tav tm="0">
                                          <p:val>
                                            <p:fltVal val="0"/>
                                          </p:val>
                                        </p:tav>
                                        <p:tav tm="100000">
                                          <p:val>
                                            <p:strVal val="#ppt_h"/>
                                          </p:val>
                                        </p:tav>
                                      </p:tavLst>
                                    </p:anim>
                                    <p:animEffect transition="in" filter="fade">
                                      <p:cBhvr>
                                        <p:cTn id="21" dur="750"/>
                                        <p:tgtEl>
                                          <p:spTgt spid="15"/>
                                        </p:tgtEl>
                                      </p:cBhvr>
                                    </p:animEffect>
                                  </p:childTnLst>
                                </p:cTn>
                              </p:par>
                            </p:childTnLst>
                          </p:cTn>
                        </p:par>
                        <p:par>
                          <p:cTn id="22" fill="hold">
                            <p:stCondLst>
                              <p:cond delay="2250"/>
                            </p:stCondLst>
                            <p:childTnLst>
                              <p:par>
                                <p:cTn id="23" presetID="53" presetClass="entr" presetSubtype="16"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750" fill="hold"/>
                                        <p:tgtEl>
                                          <p:spTgt spid="16"/>
                                        </p:tgtEl>
                                        <p:attrNameLst>
                                          <p:attrName>ppt_w</p:attrName>
                                        </p:attrNameLst>
                                      </p:cBhvr>
                                      <p:tavLst>
                                        <p:tav tm="0">
                                          <p:val>
                                            <p:fltVal val="0"/>
                                          </p:val>
                                        </p:tav>
                                        <p:tav tm="100000">
                                          <p:val>
                                            <p:strVal val="#ppt_w"/>
                                          </p:val>
                                        </p:tav>
                                      </p:tavLst>
                                    </p:anim>
                                    <p:anim calcmode="lin" valueType="num">
                                      <p:cBhvr>
                                        <p:cTn id="26" dur="750" fill="hold"/>
                                        <p:tgtEl>
                                          <p:spTgt spid="16"/>
                                        </p:tgtEl>
                                        <p:attrNameLst>
                                          <p:attrName>ppt_h</p:attrName>
                                        </p:attrNameLst>
                                      </p:cBhvr>
                                      <p:tavLst>
                                        <p:tav tm="0">
                                          <p:val>
                                            <p:fltVal val="0"/>
                                          </p:val>
                                        </p:tav>
                                        <p:tav tm="100000">
                                          <p:val>
                                            <p:strVal val="#ppt_h"/>
                                          </p:val>
                                        </p:tav>
                                      </p:tavLst>
                                    </p:anim>
                                    <p:animEffect transition="in" filter="fade">
                                      <p:cBhvr>
                                        <p:cTn id="27" dur="7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oogle Shape;623;p42">
            <a:extLst>
              <a:ext uri="{FF2B5EF4-FFF2-40B4-BE49-F238E27FC236}">
                <a16:creationId xmlns:a16="http://schemas.microsoft.com/office/drawing/2014/main" id="{AE4DFEFB-44E2-FC3A-F83A-91586F157579}"/>
              </a:ext>
            </a:extLst>
          </p:cNvPr>
          <p:cNvPicPr preferRelativeResize="0"/>
          <p:nvPr/>
        </p:nvPicPr>
        <p:blipFill>
          <a:blip r:embed="rId2">
            <a:alphaModFix/>
          </a:blip>
          <a:stretch>
            <a:fillRect/>
          </a:stretch>
        </p:blipFill>
        <p:spPr>
          <a:xfrm flipH="1">
            <a:off x="61229" y="2185946"/>
            <a:ext cx="3873955" cy="3011056"/>
          </a:xfrm>
          <a:prstGeom prst="rect">
            <a:avLst/>
          </a:prstGeom>
          <a:noFill/>
          <a:ln>
            <a:noFill/>
          </a:ln>
        </p:spPr>
      </p:pic>
      <p:sp>
        <p:nvSpPr>
          <p:cNvPr id="5" name="Flowchart: Alternate Process 4">
            <a:extLst>
              <a:ext uri="{FF2B5EF4-FFF2-40B4-BE49-F238E27FC236}">
                <a16:creationId xmlns:a16="http://schemas.microsoft.com/office/drawing/2014/main" id="{7026EDBD-7567-F09B-A343-46C28C1BDB40}"/>
              </a:ext>
            </a:extLst>
          </p:cNvPr>
          <p:cNvSpPr/>
          <p:nvPr/>
        </p:nvSpPr>
        <p:spPr>
          <a:xfrm>
            <a:off x="463323" y="1664669"/>
            <a:ext cx="8474529" cy="2898321"/>
          </a:xfrm>
          <a:prstGeom prst="flowChartAlternateProcess">
            <a:avLst/>
          </a:prstGeom>
          <a:solidFill>
            <a:srgbClr val="FCF0C7"/>
          </a:solidFill>
          <a:ln w="38100">
            <a:solidFill>
              <a:srgbClr val="FFB358"/>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Em </a:t>
            </a:r>
            <a:r>
              <a:rPr lang="en-US" sz="2800" b="1" dirty="0" err="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mơ</a:t>
            </a:r>
            <a:r>
              <a:rPr lang="en-US" sz="2800" b="1" dirty="0">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 </a:t>
            </a:r>
            <a:r>
              <a:rPr lang="en-US" sz="2800" b="1" dirty="0" err="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ước</a:t>
            </a:r>
            <a:r>
              <a:rPr lang="en-US" sz="2800" b="1" dirty="0">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 </a:t>
            </a:r>
            <a:r>
              <a:rPr lang="en-US" sz="2800" b="1" dirty="0" err="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đất</a:t>
            </a:r>
            <a:r>
              <a:rPr lang="en-US" sz="2800" b="1" dirty="0">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 </a:t>
            </a:r>
            <a:r>
              <a:rPr lang="en-US" sz="2800" b="1" dirty="0" err="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nước</a:t>
            </a:r>
            <a:r>
              <a:rPr lang="en-US" sz="2800" b="1" dirty="0">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 ta </a:t>
            </a:r>
            <a:r>
              <a:rPr lang="en-US" sz="2800" b="1" dirty="0" err="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có</a:t>
            </a:r>
            <a:r>
              <a:rPr lang="en-US" sz="2800" b="1" dirty="0">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 </a:t>
            </a:r>
            <a:r>
              <a:rPr lang="en-US" sz="2800" b="1" dirty="0" err="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một</a:t>
            </a:r>
            <a:r>
              <a:rPr lang="en-US" sz="2800" b="1" dirty="0">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 </a:t>
            </a:r>
            <a:r>
              <a:rPr lang="en-US" sz="2800" b="1" dirty="0" err="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nền</a:t>
            </a:r>
            <a:r>
              <a:rPr lang="en-US" sz="2800" b="1" dirty="0">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 </a:t>
            </a:r>
            <a:r>
              <a:rPr lang="en-US" sz="2800" b="1" dirty="0" err="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công</a:t>
            </a:r>
            <a:r>
              <a:rPr lang="en-US" sz="2800" b="1" dirty="0">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 </a:t>
            </a:r>
            <a:r>
              <a:rPr lang="en-US" sz="2800" b="1" dirty="0" err="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nghiệp</a:t>
            </a:r>
            <a:r>
              <a:rPr lang="en-US" sz="2800" b="1" dirty="0">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 </a:t>
            </a:r>
            <a:r>
              <a:rPr lang="en-US" sz="2800" b="1" dirty="0" err="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hiện</a:t>
            </a:r>
            <a:r>
              <a:rPr lang="en-US" sz="2800" b="1" dirty="0">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 </a:t>
            </a:r>
            <a:r>
              <a:rPr lang="en-US" sz="2800" b="1" dirty="0" err="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đại</a:t>
            </a:r>
            <a:r>
              <a:rPr lang="en-US" sz="2800" b="1" dirty="0">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 </a:t>
            </a:r>
            <a:r>
              <a:rPr lang="en-US" sz="2800" b="1" dirty="0" err="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phát</a:t>
            </a:r>
            <a:r>
              <a:rPr lang="en-US" sz="2800" b="1" dirty="0">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 </a:t>
            </a:r>
            <a:r>
              <a:rPr lang="en-US" sz="2800" b="1" err="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triển</a:t>
            </a:r>
            <a:r>
              <a:rPr lang="en-US" sz="2800" b="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 ngang </a:t>
            </a:r>
            <a:r>
              <a:rPr lang="en-US" sz="2800" b="1" dirty="0" err="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tầm</a:t>
            </a:r>
            <a:r>
              <a:rPr lang="en-US" sz="2800" b="1" dirty="0">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 </a:t>
            </a:r>
            <a:r>
              <a:rPr lang="en-US" sz="2800" b="1" dirty="0" err="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thế</a:t>
            </a:r>
            <a:r>
              <a:rPr lang="en-US" sz="2800" b="1" dirty="0">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 </a:t>
            </a:r>
            <a:r>
              <a:rPr lang="en-US" sz="2800" b="1" err="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giới</a:t>
            </a:r>
            <a:r>
              <a:rPr lang="en-US" sz="2800" b="1">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rPr>
              <a:t>, nhiều ngôi nhà cao tầng, nhiều cây cầu được xây dựng, sáng chế ra nhiều máy học hiện đại, tàu vũ trụ bay vào không gian, nhiều loại thuốc chữa bệnh ung thư,…</a:t>
            </a:r>
            <a:endParaRPr lang="en-US" sz="2800" b="1" dirty="0">
              <a:solidFill>
                <a:schemeClr val="bg2">
                  <a:lumMod val="10000"/>
                </a:schemeClr>
              </a:solidFill>
              <a:latin typeface="UTM Americana" panose="02040603050506020204" pitchFamily="18" charset="0"/>
              <a:ea typeface="Cambria" panose="02040503050406030204" pitchFamily="18" charset="0"/>
              <a:cs typeface="Times New Roman" panose="02020603050405020304" pitchFamily="18" charset="0"/>
            </a:endParaRPr>
          </a:p>
        </p:txBody>
      </p:sp>
      <p:sp>
        <p:nvSpPr>
          <p:cNvPr id="6" name="Flowchart: Alternate Process 5">
            <a:extLst>
              <a:ext uri="{FF2B5EF4-FFF2-40B4-BE49-F238E27FC236}">
                <a16:creationId xmlns:a16="http://schemas.microsoft.com/office/drawing/2014/main" id="{1CECCC21-EFDF-C639-ECE2-E653289A6AB9}"/>
              </a:ext>
            </a:extLst>
          </p:cNvPr>
          <p:cNvSpPr/>
          <p:nvPr/>
        </p:nvSpPr>
        <p:spPr>
          <a:xfrm>
            <a:off x="463323" y="187779"/>
            <a:ext cx="8217354" cy="1306008"/>
          </a:xfrm>
          <a:prstGeom prst="flowChartAlternateProcess">
            <a:avLst/>
          </a:prstGeom>
          <a:solidFill>
            <a:schemeClr val="tx2"/>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Em </a:t>
            </a:r>
            <a:r>
              <a:rPr lang="en-US" sz="3600" dirty="0" err="1">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ước</a:t>
            </a:r>
            <a:r>
              <a:rPr lang="en-US" sz="3600" dirty="0">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 </a:t>
            </a:r>
            <a:r>
              <a:rPr lang="en-US" sz="3600" dirty="0" err="1">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mơ</a:t>
            </a:r>
            <a:r>
              <a:rPr lang="en-US" sz="3600" dirty="0">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 </a:t>
            </a:r>
            <a:r>
              <a:rPr lang="en-US" sz="3600" dirty="0" err="1">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đất</a:t>
            </a:r>
            <a:r>
              <a:rPr lang="en-US" sz="3600" dirty="0">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 </a:t>
            </a:r>
            <a:r>
              <a:rPr lang="en-US" sz="3600" dirty="0" err="1">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nước</a:t>
            </a:r>
            <a:r>
              <a:rPr lang="en-US" sz="3600" dirty="0">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 ta </a:t>
            </a:r>
            <a:r>
              <a:rPr lang="en-US" sz="3600" err="1">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mai</a:t>
            </a:r>
            <a:r>
              <a:rPr lang="en-US" sz="3600">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 sau sẽ phát </a:t>
            </a:r>
            <a:r>
              <a:rPr lang="en-US" sz="3600" dirty="0" err="1">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triển</a:t>
            </a:r>
            <a:r>
              <a:rPr lang="en-US" sz="3600" dirty="0">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 </a:t>
            </a:r>
            <a:r>
              <a:rPr lang="en-US" sz="3600" dirty="0" err="1">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như</a:t>
            </a:r>
            <a:r>
              <a:rPr lang="en-US" sz="3600" dirty="0">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 </a:t>
            </a:r>
            <a:r>
              <a:rPr lang="en-US" sz="3600" dirty="0" err="1">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thế</a:t>
            </a:r>
            <a:r>
              <a:rPr lang="en-US" sz="3600" dirty="0">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 </a:t>
            </a:r>
            <a:r>
              <a:rPr lang="en-US" sz="3600" dirty="0" err="1">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nào</a:t>
            </a:r>
            <a:r>
              <a:rPr lang="en-US" sz="3600" dirty="0">
                <a:solidFill>
                  <a:schemeClr val="tx1">
                    <a:lumMod val="75000"/>
                  </a:schemeClr>
                </a:solidFill>
                <a:latin typeface="UTM Guanine" panose="02040603050506020204" pitchFamily="18" charset="0"/>
                <a:ea typeface="Cambria" panose="02040503050406030204" pitchFamily="18" charset="0"/>
                <a:cs typeface="Times New Roman" panose="02020603050405020304" pitchFamily="18" charset="0"/>
              </a:rPr>
              <a:t>?</a:t>
            </a:r>
          </a:p>
        </p:txBody>
      </p:sp>
    </p:spTree>
    <p:extLst>
      <p:ext uri="{BB962C8B-B14F-4D97-AF65-F5344CB8AC3E}">
        <p14:creationId xmlns:p14="http://schemas.microsoft.com/office/powerpoint/2010/main" val="2896602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7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animBg="1"/>
      <p:bldP spid="6" grpId="0" bldLvl="0" animBg="1"/>
      <p:bldP spid="6"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4" name="TextBox 3">
            <a:extLst>
              <a:ext uri="{FF2B5EF4-FFF2-40B4-BE49-F238E27FC236}">
                <a16:creationId xmlns:a16="http://schemas.microsoft.com/office/drawing/2014/main" id="{000A7BA3-186E-2DC6-9626-9545F808EFD9}"/>
              </a:ext>
            </a:extLst>
          </p:cNvPr>
          <p:cNvSpPr txBox="1"/>
          <p:nvPr/>
        </p:nvSpPr>
        <p:spPr>
          <a:xfrm>
            <a:off x="198824" y="820549"/>
            <a:ext cx="8746352" cy="4108817"/>
          </a:xfrm>
          <a:prstGeom prst="rect">
            <a:avLst/>
          </a:prstGeom>
          <a:solidFill>
            <a:schemeClr val="tx2">
              <a:alpha val="44000"/>
            </a:schemeClr>
          </a:solidFill>
          <a:ln>
            <a:solidFill>
              <a:srgbClr val="002060"/>
            </a:solidFill>
          </a:ln>
        </p:spPr>
        <p:txBody>
          <a:bodyPr wrap="square">
            <a:spAutoFit/>
          </a:bodyPr>
          <a:lstStyle/>
          <a:p>
            <a:pPr algn="just"/>
            <a:r>
              <a:rPr lang="en-US" sz="2900" b="1" dirty="0">
                <a:latin typeface="UTM Americana" panose="02040603050506020204" pitchFamily="18" charset="0"/>
                <a:ea typeface="Cambria" panose="02040503050406030204" pitchFamily="18" charset="0"/>
              </a:rPr>
              <a:t>	</a:t>
            </a:r>
            <a:r>
              <a:rPr lang="vi-VN" sz="2900" b="1" dirty="0">
                <a:latin typeface="Cambria" panose="02040503050406030204" pitchFamily="18" charset="0"/>
                <a:ea typeface="Cambria" panose="02040503050406030204" pitchFamily="18" charset="0"/>
              </a:rPr>
              <a:t>Ngày mai, các em có quyền mơ tưởng một cuộc sống tươi đẹp vô cùng. Mươi mười lăm năm nữa thôi, các em sẽ thấy cũng dưới ánh trăng này, dòng thác nước đổ xuống làm chạy máy phát điện; ở giữa biển rộng, cờ đỏ sao vàng phấp phới bay trên những con tàu lớn. Trăng của các em sẽ soi sáng những ống khói nhà máy chi chít, cao thẳm rải trên đồng lúa bát ngát vàng thơm, cùng với nông trường to lớn, vui tươi.</a:t>
            </a:r>
            <a:endParaRPr lang="en-US" sz="2900" b="1" dirty="0">
              <a:latin typeface="UTM Americana" panose="02040603050506020204" pitchFamily="18" charset="0"/>
              <a:ea typeface="Cambria" panose="02040503050406030204" pitchFamily="18" charset="0"/>
            </a:endParaRPr>
          </a:p>
        </p:txBody>
      </p:sp>
      <p:sp>
        <p:nvSpPr>
          <p:cNvPr id="2" name="Rectangle: Rounded Corners 1">
            <a:extLst>
              <a:ext uri="{FF2B5EF4-FFF2-40B4-BE49-F238E27FC236}">
                <a16:creationId xmlns:a16="http://schemas.microsoft.com/office/drawing/2014/main" id="{358DA8E6-EAB5-369A-D4E6-571F82C91A03}"/>
              </a:ext>
            </a:extLst>
          </p:cNvPr>
          <p:cNvSpPr/>
          <p:nvPr/>
        </p:nvSpPr>
        <p:spPr>
          <a:xfrm>
            <a:off x="2963917" y="2215055"/>
            <a:ext cx="1694793" cy="47296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4E01B7F2-B98E-1807-7CB3-ED2F2DA00ECF}"/>
              </a:ext>
            </a:extLst>
          </p:cNvPr>
          <p:cNvSpPr/>
          <p:nvPr/>
        </p:nvSpPr>
        <p:spPr>
          <a:xfrm>
            <a:off x="6202389" y="2638474"/>
            <a:ext cx="1945568" cy="47296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5052759F-5EA7-0AB5-EABB-5EA680407854}"/>
              </a:ext>
            </a:extLst>
          </p:cNvPr>
          <p:cNvSpPr/>
          <p:nvPr/>
        </p:nvSpPr>
        <p:spPr>
          <a:xfrm>
            <a:off x="5181709" y="1331395"/>
            <a:ext cx="3702160" cy="47296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96460A01-EAC0-47C8-FF3D-EA47247A8279}"/>
              </a:ext>
            </a:extLst>
          </p:cNvPr>
          <p:cNvSpPr/>
          <p:nvPr/>
        </p:nvSpPr>
        <p:spPr>
          <a:xfrm>
            <a:off x="5698579" y="3558742"/>
            <a:ext cx="1476594" cy="47296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8A8F6C8F-DAB4-FF50-2744-2854329FB46B}"/>
              </a:ext>
            </a:extLst>
          </p:cNvPr>
          <p:cNvSpPr/>
          <p:nvPr/>
        </p:nvSpPr>
        <p:spPr>
          <a:xfrm>
            <a:off x="262199" y="3926911"/>
            <a:ext cx="606436" cy="47296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09EFEE5-2DB3-98E0-4C46-6E8B4F584669}"/>
              </a:ext>
            </a:extLst>
          </p:cNvPr>
          <p:cNvSpPr txBox="1"/>
          <p:nvPr/>
        </p:nvSpPr>
        <p:spPr>
          <a:xfrm>
            <a:off x="5951616" y="4514807"/>
            <a:ext cx="2196341" cy="492443"/>
          </a:xfrm>
          <a:prstGeom prst="rect">
            <a:avLst/>
          </a:prstGeom>
          <a:noFill/>
        </p:spPr>
        <p:txBody>
          <a:bodyPr wrap="square">
            <a:spAutoFit/>
          </a:bodyPr>
          <a:lstStyle/>
          <a:p>
            <a:pPr algn="just"/>
            <a:r>
              <a:rPr lang="en-US" sz="2600" b="1" dirty="0" err="1">
                <a:solidFill>
                  <a:schemeClr val="bg1">
                    <a:lumMod val="75000"/>
                  </a:schemeClr>
                </a:solidFill>
                <a:latin typeface="UTM Futura Extra" panose="02040603050506020204" pitchFamily="18" charset="0"/>
                <a:cs typeface="Arial" panose="020B0604020202020204" pitchFamily="34" charset="0"/>
              </a:rPr>
              <a:t>Thép</a:t>
            </a:r>
            <a:r>
              <a:rPr lang="en-US" sz="2600" b="1" dirty="0">
                <a:solidFill>
                  <a:schemeClr val="bg1">
                    <a:lumMod val="75000"/>
                  </a:schemeClr>
                </a:solidFill>
                <a:latin typeface="UTM Futura Extra" panose="02040603050506020204" pitchFamily="18" charset="0"/>
                <a:cs typeface="Arial" panose="020B0604020202020204" pitchFamily="34" charset="0"/>
              </a:rPr>
              <a:t> </a:t>
            </a:r>
            <a:r>
              <a:rPr lang="en-US" sz="2600" b="1" dirty="0" err="1">
                <a:solidFill>
                  <a:schemeClr val="bg1">
                    <a:lumMod val="75000"/>
                  </a:schemeClr>
                </a:solidFill>
                <a:latin typeface="UTM Futura Extra" panose="02040603050506020204" pitchFamily="18" charset="0"/>
                <a:cs typeface="Arial" panose="020B0604020202020204" pitchFamily="34" charset="0"/>
              </a:rPr>
              <a:t>Mới</a:t>
            </a:r>
            <a:endParaRPr lang="en-US" sz="2600" b="1" dirty="0">
              <a:solidFill>
                <a:schemeClr val="bg1">
                  <a:lumMod val="75000"/>
                </a:schemeClr>
              </a:solidFill>
              <a:latin typeface="UTM Futura Extra" panose="02040603050506020204" pitchFamily="18" charset="0"/>
              <a:cs typeface="Arial" panose="020B0604020202020204" pitchFamily="34" charset="0"/>
            </a:endParaRPr>
          </a:p>
        </p:txBody>
      </p:sp>
      <p:sp>
        <p:nvSpPr>
          <p:cNvPr id="5" name="Google Shape;334;p29">
            <a:extLst>
              <a:ext uri="{FF2B5EF4-FFF2-40B4-BE49-F238E27FC236}">
                <a16:creationId xmlns:a16="http://schemas.microsoft.com/office/drawing/2014/main" id="{CD693DA9-5B4E-7D56-1EAE-B945911B74E0}"/>
              </a:ext>
            </a:extLst>
          </p:cNvPr>
          <p:cNvSpPr txBox="1">
            <a:spLocks/>
          </p:cNvSpPr>
          <p:nvPr/>
        </p:nvSpPr>
        <p:spPr>
          <a:xfrm>
            <a:off x="2655413" y="-31919"/>
            <a:ext cx="5376000" cy="61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200"/>
              <a:buFont typeface="Lora"/>
              <a:buNone/>
              <a:defRPr sz="35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9pPr>
          </a:lstStyle>
          <a:p>
            <a:r>
              <a:rPr lang="en-US" sz="4000">
                <a:latin typeface="UTM Eremitage" panose="02040603050506020204" pitchFamily="18" charset="0"/>
              </a:rPr>
              <a:t>Trung thu </a:t>
            </a:r>
            <a:r>
              <a:rPr lang="en-US" sz="4000">
                <a:solidFill>
                  <a:schemeClr val="lt1"/>
                </a:solidFill>
                <a:latin typeface="UTM Eremitage" panose="02040603050506020204" pitchFamily="18" charset="0"/>
              </a:rPr>
              <a:t>độc lập</a:t>
            </a:r>
          </a:p>
        </p:txBody>
      </p:sp>
      <p:sp>
        <p:nvSpPr>
          <p:cNvPr id="8" name="Title 3">
            <a:extLst>
              <a:ext uri="{FF2B5EF4-FFF2-40B4-BE49-F238E27FC236}">
                <a16:creationId xmlns:a16="http://schemas.microsoft.com/office/drawing/2014/main" id="{22AD4939-21EE-2368-7C68-0B3339F25F2A}"/>
              </a:ext>
            </a:extLst>
          </p:cNvPr>
          <p:cNvSpPr txBox="1">
            <a:spLocks/>
          </p:cNvSpPr>
          <p:nvPr/>
        </p:nvSpPr>
        <p:spPr>
          <a:xfrm>
            <a:off x="1048249" y="125061"/>
            <a:ext cx="2170500" cy="4395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Lilita One"/>
              <a:buNone/>
              <a:defRPr sz="25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2pPr>
            <a:lvl3pPr marR="0" lvl="2"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3pPr>
            <a:lvl4pPr marR="0" lvl="3"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4pPr>
            <a:lvl5pPr marR="0" lvl="4"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5pPr>
            <a:lvl6pPr marR="0" lvl="5"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6pPr>
            <a:lvl7pPr marR="0" lvl="6"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7pPr>
            <a:lvl8pPr marR="0" lvl="7"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8pPr>
            <a:lvl9pPr marR="0" lvl="8"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9pPr>
          </a:lstStyle>
          <a:p>
            <a:r>
              <a:rPr lang="en-US">
                <a:solidFill>
                  <a:srgbClr val="C00000"/>
                </a:solidFill>
                <a:latin typeface="UTM Guanine" panose="02040603050506020204" pitchFamily="18" charset="0"/>
              </a:rPr>
              <a:t>Chính tả</a:t>
            </a:r>
          </a:p>
        </p:txBody>
      </p:sp>
      <p:sp>
        <p:nvSpPr>
          <p:cNvPr id="9" name="Google Shape;397;p34">
            <a:extLst>
              <a:ext uri="{FF2B5EF4-FFF2-40B4-BE49-F238E27FC236}">
                <a16:creationId xmlns:a16="http://schemas.microsoft.com/office/drawing/2014/main" id="{F02FDAC5-95CC-59A2-24EC-B6E062D0E071}"/>
              </a:ext>
            </a:extLst>
          </p:cNvPr>
          <p:cNvSpPr txBox="1">
            <a:spLocks/>
          </p:cNvSpPr>
          <p:nvPr/>
        </p:nvSpPr>
        <p:spPr>
          <a:xfrm>
            <a:off x="991099" y="454464"/>
            <a:ext cx="3035700" cy="9216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400">
                <a:ln>
                  <a:solidFill>
                    <a:schemeClr val="bg2">
                      <a:lumMod val="25000"/>
                    </a:schemeClr>
                  </a:solidFill>
                </a:ln>
                <a:solidFill>
                  <a:schemeClr val="bg2">
                    <a:lumMod val="25000"/>
                  </a:schemeClr>
                </a:solidFill>
                <a:latin typeface="#9Slide05 SVNHeroe Pro" pitchFamily="2" charset="0"/>
              </a:rPr>
              <a:t>Nghe – viết</a:t>
            </a:r>
            <a:endParaRPr lang="en-US" sz="2400" b="1">
              <a:ln>
                <a:solidFill>
                  <a:schemeClr val="bg2">
                    <a:lumMod val="25000"/>
                  </a:schemeClr>
                </a:solidFill>
              </a:ln>
              <a:solidFill>
                <a:schemeClr val="bg2">
                  <a:lumMod val="25000"/>
                </a:schemeClr>
              </a:solidFill>
              <a:latin typeface="#9Slide05 SVNHeroe Pro" pitchFamily="2" charset="0"/>
              <a:ea typeface="Montserrat"/>
              <a:cs typeface="Montserrat"/>
              <a:sym typeface="Montserrat"/>
            </a:endParaRPr>
          </a:p>
        </p:txBody>
      </p:sp>
      <p:sp>
        <p:nvSpPr>
          <p:cNvPr id="14" name="Rectangle: Rounded Corners 13">
            <a:extLst>
              <a:ext uri="{FF2B5EF4-FFF2-40B4-BE49-F238E27FC236}">
                <a16:creationId xmlns:a16="http://schemas.microsoft.com/office/drawing/2014/main" id="{732365CE-5578-B17B-3206-257C5B84A205}"/>
              </a:ext>
            </a:extLst>
          </p:cNvPr>
          <p:cNvSpPr/>
          <p:nvPr/>
        </p:nvSpPr>
        <p:spPr>
          <a:xfrm>
            <a:off x="3445422" y="3926911"/>
            <a:ext cx="1584164" cy="47296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3865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par>
                          <p:cTn id="24" fill="hold">
                            <p:stCondLst>
                              <p:cond delay="2500"/>
                            </p:stCondLst>
                            <p:childTnLst>
                              <p:par>
                                <p:cTn id="25" presetID="16" presetClass="entr" presetSubtype="21"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1" grpId="0" animBg="1"/>
      <p:bldP spid="12" grpId="0" animBg="1"/>
      <p:bldP spid="13"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15" name="Google Shape;362;p31">
            <a:extLst>
              <a:ext uri="{FF2B5EF4-FFF2-40B4-BE49-F238E27FC236}">
                <a16:creationId xmlns:a16="http://schemas.microsoft.com/office/drawing/2014/main" id="{DEB89969-203B-16CE-969B-9B077BF1CD05}"/>
              </a:ext>
            </a:extLst>
          </p:cNvPr>
          <p:cNvSpPr txBox="1">
            <a:spLocks/>
          </p:cNvSpPr>
          <p:nvPr/>
        </p:nvSpPr>
        <p:spPr>
          <a:xfrm>
            <a:off x="971074" y="3107495"/>
            <a:ext cx="3858900" cy="1172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4800"/>
              <a:buFont typeface="Lilita One"/>
              <a:buNone/>
              <a:defRPr sz="7200" b="1" i="0" u="none" strike="noStrike" cap="none">
                <a:solidFill>
                  <a:schemeClr val="dk1"/>
                </a:solidFill>
                <a:latin typeface="Lilita One"/>
                <a:ea typeface="Lilita One"/>
                <a:cs typeface="Lilita One"/>
                <a:sym typeface="Lilita One"/>
              </a:defRPr>
            </a:lvl1pPr>
            <a:lvl2pPr marR="0" lvl="1" algn="ctr" rtl="0">
              <a:lnSpc>
                <a:spcPct val="100000"/>
              </a:lnSpc>
              <a:spcBef>
                <a:spcPts val="0"/>
              </a:spcBef>
              <a:spcAft>
                <a:spcPts val="0"/>
              </a:spcAft>
              <a:buClr>
                <a:schemeClr val="dk1"/>
              </a:buClr>
              <a:buSzPts val="5200"/>
              <a:buFont typeface="Lilita One"/>
              <a:buNone/>
              <a:defRPr sz="5200" b="0" i="0" u="none" strike="noStrike" cap="none">
                <a:solidFill>
                  <a:schemeClr val="dk1"/>
                </a:solidFill>
                <a:latin typeface="Lilita One"/>
                <a:ea typeface="Lilita One"/>
                <a:cs typeface="Lilita One"/>
                <a:sym typeface="Lilita One"/>
              </a:defRPr>
            </a:lvl2pPr>
            <a:lvl3pPr marR="0" lvl="2" algn="ctr" rtl="0">
              <a:lnSpc>
                <a:spcPct val="100000"/>
              </a:lnSpc>
              <a:spcBef>
                <a:spcPts val="0"/>
              </a:spcBef>
              <a:spcAft>
                <a:spcPts val="0"/>
              </a:spcAft>
              <a:buClr>
                <a:schemeClr val="dk1"/>
              </a:buClr>
              <a:buSzPts val="5200"/>
              <a:buFont typeface="Lilita One"/>
              <a:buNone/>
              <a:defRPr sz="5200" b="0" i="0" u="none" strike="noStrike" cap="none">
                <a:solidFill>
                  <a:schemeClr val="dk1"/>
                </a:solidFill>
                <a:latin typeface="Lilita One"/>
                <a:ea typeface="Lilita One"/>
                <a:cs typeface="Lilita One"/>
                <a:sym typeface="Lilita One"/>
              </a:defRPr>
            </a:lvl3pPr>
            <a:lvl4pPr marR="0" lvl="3" algn="ctr" rtl="0">
              <a:lnSpc>
                <a:spcPct val="100000"/>
              </a:lnSpc>
              <a:spcBef>
                <a:spcPts val="0"/>
              </a:spcBef>
              <a:spcAft>
                <a:spcPts val="0"/>
              </a:spcAft>
              <a:buClr>
                <a:schemeClr val="dk1"/>
              </a:buClr>
              <a:buSzPts val="5200"/>
              <a:buFont typeface="Lilita One"/>
              <a:buNone/>
              <a:defRPr sz="5200" b="0" i="0" u="none" strike="noStrike" cap="none">
                <a:solidFill>
                  <a:schemeClr val="dk1"/>
                </a:solidFill>
                <a:latin typeface="Lilita One"/>
                <a:ea typeface="Lilita One"/>
                <a:cs typeface="Lilita One"/>
                <a:sym typeface="Lilita One"/>
              </a:defRPr>
            </a:lvl4pPr>
            <a:lvl5pPr marR="0" lvl="4" algn="ctr" rtl="0">
              <a:lnSpc>
                <a:spcPct val="100000"/>
              </a:lnSpc>
              <a:spcBef>
                <a:spcPts val="0"/>
              </a:spcBef>
              <a:spcAft>
                <a:spcPts val="0"/>
              </a:spcAft>
              <a:buClr>
                <a:schemeClr val="dk1"/>
              </a:buClr>
              <a:buSzPts val="5200"/>
              <a:buFont typeface="Lilita One"/>
              <a:buNone/>
              <a:defRPr sz="5200" b="0" i="0" u="none" strike="noStrike" cap="none">
                <a:solidFill>
                  <a:schemeClr val="dk1"/>
                </a:solidFill>
                <a:latin typeface="Lilita One"/>
                <a:ea typeface="Lilita One"/>
                <a:cs typeface="Lilita One"/>
                <a:sym typeface="Lilita One"/>
              </a:defRPr>
            </a:lvl5pPr>
            <a:lvl6pPr marR="0" lvl="5" algn="ctr" rtl="0">
              <a:lnSpc>
                <a:spcPct val="100000"/>
              </a:lnSpc>
              <a:spcBef>
                <a:spcPts val="0"/>
              </a:spcBef>
              <a:spcAft>
                <a:spcPts val="0"/>
              </a:spcAft>
              <a:buClr>
                <a:schemeClr val="dk1"/>
              </a:buClr>
              <a:buSzPts val="5200"/>
              <a:buFont typeface="Lilita One"/>
              <a:buNone/>
              <a:defRPr sz="5200" b="0" i="0" u="none" strike="noStrike" cap="none">
                <a:solidFill>
                  <a:schemeClr val="dk1"/>
                </a:solidFill>
                <a:latin typeface="Lilita One"/>
                <a:ea typeface="Lilita One"/>
                <a:cs typeface="Lilita One"/>
                <a:sym typeface="Lilita One"/>
              </a:defRPr>
            </a:lvl6pPr>
            <a:lvl7pPr marR="0" lvl="6" algn="ctr" rtl="0">
              <a:lnSpc>
                <a:spcPct val="100000"/>
              </a:lnSpc>
              <a:spcBef>
                <a:spcPts val="0"/>
              </a:spcBef>
              <a:spcAft>
                <a:spcPts val="0"/>
              </a:spcAft>
              <a:buClr>
                <a:schemeClr val="dk1"/>
              </a:buClr>
              <a:buSzPts val="5200"/>
              <a:buFont typeface="Lilita One"/>
              <a:buNone/>
              <a:defRPr sz="5200" b="0" i="0" u="none" strike="noStrike" cap="none">
                <a:solidFill>
                  <a:schemeClr val="dk1"/>
                </a:solidFill>
                <a:latin typeface="Lilita One"/>
                <a:ea typeface="Lilita One"/>
                <a:cs typeface="Lilita One"/>
                <a:sym typeface="Lilita One"/>
              </a:defRPr>
            </a:lvl7pPr>
            <a:lvl8pPr marR="0" lvl="7" algn="ctr" rtl="0">
              <a:lnSpc>
                <a:spcPct val="100000"/>
              </a:lnSpc>
              <a:spcBef>
                <a:spcPts val="0"/>
              </a:spcBef>
              <a:spcAft>
                <a:spcPts val="0"/>
              </a:spcAft>
              <a:buClr>
                <a:schemeClr val="dk1"/>
              </a:buClr>
              <a:buSzPts val="5200"/>
              <a:buFont typeface="Lilita One"/>
              <a:buNone/>
              <a:defRPr sz="5200" b="0" i="0" u="none" strike="noStrike" cap="none">
                <a:solidFill>
                  <a:schemeClr val="dk1"/>
                </a:solidFill>
                <a:latin typeface="Lilita One"/>
                <a:ea typeface="Lilita One"/>
                <a:cs typeface="Lilita One"/>
                <a:sym typeface="Lilita One"/>
              </a:defRPr>
            </a:lvl8pPr>
            <a:lvl9pPr marR="0" lvl="8" algn="ctr" rtl="0">
              <a:lnSpc>
                <a:spcPct val="100000"/>
              </a:lnSpc>
              <a:spcBef>
                <a:spcPts val="0"/>
              </a:spcBef>
              <a:spcAft>
                <a:spcPts val="0"/>
              </a:spcAft>
              <a:buClr>
                <a:schemeClr val="dk1"/>
              </a:buClr>
              <a:buSzPts val="5200"/>
              <a:buFont typeface="Lilita One"/>
              <a:buNone/>
              <a:defRPr sz="5200" b="0" i="0" u="none" strike="noStrike" cap="none">
                <a:solidFill>
                  <a:schemeClr val="dk1"/>
                </a:solidFill>
                <a:latin typeface="Lilita One"/>
                <a:ea typeface="Lilita One"/>
                <a:cs typeface="Lilita One"/>
                <a:sym typeface="Lilita One"/>
              </a:defRPr>
            </a:lvl9pPr>
          </a:lstStyle>
          <a:p>
            <a:r>
              <a:rPr lang="en-US" sz="8000">
                <a:latin typeface="UTM Guanine" panose="02040603050506020204" pitchFamily="18" charset="0"/>
              </a:rPr>
              <a:t>Luyện viết </a:t>
            </a:r>
          </a:p>
          <a:p>
            <a:r>
              <a:rPr lang="en-US" sz="8000">
                <a:latin typeface="UTM Guanine" panose="02040603050506020204" pitchFamily="18" charset="0"/>
              </a:rPr>
              <a:t>từ khó</a:t>
            </a:r>
          </a:p>
        </p:txBody>
      </p:sp>
      <p:pic>
        <p:nvPicPr>
          <p:cNvPr id="5" name="Google Shape;366;p31">
            <a:extLst>
              <a:ext uri="{FF2B5EF4-FFF2-40B4-BE49-F238E27FC236}">
                <a16:creationId xmlns:a16="http://schemas.microsoft.com/office/drawing/2014/main" id="{59D4E9AA-8269-3DDD-B88B-E4F42D1E3EC9}"/>
              </a:ext>
            </a:extLst>
          </p:cNvPr>
          <p:cNvPicPr preferRelativeResize="0"/>
          <p:nvPr/>
        </p:nvPicPr>
        <p:blipFill rotWithShape="1">
          <a:blip r:embed="rId3">
            <a:alphaModFix/>
          </a:blip>
          <a:srcRect l="24881" r="24881"/>
          <a:stretch/>
        </p:blipFill>
        <p:spPr>
          <a:xfrm flipH="1">
            <a:off x="4727651" y="-1063225"/>
            <a:ext cx="3178656" cy="6206725"/>
          </a:xfrm>
          <a:prstGeom prst="rect">
            <a:avLst/>
          </a:prstGeom>
          <a:noFill/>
          <a:ln>
            <a:noFill/>
          </a:ln>
        </p:spPr>
      </p:pic>
      <p:sp>
        <p:nvSpPr>
          <p:cNvPr id="7" name="Google Shape;367;p31">
            <a:extLst>
              <a:ext uri="{FF2B5EF4-FFF2-40B4-BE49-F238E27FC236}">
                <a16:creationId xmlns:a16="http://schemas.microsoft.com/office/drawing/2014/main" id="{0D7F6A2D-AF12-41BE-D8AE-6C5E8642D689}"/>
              </a:ext>
            </a:extLst>
          </p:cNvPr>
          <p:cNvSpPr txBox="1">
            <a:spLocks/>
          </p:cNvSpPr>
          <p:nvPr/>
        </p:nvSpPr>
        <p:spPr>
          <a:xfrm rot="599198">
            <a:off x="5710642" y="1390851"/>
            <a:ext cx="1212674" cy="97662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400">
                <a:latin typeface="#9Slide07 Stormtrooper" panose="020B0500000000000000" pitchFamily="34" charset="0"/>
              </a:rPr>
              <a:t>02</a:t>
            </a:r>
          </a:p>
        </p:txBody>
      </p:sp>
      <p:pic>
        <p:nvPicPr>
          <p:cNvPr id="8" name="Google Shape;325;p28">
            <a:extLst>
              <a:ext uri="{FF2B5EF4-FFF2-40B4-BE49-F238E27FC236}">
                <a16:creationId xmlns:a16="http://schemas.microsoft.com/office/drawing/2014/main" id="{B8416FF6-7727-6D77-5657-738AC0082786}"/>
              </a:ext>
            </a:extLst>
          </p:cNvPr>
          <p:cNvPicPr preferRelativeResize="0"/>
          <p:nvPr/>
        </p:nvPicPr>
        <p:blipFill rotWithShape="1">
          <a:blip r:embed="rId4">
            <a:alphaModFix/>
          </a:blip>
          <a:srcRect l="4755" t="5838" r="5178"/>
          <a:stretch/>
        </p:blipFill>
        <p:spPr>
          <a:xfrm flipH="1">
            <a:off x="6821980" y="3076642"/>
            <a:ext cx="2322020" cy="224142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6" presetClass="entr" presetSubtype="37"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outVertical)">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7" grpId="0"/>
    </p:bldLst>
  </p:timing>
</p:sld>
</file>

<file path=ppt/theme/theme1.xml><?xml version="1.0" encoding="utf-8"?>
<a:theme xmlns:a="http://schemas.openxmlformats.org/drawingml/2006/main" name="Longtaitou Festival Minitheme by Slidesgo">
  <a:themeElements>
    <a:clrScheme name="Simple Light">
      <a:dk1>
        <a:srgbClr val="462F30"/>
      </a:dk1>
      <a:lt1>
        <a:srgbClr val="E7482E"/>
      </a:lt1>
      <a:dk2>
        <a:srgbClr val="FCF0C7"/>
      </a:dk2>
      <a:lt2>
        <a:srgbClr val="FFFFFF"/>
      </a:lt2>
      <a:accent1>
        <a:srgbClr val="FFFFFF"/>
      </a:accent1>
      <a:accent2>
        <a:srgbClr val="FFFFFF"/>
      </a:accent2>
      <a:accent3>
        <a:srgbClr val="FFFFFF"/>
      </a:accent3>
      <a:accent4>
        <a:srgbClr val="FFFFFF"/>
      </a:accent4>
      <a:accent5>
        <a:srgbClr val="FFFFFF"/>
      </a:accent5>
      <a:accent6>
        <a:srgbClr val="FFFFFF"/>
      </a:accent6>
      <a:hlink>
        <a:srgbClr val="462F3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302</TotalTime>
  <Words>769</Words>
  <Application>Microsoft Office PowerPoint</Application>
  <PresentationFormat>On-screen Show (16:9)</PresentationFormat>
  <Paragraphs>94</Paragraphs>
  <Slides>21</Slides>
  <Notes>19</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21</vt:i4>
      </vt:variant>
    </vt:vector>
  </HeadingPairs>
  <TitlesOfParts>
    <vt:vector size="38" baseType="lpstr">
      <vt:lpstr>Lilita One</vt:lpstr>
      <vt:lpstr>Montserrat Medium</vt:lpstr>
      <vt:lpstr>Cambria</vt:lpstr>
      <vt:lpstr>#9Slide07 Stormtrooper</vt:lpstr>
      <vt:lpstr>UTM Eremitage</vt:lpstr>
      <vt:lpstr>UTM Guanine</vt:lpstr>
      <vt:lpstr>UTM Americana</vt:lpstr>
      <vt:lpstr>#9Slide05 SVNHeroe Pro</vt:lpstr>
      <vt:lpstr>UTM Avo</vt:lpstr>
      <vt:lpstr>Patrick Hand</vt:lpstr>
      <vt:lpstr>Arial</vt:lpstr>
      <vt:lpstr>Lora</vt:lpstr>
      <vt:lpstr>Roboto</vt:lpstr>
      <vt:lpstr>#9Slide07 HoneyCream</vt:lpstr>
      <vt:lpstr>#9Slide05 RollingPen </vt:lpstr>
      <vt:lpstr>UTM Futura Extra</vt:lpstr>
      <vt:lpstr>Longtaitou Festival Minitheme by Slidesgo</vt:lpstr>
      <vt:lpstr>Chính tả</vt:lpstr>
      <vt:lpstr>02</vt:lpstr>
      <vt:lpstr>Tìm hiểu bài</vt:lpstr>
      <vt:lpstr>PowerPoint Presentation</vt:lpstr>
      <vt:lpstr>PowerPoint Presentation</vt:lpstr>
      <vt:lpstr>PowerPoint Presentation</vt:lpstr>
      <vt:lpstr>PowerPoint Presentation</vt:lpstr>
      <vt:lpstr>PowerPoint Presentation</vt:lpstr>
      <vt:lpstr>PowerPoint Presentation</vt:lpstr>
      <vt:lpstr>Chính tả</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Dặn dò</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LONGTAITOU FESTIVAL</dc:title>
  <dc:creator>Diệu Hiền MNT</dc:creator>
  <cp:keywords>Diệu Hiền MNT</cp:keywords>
  <cp:lastModifiedBy>Lan Anh Dương</cp:lastModifiedBy>
  <cp:revision>36</cp:revision>
  <dcterms:modified xsi:type="dcterms:W3CDTF">2023-07-20T16:19:47Z</dcterms:modified>
</cp:coreProperties>
</file>