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62" r:id="rId2"/>
    <p:sldId id="269" r:id="rId3"/>
    <p:sldId id="256" r:id="rId4"/>
    <p:sldId id="266" r:id="rId5"/>
    <p:sldId id="369" r:id="rId6"/>
    <p:sldId id="282" r:id="rId7"/>
    <p:sldId id="284" r:id="rId8"/>
    <p:sldId id="363" r:id="rId9"/>
    <p:sldId id="268" r:id="rId10"/>
    <p:sldId id="365" r:id="rId11"/>
    <p:sldId id="366" r:id="rId12"/>
    <p:sldId id="264" r:id="rId13"/>
    <p:sldId id="367" r:id="rId14"/>
    <p:sldId id="285" r:id="rId15"/>
    <p:sldId id="368" r:id="rId16"/>
    <p:sldId id="267" r:id="rId17"/>
    <p:sldId id="370" r:id="rId18"/>
    <p:sldId id="270" r:id="rId19"/>
    <p:sldId id="272" r:id="rId20"/>
    <p:sldId id="280" r:id="rId21"/>
    <p:sldId id="286" r:id="rId22"/>
    <p:sldId id="274" r:id="rId23"/>
    <p:sldId id="276" r:id="rId24"/>
    <p:sldId id="271" r:id="rId25"/>
    <p:sldId id="275" r:id="rId26"/>
    <p:sldId id="283"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9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EED8"/>
    <a:srgbClr val="00AFA2"/>
    <a:srgbClr val="C5F5DF"/>
    <a:srgbClr val="EC8E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086" autoAdjust="0"/>
    <p:restoredTop sz="94660"/>
  </p:normalViewPr>
  <p:slideViewPr>
    <p:cSldViewPr snapToGrid="0" showGuides="1">
      <p:cViewPr varScale="1">
        <p:scale>
          <a:sx n="72" d="100"/>
          <a:sy n="72" d="100"/>
        </p:scale>
        <p:origin x="408" y="66"/>
      </p:cViewPr>
      <p:guideLst>
        <p:guide orient="horz" pos="2183"/>
        <p:guide pos="3908"/>
      </p:guideLst>
    </p:cSldViewPr>
  </p:slideViewPr>
  <p:notesTextViewPr>
    <p:cViewPr>
      <p:scale>
        <a:sx n="1" d="1"/>
        <a:sy n="1" d="1"/>
      </p:scale>
      <p:origin x="0" y="0"/>
    </p:cViewPr>
  </p:notesTextViewPr>
  <p:sorterViewPr>
    <p:cViewPr varScale="1">
      <p:scale>
        <a:sx n="1" d="1"/>
        <a:sy n="1" d="1"/>
      </p:scale>
      <p:origin x="0" y="-866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BC4C1A-6E15-4417-94BA-DB968A4E8651}"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9669E-AAEA-4EB7-AA55-854387BDD928}" type="slidenum">
              <a:rPr lang="zh-CN" altLang="en-US" smtClean="0"/>
              <a:t>‹#›</a:t>
            </a:fld>
            <a:endParaRPr lang="zh-CN" altLang="en-US"/>
          </a:p>
        </p:txBody>
      </p:sp>
    </p:spTree>
    <p:extLst>
      <p:ext uri="{BB962C8B-B14F-4D97-AF65-F5344CB8AC3E}">
        <p14:creationId xmlns:p14="http://schemas.microsoft.com/office/powerpoint/2010/main" val="1510551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extLst>
      <p:ext uri="{BB962C8B-B14F-4D97-AF65-F5344CB8AC3E}">
        <p14:creationId xmlns:p14="http://schemas.microsoft.com/office/powerpoint/2010/main" val="1891009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486377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17</a:t>
            </a:fld>
            <a:endParaRPr lang="zh-CN" altLang="en-US"/>
          </a:p>
        </p:txBody>
      </p:sp>
    </p:spTree>
    <p:extLst>
      <p:ext uri="{BB962C8B-B14F-4D97-AF65-F5344CB8AC3E}">
        <p14:creationId xmlns:p14="http://schemas.microsoft.com/office/powerpoint/2010/main" val="1377708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extLst>
      <p:ext uri="{BB962C8B-B14F-4D97-AF65-F5344CB8AC3E}">
        <p14:creationId xmlns:p14="http://schemas.microsoft.com/office/powerpoint/2010/main" val="3296431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19</a:t>
            </a:fld>
            <a:endParaRPr lang="zh-CN" altLang="en-US"/>
          </a:p>
        </p:txBody>
      </p:sp>
    </p:spTree>
    <p:extLst>
      <p:ext uri="{BB962C8B-B14F-4D97-AF65-F5344CB8AC3E}">
        <p14:creationId xmlns:p14="http://schemas.microsoft.com/office/powerpoint/2010/main" val="1093574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4218978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2600561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23</a:t>
            </a:fld>
            <a:endParaRPr lang="zh-CN" altLang="en-US"/>
          </a:p>
        </p:txBody>
      </p:sp>
    </p:spTree>
    <p:extLst>
      <p:ext uri="{BB962C8B-B14F-4D97-AF65-F5344CB8AC3E}">
        <p14:creationId xmlns:p14="http://schemas.microsoft.com/office/powerpoint/2010/main" val="3925412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24</a:t>
            </a:fld>
            <a:endParaRPr lang="zh-CN" altLang="en-US"/>
          </a:p>
        </p:txBody>
      </p:sp>
    </p:spTree>
    <p:extLst>
      <p:ext uri="{BB962C8B-B14F-4D97-AF65-F5344CB8AC3E}">
        <p14:creationId xmlns:p14="http://schemas.microsoft.com/office/powerpoint/2010/main" val="216402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25</a:t>
            </a:fld>
            <a:endParaRPr lang="zh-CN" altLang="en-US"/>
          </a:p>
        </p:txBody>
      </p:sp>
    </p:spTree>
    <p:extLst>
      <p:ext uri="{BB962C8B-B14F-4D97-AF65-F5344CB8AC3E}">
        <p14:creationId xmlns:p14="http://schemas.microsoft.com/office/powerpoint/2010/main" val="173838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a:t>
            </a:fld>
            <a:endParaRPr lang="zh-CN" altLang="en-US"/>
          </a:p>
        </p:txBody>
      </p:sp>
    </p:spTree>
    <p:extLst>
      <p:ext uri="{BB962C8B-B14F-4D97-AF65-F5344CB8AC3E}">
        <p14:creationId xmlns:p14="http://schemas.microsoft.com/office/powerpoint/2010/main" val="1673755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extLst>
      <p:ext uri="{BB962C8B-B14F-4D97-AF65-F5344CB8AC3E}">
        <p14:creationId xmlns:p14="http://schemas.microsoft.com/office/powerpoint/2010/main" val="782856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3544729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307279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3779775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12</a:t>
            </a:fld>
            <a:endParaRPr lang="zh-CN" altLang="en-US"/>
          </a:p>
        </p:txBody>
      </p:sp>
    </p:spTree>
    <p:extLst>
      <p:ext uri="{BB962C8B-B14F-4D97-AF65-F5344CB8AC3E}">
        <p14:creationId xmlns:p14="http://schemas.microsoft.com/office/powerpoint/2010/main" val="2243424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13</a:t>
            </a:fld>
            <a:endParaRPr lang="zh-CN" altLang="en-US"/>
          </a:p>
        </p:txBody>
      </p:sp>
    </p:spTree>
    <p:extLst>
      <p:ext uri="{BB962C8B-B14F-4D97-AF65-F5344CB8AC3E}">
        <p14:creationId xmlns:p14="http://schemas.microsoft.com/office/powerpoint/2010/main" val="3663542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extLst>
      <p:ext uri="{BB962C8B-B14F-4D97-AF65-F5344CB8AC3E}">
        <p14:creationId xmlns:p14="http://schemas.microsoft.com/office/powerpoint/2010/main" val="3818684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4905B69-0437-40B8-BC96-335AFF9BA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a:extLst>
              <a:ext uri="{FF2B5EF4-FFF2-40B4-BE49-F238E27FC236}">
                <a16:creationId xmlns:a16="http://schemas.microsoft.com/office/drawing/2014/main" id="{7B43423C-9F8F-45F7-A265-B2AE51BC79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06328" y="-46022"/>
            <a:ext cx="3185672" cy="2888343"/>
          </a:xfrm>
          <a:prstGeom prst="rect">
            <a:avLst/>
          </a:prstGeom>
        </p:spPr>
      </p:pic>
      <p:pic>
        <p:nvPicPr>
          <p:cNvPr id="12" name="图片 11">
            <a:extLst>
              <a:ext uri="{FF2B5EF4-FFF2-40B4-BE49-F238E27FC236}">
                <a16:creationId xmlns:a16="http://schemas.microsoft.com/office/drawing/2014/main" id="{33D73B7C-138D-4058-921B-FCF6848313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2397864"/>
            <a:ext cx="1538514" cy="3721058"/>
          </a:xfrm>
          <a:prstGeom prst="rect">
            <a:avLst/>
          </a:prstGeom>
        </p:spPr>
      </p:pic>
      <p:pic>
        <p:nvPicPr>
          <p:cNvPr id="14" name="图片 13">
            <a:extLst>
              <a:ext uri="{FF2B5EF4-FFF2-40B4-BE49-F238E27FC236}">
                <a16:creationId xmlns:a16="http://schemas.microsoft.com/office/drawing/2014/main" id="{8E7FEC80-A326-4DBF-8BE6-4CF54E262F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96000" y="101162"/>
            <a:ext cx="5522458" cy="1496860"/>
          </a:xfrm>
          <a:prstGeom prst="rect">
            <a:avLst/>
          </a:prstGeom>
        </p:spPr>
      </p:pic>
      <p:pic>
        <p:nvPicPr>
          <p:cNvPr id="16" name="图片 15">
            <a:extLst>
              <a:ext uri="{FF2B5EF4-FFF2-40B4-BE49-F238E27FC236}">
                <a16:creationId xmlns:a16="http://schemas.microsoft.com/office/drawing/2014/main" id="{E6E7F19A-753D-4176-8253-8491B93E153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85828" y="3717194"/>
            <a:ext cx="2206171" cy="3140805"/>
          </a:xfrm>
          <a:prstGeom prst="rect">
            <a:avLst/>
          </a:prstGeom>
        </p:spPr>
      </p:pic>
      <p:pic>
        <p:nvPicPr>
          <p:cNvPr id="18" name="图片 17">
            <a:extLst>
              <a:ext uri="{FF2B5EF4-FFF2-40B4-BE49-F238E27FC236}">
                <a16:creationId xmlns:a16="http://schemas.microsoft.com/office/drawing/2014/main" id="{50B65B6F-70E0-4E33-82E7-A723DF0D7C2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flipH="1">
            <a:off x="0" y="1398150"/>
            <a:ext cx="5800232" cy="5454981"/>
          </a:xfrm>
          <a:prstGeom prst="rect">
            <a:avLst/>
          </a:prstGeom>
        </p:spPr>
      </p:pic>
    </p:spTree>
    <p:extLst>
      <p:ext uri="{BB962C8B-B14F-4D97-AF65-F5344CB8AC3E}">
        <p14:creationId xmlns:p14="http://schemas.microsoft.com/office/powerpoint/2010/main" val="185250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2745E1-1B66-43AB-A73B-118B308C9E0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D9133C4-D109-4EDF-B5D7-098EF070EA5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CCBC90-2D11-4221-9136-061B135B5BE6}"/>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AA4F6039-CD74-4555-88DC-9B59F5DA42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21B0CB7-FCD5-444C-9AA3-737BE27CAE27}"/>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1549221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A5B206-71CA-47CC-8792-D1010CDC9421}"/>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C026DC9-4E4E-4BE3-8BF1-25755AA2DBA0}"/>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DBA93B-6AED-4EB9-B0F0-90FE72DF097C}"/>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4F602173-818D-4FE2-B3E7-7987EA52487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DB9BCD-D06F-412C-B33C-58558DDCA142}"/>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3347155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52427218-8F7D-48EC-A39D-563D9619E50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36297"/>
          <a:stretch/>
        </p:blipFill>
        <p:spPr>
          <a:xfrm>
            <a:off x="-38101" y="5171468"/>
            <a:ext cx="12192000" cy="1698043"/>
          </a:xfrm>
          <a:prstGeom prst="rect">
            <a:avLst/>
          </a:prstGeom>
          <a:effectLst>
            <a:outerShdw blurRad="50800" dist="38100" dir="16200000" rotWithShape="0">
              <a:prstClr val="black">
                <a:alpha val="40000"/>
              </a:prstClr>
            </a:outerShdw>
          </a:effectLst>
        </p:spPr>
      </p:pic>
      <p:sp>
        <p:nvSpPr>
          <p:cNvPr id="2" name="文本框 1">
            <a:extLst>
              <a:ext uri="{FF2B5EF4-FFF2-40B4-BE49-F238E27FC236}">
                <a16:creationId xmlns:a16="http://schemas.microsoft.com/office/drawing/2014/main" id="{614B2231-F0D7-434F-8F3E-25B8867FB2A7}"/>
              </a:ext>
            </a:extLst>
          </p:cNvPr>
          <p:cNvSpPr txBox="1"/>
          <p:nvPr userDrawn="1"/>
        </p:nvSpPr>
        <p:spPr>
          <a:xfrm rot="16200000" flipH="1" flipV="1">
            <a:off x="2676561" y="-2676561"/>
            <a:ext cx="6838879" cy="12192000"/>
          </a:xfrm>
          <a:custGeom>
            <a:avLst/>
            <a:gdLst/>
            <a:ahLst/>
            <a:cxnLst/>
            <a:rect l="l" t="t" r="r" b="b"/>
            <a:pathLst>
              <a:path w="6838879" h="12192000">
                <a:moveTo>
                  <a:pt x="6198701" y="6036069"/>
                </a:moveTo>
                <a:cubicBezTo>
                  <a:pt x="6198701" y="3378796"/>
                  <a:pt x="6201583" y="1425175"/>
                  <a:pt x="6207675" y="175208"/>
                </a:cubicBezTo>
                <a:lnTo>
                  <a:pt x="6208599" y="0"/>
                </a:lnTo>
                <a:lnTo>
                  <a:pt x="6828449" y="0"/>
                </a:lnTo>
                <a:lnTo>
                  <a:pt x="6829252" y="165842"/>
                </a:lnTo>
                <a:cubicBezTo>
                  <a:pt x="6831871" y="742750"/>
                  <a:pt x="6833935" y="1420805"/>
                  <a:pt x="6835605" y="2200006"/>
                </a:cubicBezTo>
                <a:cubicBezTo>
                  <a:pt x="6837833" y="3238940"/>
                  <a:pt x="6838879" y="4517627"/>
                  <a:pt x="6838879" y="6036069"/>
                </a:cubicBezTo>
                <a:cubicBezTo>
                  <a:pt x="6838879" y="8763271"/>
                  <a:pt x="6835998" y="10756226"/>
                  <a:pt x="6829905" y="12014934"/>
                </a:cubicBezTo>
                <a:lnTo>
                  <a:pt x="6828977" y="12192000"/>
                </a:lnTo>
                <a:lnTo>
                  <a:pt x="6208955" y="12192000"/>
                </a:lnTo>
                <a:lnTo>
                  <a:pt x="6207675" y="11942821"/>
                </a:lnTo>
                <a:cubicBezTo>
                  <a:pt x="6201583" y="10662260"/>
                  <a:pt x="6198701" y="8693343"/>
                  <a:pt x="6198701" y="6036069"/>
                </a:cubicBezTo>
                <a:close/>
                <a:moveTo>
                  <a:pt x="5388769" y="6036069"/>
                </a:moveTo>
                <a:cubicBezTo>
                  <a:pt x="5388769" y="3378796"/>
                  <a:pt x="5391650" y="1425175"/>
                  <a:pt x="5397743" y="175208"/>
                </a:cubicBezTo>
                <a:lnTo>
                  <a:pt x="5398665" y="0"/>
                </a:lnTo>
                <a:lnTo>
                  <a:pt x="6018517" y="0"/>
                </a:lnTo>
                <a:lnTo>
                  <a:pt x="6019321" y="165842"/>
                </a:lnTo>
                <a:cubicBezTo>
                  <a:pt x="6021939" y="742750"/>
                  <a:pt x="6024004" y="1420805"/>
                  <a:pt x="6025675" y="2200006"/>
                </a:cubicBezTo>
                <a:cubicBezTo>
                  <a:pt x="6027901" y="3238940"/>
                  <a:pt x="6028948" y="4517627"/>
                  <a:pt x="6028948" y="6036069"/>
                </a:cubicBezTo>
                <a:cubicBezTo>
                  <a:pt x="6028948" y="8763270"/>
                  <a:pt x="6026066" y="10756226"/>
                  <a:pt x="6019973" y="12014934"/>
                </a:cubicBezTo>
                <a:lnTo>
                  <a:pt x="6019045" y="12192000"/>
                </a:lnTo>
                <a:lnTo>
                  <a:pt x="5399021" y="12192000"/>
                </a:lnTo>
                <a:lnTo>
                  <a:pt x="5397743" y="11942821"/>
                </a:lnTo>
                <a:cubicBezTo>
                  <a:pt x="5391650" y="10662260"/>
                  <a:pt x="5388769" y="8693343"/>
                  <a:pt x="5388769" y="6036069"/>
                </a:cubicBezTo>
                <a:close/>
                <a:moveTo>
                  <a:pt x="4578835" y="6036069"/>
                </a:moveTo>
                <a:cubicBezTo>
                  <a:pt x="4578835" y="3378796"/>
                  <a:pt x="4581717" y="1425175"/>
                  <a:pt x="4587809" y="175208"/>
                </a:cubicBezTo>
                <a:lnTo>
                  <a:pt x="4588732" y="0"/>
                </a:lnTo>
                <a:lnTo>
                  <a:pt x="5208583" y="0"/>
                </a:lnTo>
                <a:lnTo>
                  <a:pt x="5209387" y="165842"/>
                </a:lnTo>
                <a:cubicBezTo>
                  <a:pt x="5212007" y="742750"/>
                  <a:pt x="5214071" y="1420805"/>
                  <a:pt x="5215742" y="2200006"/>
                </a:cubicBezTo>
                <a:cubicBezTo>
                  <a:pt x="5217968" y="3238940"/>
                  <a:pt x="5219013" y="4517627"/>
                  <a:pt x="5219013" y="6036069"/>
                </a:cubicBezTo>
                <a:cubicBezTo>
                  <a:pt x="5219013" y="8763270"/>
                  <a:pt x="5216133" y="10756226"/>
                  <a:pt x="5210041" y="12014934"/>
                </a:cubicBezTo>
                <a:lnTo>
                  <a:pt x="5209113" y="12192000"/>
                </a:lnTo>
                <a:lnTo>
                  <a:pt x="4589088" y="12192000"/>
                </a:lnTo>
                <a:lnTo>
                  <a:pt x="4587809" y="11942821"/>
                </a:lnTo>
                <a:cubicBezTo>
                  <a:pt x="4581717" y="10662260"/>
                  <a:pt x="4578835" y="8693343"/>
                  <a:pt x="4578835" y="6036069"/>
                </a:cubicBezTo>
                <a:close/>
                <a:moveTo>
                  <a:pt x="3768902" y="6036069"/>
                </a:moveTo>
                <a:cubicBezTo>
                  <a:pt x="3768902" y="3378796"/>
                  <a:pt x="3771783" y="1425175"/>
                  <a:pt x="3777876" y="175208"/>
                </a:cubicBezTo>
                <a:lnTo>
                  <a:pt x="3778799" y="0"/>
                </a:lnTo>
                <a:lnTo>
                  <a:pt x="4398651" y="0"/>
                </a:lnTo>
                <a:lnTo>
                  <a:pt x="4399454" y="165842"/>
                </a:lnTo>
                <a:cubicBezTo>
                  <a:pt x="4402073" y="742750"/>
                  <a:pt x="4404138" y="1420805"/>
                  <a:pt x="4405808" y="2200006"/>
                </a:cubicBezTo>
                <a:cubicBezTo>
                  <a:pt x="4408035" y="3238940"/>
                  <a:pt x="4409081" y="4517627"/>
                  <a:pt x="4409081" y="6036069"/>
                </a:cubicBezTo>
                <a:cubicBezTo>
                  <a:pt x="4409081" y="8763270"/>
                  <a:pt x="4406199" y="10756226"/>
                  <a:pt x="4400107" y="12014934"/>
                </a:cubicBezTo>
                <a:lnTo>
                  <a:pt x="4399179" y="12192000"/>
                </a:lnTo>
                <a:lnTo>
                  <a:pt x="3779155" y="12192000"/>
                </a:lnTo>
                <a:lnTo>
                  <a:pt x="3777875" y="11942821"/>
                </a:lnTo>
                <a:cubicBezTo>
                  <a:pt x="3771783" y="10662260"/>
                  <a:pt x="3768902" y="8693343"/>
                  <a:pt x="3768902" y="6036069"/>
                </a:cubicBezTo>
                <a:close/>
                <a:moveTo>
                  <a:pt x="2958968" y="6036069"/>
                </a:moveTo>
                <a:cubicBezTo>
                  <a:pt x="2958968" y="3378796"/>
                  <a:pt x="2961851" y="1425175"/>
                  <a:pt x="2967943" y="175208"/>
                </a:cubicBezTo>
                <a:lnTo>
                  <a:pt x="2968866" y="0"/>
                </a:lnTo>
                <a:lnTo>
                  <a:pt x="3588717" y="0"/>
                </a:lnTo>
                <a:lnTo>
                  <a:pt x="3589521" y="165842"/>
                </a:lnTo>
                <a:cubicBezTo>
                  <a:pt x="3592140" y="742750"/>
                  <a:pt x="3594204" y="1420805"/>
                  <a:pt x="3595875" y="2200006"/>
                </a:cubicBezTo>
                <a:cubicBezTo>
                  <a:pt x="3598102" y="3238940"/>
                  <a:pt x="3599148" y="4517627"/>
                  <a:pt x="3599148" y="6036069"/>
                </a:cubicBezTo>
                <a:cubicBezTo>
                  <a:pt x="3599148" y="8763270"/>
                  <a:pt x="3596265" y="10756226"/>
                  <a:pt x="3590173" y="12014934"/>
                </a:cubicBezTo>
                <a:lnTo>
                  <a:pt x="3589245" y="12192000"/>
                </a:lnTo>
                <a:lnTo>
                  <a:pt x="2969222" y="12192000"/>
                </a:lnTo>
                <a:lnTo>
                  <a:pt x="2967943" y="11942821"/>
                </a:lnTo>
                <a:cubicBezTo>
                  <a:pt x="2961851" y="10662260"/>
                  <a:pt x="2958968" y="8693343"/>
                  <a:pt x="2958968" y="6036069"/>
                </a:cubicBezTo>
                <a:close/>
                <a:moveTo>
                  <a:pt x="2149035" y="6036069"/>
                </a:moveTo>
                <a:cubicBezTo>
                  <a:pt x="2149035" y="3378796"/>
                  <a:pt x="2151917" y="1425175"/>
                  <a:pt x="2158009" y="175208"/>
                </a:cubicBezTo>
                <a:lnTo>
                  <a:pt x="2158933" y="0"/>
                </a:lnTo>
                <a:lnTo>
                  <a:pt x="2778783" y="0"/>
                </a:lnTo>
                <a:lnTo>
                  <a:pt x="2779587" y="165842"/>
                </a:lnTo>
                <a:cubicBezTo>
                  <a:pt x="2782206" y="742750"/>
                  <a:pt x="2784270" y="1420805"/>
                  <a:pt x="2785941" y="2200006"/>
                </a:cubicBezTo>
                <a:cubicBezTo>
                  <a:pt x="2788168" y="3238940"/>
                  <a:pt x="2789214" y="4517627"/>
                  <a:pt x="2789214" y="6036069"/>
                </a:cubicBezTo>
                <a:cubicBezTo>
                  <a:pt x="2789214" y="8763270"/>
                  <a:pt x="2786332" y="10756226"/>
                  <a:pt x="2780239" y="12014934"/>
                </a:cubicBezTo>
                <a:lnTo>
                  <a:pt x="2779311" y="12192000"/>
                </a:lnTo>
                <a:lnTo>
                  <a:pt x="2159289" y="12192000"/>
                </a:lnTo>
                <a:lnTo>
                  <a:pt x="2158009" y="11942821"/>
                </a:lnTo>
                <a:cubicBezTo>
                  <a:pt x="2151917" y="10662260"/>
                  <a:pt x="2149035" y="8693343"/>
                  <a:pt x="2149035" y="6036069"/>
                </a:cubicBezTo>
                <a:close/>
                <a:moveTo>
                  <a:pt x="1339102" y="6036069"/>
                </a:moveTo>
                <a:cubicBezTo>
                  <a:pt x="1339102" y="3378796"/>
                  <a:pt x="1341984" y="1425175"/>
                  <a:pt x="1348076" y="175208"/>
                </a:cubicBezTo>
                <a:lnTo>
                  <a:pt x="1348999" y="0"/>
                </a:lnTo>
                <a:lnTo>
                  <a:pt x="1968851" y="0"/>
                </a:lnTo>
                <a:lnTo>
                  <a:pt x="1969654" y="165842"/>
                </a:lnTo>
                <a:cubicBezTo>
                  <a:pt x="1972273" y="742750"/>
                  <a:pt x="1974338" y="1420805"/>
                  <a:pt x="1976008" y="2200006"/>
                </a:cubicBezTo>
                <a:cubicBezTo>
                  <a:pt x="1978236" y="3238940"/>
                  <a:pt x="1979281" y="4517627"/>
                  <a:pt x="1979281" y="6036069"/>
                </a:cubicBezTo>
                <a:cubicBezTo>
                  <a:pt x="1979281" y="8763270"/>
                  <a:pt x="1976399" y="10756226"/>
                  <a:pt x="1970307" y="12014934"/>
                </a:cubicBezTo>
                <a:lnTo>
                  <a:pt x="1969379" y="12192000"/>
                </a:lnTo>
                <a:lnTo>
                  <a:pt x="1349355" y="12192000"/>
                </a:lnTo>
                <a:lnTo>
                  <a:pt x="1348076" y="11942821"/>
                </a:lnTo>
                <a:cubicBezTo>
                  <a:pt x="1341983" y="10662260"/>
                  <a:pt x="1339102" y="8693343"/>
                  <a:pt x="1339102" y="6036069"/>
                </a:cubicBezTo>
                <a:close/>
                <a:moveTo>
                  <a:pt x="529168" y="6036069"/>
                </a:moveTo>
                <a:cubicBezTo>
                  <a:pt x="529168" y="3378796"/>
                  <a:pt x="532050" y="1425175"/>
                  <a:pt x="538143" y="175208"/>
                </a:cubicBezTo>
                <a:lnTo>
                  <a:pt x="539066" y="0"/>
                </a:lnTo>
                <a:lnTo>
                  <a:pt x="1158917" y="0"/>
                </a:lnTo>
                <a:lnTo>
                  <a:pt x="1159721" y="165842"/>
                </a:lnTo>
                <a:cubicBezTo>
                  <a:pt x="1162340" y="742750"/>
                  <a:pt x="1164404" y="1420805"/>
                  <a:pt x="1166074" y="2200006"/>
                </a:cubicBezTo>
                <a:cubicBezTo>
                  <a:pt x="1168303" y="3238940"/>
                  <a:pt x="1169347" y="4517627"/>
                  <a:pt x="1169347" y="6036069"/>
                </a:cubicBezTo>
                <a:cubicBezTo>
                  <a:pt x="1169347" y="8763270"/>
                  <a:pt x="1166466" y="10756226"/>
                  <a:pt x="1160374" y="12014934"/>
                </a:cubicBezTo>
                <a:lnTo>
                  <a:pt x="1159446" y="12192000"/>
                </a:lnTo>
                <a:lnTo>
                  <a:pt x="539422" y="12192000"/>
                </a:lnTo>
                <a:lnTo>
                  <a:pt x="538143" y="11942821"/>
                </a:lnTo>
                <a:cubicBezTo>
                  <a:pt x="532050" y="10662260"/>
                  <a:pt x="529168" y="8693343"/>
                  <a:pt x="529168" y="6036069"/>
                </a:cubicBezTo>
                <a:close/>
                <a:moveTo>
                  <a:pt x="0" y="12192000"/>
                </a:moveTo>
                <a:lnTo>
                  <a:pt x="0" y="0"/>
                </a:lnTo>
                <a:lnTo>
                  <a:pt x="348984" y="0"/>
                </a:lnTo>
                <a:lnTo>
                  <a:pt x="349787" y="165842"/>
                </a:lnTo>
                <a:cubicBezTo>
                  <a:pt x="352407" y="742750"/>
                  <a:pt x="354471" y="1420805"/>
                  <a:pt x="356141" y="2200006"/>
                </a:cubicBezTo>
                <a:cubicBezTo>
                  <a:pt x="358369" y="3238940"/>
                  <a:pt x="359415" y="4517627"/>
                  <a:pt x="359415" y="6036069"/>
                </a:cubicBezTo>
                <a:cubicBezTo>
                  <a:pt x="359415" y="8763270"/>
                  <a:pt x="356533" y="10756226"/>
                  <a:pt x="350441" y="12014934"/>
                </a:cubicBezTo>
                <a:lnTo>
                  <a:pt x="349512" y="12192000"/>
                </a:lnTo>
                <a:close/>
              </a:path>
            </a:pathLst>
          </a:custGeom>
          <a:solidFill>
            <a:srgbClr val="54BBAB">
              <a:alpha val="10000"/>
            </a:srgb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zh-CN"/>
            </a:defPPr>
            <a:lvl1pPr algn="ctr">
              <a:defRPr sz="7200">
                <a:solidFill>
                  <a:srgbClr val="54BBAB">
                    <a:alpha val="10000"/>
                  </a:srgbClr>
                </a:solidFill>
              </a:defRPr>
            </a:lvl1pPr>
          </a:lstStyle>
          <a:p>
            <a:endParaRPr lang="zh-CN" altLang="en-US" dirty="0"/>
          </a:p>
        </p:txBody>
      </p:sp>
      <p:grpSp>
        <p:nvGrpSpPr>
          <p:cNvPr id="4" name="组合 3">
            <a:extLst>
              <a:ext uri="{FF2B5EF4-FFF2-40B4-BE49-F238E27FC236}">
                <a16:creationId xmlns:a16="http://schemas.microsoft.com/office/drawing/2014/main" id="{FD9B4543-E8B4-4417-A8B7-6FF98309D431}"/>
              </a:ext>
            </a:extLst>
          </p:cNvPr>
          <p:cNvGrpSpPr/>
          <p:nvPr userDrawn="1"/>
        </p:nvGrpSpPr>
        <p:grpSpPr>
          <a:xfrm flipH="1" flipV="1">
            <a:off x="-150123" y="6021040"/>
            <a:ext cx="12472914" cy="951605"/>
            <a:chOff x="-130792" y="-200025"/>
            <a:chExt cx="12472914" cy="951605"/>
          </a:xfrm>
          <a:effectLst>
            <a:outerShdw blurRad="50800" dist="38100" dir="16200000" rotWithShape="0">
              <a:prstClr val="black">
                <a:alpha val="40000"/>
              </a:prstClr>
            </a:outerShdw>
          </a:effectLst>
        </p:grpSpPr>
        <p:pic>
          <p:nvPicPr>
            <p:cNvPr id="5" name="图片 4">
              <a:extLst>
                <a:ext uri="{FF2B5EF4-FFF2-40B4-BE49-F238E27FC236}">
                  <a16:creationId xmlns:a16="http://schemas.microsoft.com/office/drawing/2014/main" id="{D7699ECE-B7D8-43AB-AFAC-03A69AB8451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0519"/>
            <a:stretch/>
          </p:blipFill>
          <p:spPr>
            <a:xfrm flipV="1">
              <a:off x="-76200" y="-199680"/>
              <a:ext cx="7981950" cy="885480"/>
            </a:xfrm>
            <a:prstGeom prst="rect">
              <a:avLst/>
            </a:prstGeom>
          </p:spPr>
        </p:pic>
        <p:pic>
          <p:nvPicPr>
            <p:cNvPr id="6" name="图片 5">
              <a:extLst>
                <a:ext uri="{FF2B5EF4-FFF2-40B4-BE49-F238E27FC236}">
                  <a16:creationId xmlns:a16="http://schemas.microsoft.com/office/drawing/2014/main" id="{7EFF98B0-4124-409C-94EF-2BB441414B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flipV="1">
              <a:off x="-130792" y="-200025"/>
              <a:ext cx="12472914" cy="951605"/>
            </a:xfrm>
            <a:prstGeom prst="rect">
              <a:avLst/>
            </a:prstGeom>
          </p:spPr>
        </p:pic>
      </p:grpSp>
      <p:grpSp>
        <p:nvGrpSpPr>
          <p:cNvPr id="7" name="组合 6">
            <a:extLst>
              <a:ext uri="{FF2B5EF4-FFF2-40B4-BE49-F238E27FC236}">
                <a16:creationId xmlns:a16="http://schemas.microsoft.com/office/drawing/2014/main" id="{8533E2FA-51F7-4E31-BDB9-B05F8B24563F}"/>
              </a:ext>
            </a:extLst>
          </p:cNvPr>
          <p:cNvGrpSpPr/>
          <p:nvPr userDrawn="1"/>
        </p:nvGrpSpPr>
        <p:grpSpPr>
          <a:xfrm>
            <a:off x="370204" y="5646158"/>
            <a:ext cx="11298642" cy="1355062"/>
            <a:chOff x="370204" y="5646158"/>
            <a:chExt cx="11298642" cy="1355062"/>
          </a:xfrm>
        </p:grpSpPr>
        <p:pic>
          <p:nvPicPr>
            <p:cNvPr id="8" name="图片 7">
              <a:extLst>
                <a:ext uri="{FF2B5EF4-FFF2-40B4-BE49-F238E27FC236}">
                  <a16:creationId xmlns:a16="http://schemas.microsoft.com/office/drawing/2014/main" id="{69213BAF-1DB9-4F80-B5B1-F51847FB2B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1402" y="5646158"/>
              <a:ext cx="957444" cy="1355062"/>
            </a:xfrm>
            <a:prstGeom prst="rect">
              <a:avLst/>
            </a:prstGeom>
            <a:effectLst>
              <a:outerShdw blurRad="50800" dist="38100" dir="2700000" algn="tl" rotWithShape="0">
                <a:prstClr val="black">
                  <a:alpha val="40000"/>
                </a:prstClr>
              </a:outerShdw>
            </a:effectLst>
          </p:spPr>
        </p:pic>
        <p:pic>
          <p:nvPicPr>
            <p:cNvPr id="9" name="图片 8">
              <a:extLst>
                <a:ext uri="{FF2B5EF4-FFF2-40B4-BE49-F238E27FC236}">
                  <a16:creationId xmlns:a16="http://schemas.microsoft.com/office/drawing/2014/main" id="{E98C6871-61FD-4F34-A3C0-FFAC04B925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13116">
              <a:off x="9918482" y="6093155"/>
              <a:ext cx="633407" cy="896456"/>
            </a:xfrm>
            <a:prstGeom prst="rect">
              <a:avLst/>
            </a:prstGeom>
            <a:effectLst>
              <a:outerShdw blurRad="50800" dist="38100" dir="2700000" algn="tl" rotWithShape="0">
                <a:prstClr val="black">
                  <a:alpha val="40000"/>
                </a:prstClr>
              </a:outerShdw>
            </a:effectLst>
          </p:spPr>
        </p:pic>
        <p:pic>
          <p:nvPicPr>
            <p:cNvPr id="10" name="图片 9">
              <a:extLst>
                <a:ext uri="{FF2B5EF4-FFF2-40B4-BE49-F238E27FC236}">
                  <a16:creationId xmlns:a16="http://schemas.microsoft.com/office/drawing/2014/main" id="{10388E5E-CB4B-4F25-A102-0121DFACB4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13116">
              <a:off x="370204" y="5812861"/>
              <a:ext cx="754935" cy="1068454"/>
            </a:xfrm>
            <a:prstGeom prst="rect">
              <a:avLst/>
            </a:prstGeom>
            <a:effectLst>
              <a:outerShdw blurRad="50800" dist="38100" dir="2700000" algn="tl" rotWithShape="0">
                <a:prstClr val="black">
                  <a:alpha val="40000"/>
                </a:prstClr>
              </a:outerShdw>
            </a:effectLst>
          </p:spPr>
        </p:pic>
        <p:pic>
          <p:nvPicPr>
            <p:cNvPr id="11" name="图片 10">
              <a:extLst>
                <a:ext uri="{FF2B5EF4-FFF2-40B4-BE49-F238E27FC236}">
                  <a16:creationId xmlns:a16="http://schemas.microsoft.com/office/drawing/2014/main" id="{1CF01B24-8359-4C90-B8CE-58DE7D971D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14077" y="6244550"/>
              <a:ext cx="433444" cy="613449"/>
            </a:xfrm>
            <a:prstGeom prst="rect">
              <a:avLst/>
            </a:prstGeom>
            <a:effectLst>
              <a:outerShdw blurRad="50800" dist="38100" dir="2700000" algn="tl" rotWithShape="0">
                <a:prstClr val="black">
                  <a:alpha val="40000"/>
                </a:prstClr>
              </a:outerShdw>
            </a:effectLst>
          </p:spPr>
        </p:pic>
      </p:grpSp>
      <p:pic>
        <p:nvPicPr>
          <p:cNvPr id="12" name="图片 11">
            <a:extLst>
              <a:ext uri="{FF2B5EF4-FFF2-40B4-BE49-F238E27FC236}">
                <a16:creationId xmlns:a16="http://schemas.microsoft.com/office/drawing/2014/main" id="{DAD71D62-0CE6-4A48-8CD0-773C9DCBB76F}"/>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12656"/>
          <a:stretch/>
        </p:blipFill>
        <p:spPr>
          <a:xfrm flipH="1">
            <a:off x="9533243" y="180384"/>
            <a:ext cx="2658757" cy="10417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1548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2" presetClass="entr" presetSubtype="2" decel="100000" fill="hold" nodeType="withEffect">
                                  <p:stCondLst>
                                    <p:cond delay="100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750" fill="hold"/>
                                        <p:tgtEl>
                                          <p:spTgt spid="12"/>
                                        </p:tgtEl>
                                        <p:attrNameLst>
                                          <p:attrName>ppt_x</p:attrName>
                                        </p:attrNameLst>
                                      </p:cBhvr>
                                      <p:tavLst>
                                        <p:tav tm="0">
                                          <p:val>
                                            <p:strVal val="1+#ppt_w/2"/>
                                          </p:val>
                                        </p:tav>
                                        <p:tav tm="100000">
                                          <p:val>
                                            <p:strVal val="#ppt_x"/>
                                          </p:val>
                                        </p:tav>
                                      </p:tavLst>
                                    </p:anim>
                                    <p:anim calcmode="lin" valueType="num">
                                      <p:cBhvr additive="base">
                                        <p:cTn id="18" dur="750" fill="hold"/>
                                        <p:tgtEl>
                                          <p:spTgt spid="12"/>
                                        </p:tgtEl>
                                        <p:attrNameLst>
                                          <p:attrName>ppt_y</p:attrName>
                                        </p:attrNameLst>
                                      </p:cBhvr>
                                      <p:tavLst>
                                        <p:tav tm="0">
                                          <p:val>
                                            <p:strVal val="#ppt_y"/>
                                          </p:val>
                                        </p:tav>
                                        <p:tav tm="100000">
                                          <p:val>
                                            <p:strVal val="#ppt_y"/>
                                          </p:val>
                                        </p:tav>
                                      </p:tavLst>
                                    </p:anim>
                                  </p:childTnLst>
                                </p:cTn>
                              </p:par>
                            </p:childTnLst>
                          </p:cTn>
                        </p:par>
                        <p:par>
                          <p:cTn id="19" fill="hold">
                            <p:stCondLst>
                              <p:cond delay="1750"/>
                            </p:stCondLst>
                            <p:childTnLst>
                              <p:par>
                                <p:cTn id="20" presetID="42" presetClass="entr" presetSubtype="0"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750"/>
                                        <p:tgtEl>
                                          <p:spTgt spid="22"/>
                                        </p:tgtEl>
                                      </p:cBhvr>
                                    </p:animEffect>
                                    <p:anim calcmode="lin" valueType="num">
                                      <p:cBhvr>
                                        <p:cTn id="23" dur="750" fill="hold"/>
                                        <p:tgtEl>
                                          <p:spTgt spid="22"/>
                                        </p:tgtEl>
                                        <p:attrNameLst>
                                          <p:attrName>ppt_x</p:attrName>
                                        </p:attrNameLst>
                                      </p:cBhvr>
                                      <p:tavLst>
                                        <p:tav tm="0">
                                          <p:val>
                                            <p:strVal val="#ppt_x"/>
                                          </p:val>
                                        </p:tav>
                                        <p:tav tm="100000">
                                          <p:val>
                                            <p:strVal val="#ppt_x"/>
                                          </p:val>
                                        </p:tav>
                                      </p:tavLst>
                                    </p:anim>
                                    <p:anim calcmode="lin" valueType="num">
                                      <p:cBhvr>
                                        <p:cTn id="24" dur="75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D398AC2-8484-430A-A062-FDA2E1F194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6328" y="-46022"/>
            <a:ext cx="3185672" cy="2888343"/>
          </a:xfrm>
          <a:prstGeom prst="rect">
            <a:avLst/>
          </a:prstGeom>
        </p:spPr>
      </p:pic>
      <p:pic>
        <p:nvPicPr>
          <p:cNvPr id="9" name="图片 8">
            <a:extLst>
              <a:ext uri="{FF2B5EF4-FFF2-40B4-BE49-F238E27FC236}">
                <a16:creationId xmlns:a16="http://schemas.microsoft.com/office/drawing/2014/main" id="{86AC6484-601B-4857-ABB1-10BFF6962C6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6000" y="101162"/>
            <a:ext cx="5522458" cy="1496860"/>
          </a:xfrm>
          <a:prstGeom prst="rect">
            <a:avLst/>
          </a:prstGeom>
        </p:spPr>
      </p:pic>
    </p:spTree>
    <p:extLst>
      <p:ext uri="{BB962C8B-B14F-4D97-AF65-F5344CB8AC3E}">
        <p14:creationId xmlns:p14="http://schemas.microsoft.com/office/powerpoint/2010/main" val="4116865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036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E2D17B-673A-409B-8CFD-E6D0C79AD1C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BB7B3CB-1C19-4739-86F7-A22354911DC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BC63E43-DD71-4957-9067-1CB90725867E}"/>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69BDDB6-A964-4BC7-AF79-BAD26274F90F}"/>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9372E81C-8C5E-4F65-9FE5-DEA9DF428D7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6431322-A2D3-49DF-B3D7-3D864DA09D8F}"/>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1215652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1B3F9E-B30E-4392-97C1-AEE3F2C47FB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C36669-D95C-44CF-A747-CC3264C45A7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03630F2-6569-468A-95A5-E84E0163431D}"/>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0A50E32-7C9D-4A25-9FA6-3F8BADCCE96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43FE589-A205-4ABB-A7E9-61537E88253F}"/>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41C77A6-ABDA-44E1-9312-FB7AABBBC9DD}"/>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FF1A9BA2-1B79-4BED-9933-22B8D4CC6EC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952F957A-F641-4065-8265-9FD7F47DA170}"/>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4277057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7629A9-74C0-4E15-B697-6508F44D140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A1308B8-9157-4642-BEDB-20C4A1A0D194}"/>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DE774B0E-F334-46BE-ADE3-0F148B81277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140A8E3-5D6A-460F-BAE5-76EA8AFE0CD7}"/>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3592447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7845A8D-01C7-4EEB-86A7-C9E03CBB7E17}"/>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A309A4B5-F29F-4388-96AB-56936DF5286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3D4CB85-492D-45C3-BD02-C3F46F65A115}"/>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2099216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59FC87-A05B-424D-8AD7-3DC2F6E6831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C68DF81-1065-432B-B983-8609C7D9786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E06849D-D5D9-4A27-B993-231E7E795F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0A4B85E-0F0D-4CE1-8E12-70FA82BC7E54}"/>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593787A9-6535-4A84-B995-5594FD3ABAF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726EE9F-3592-45ED-83E6-3EC80793C5DB}"/>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1999895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1E6007-9D94-4DF6-BDBA-DD22A1D088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B2A9C31-008D-4CC3-B563-157550EF0A3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C41E6F2-30E9-4588-86BF-E5303AD9211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95EBD9C-E297-48A0-9BB0-8696B2C8B4A8}"/>
              </a:ext>
            </a:extLst>
          </p:cNvPr>
          <p:cNvSpPr>
            <a:spLocks noGrp="1"/>
          </p:cNvSpPr>
          <p:nvPr>
            <p:ph type="dt" sz="half" idx="10"/>
          </p:nvPr>
        </p:nvSpPr>
        <p:spPr>
          <a:xfrm>
            <a:off x="838200" y="6356350"/>
            <a:ext cx="2743200" cy="365125"/>
          </a:xfrm>
          <a:prstGeom prst="rect">
            <a:avLst/>
          </a:prstGeom>
        </p:spPr>
        <p:txBody>
          <a:bodyPr/>
          <a:lstStyle/>
          <a:p>
            <a:fld id="{3C4D182F-B12A-4DEB-9FAD-50B742E43382}"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EAFD3A54-C438-4CE5-A02C-5C62F1CC33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83F1BA8-58C6-42CF-9C5C-739A866F495B}"/>
              </a:ext>
            </a:extLst>
          </p:cNvPr>
          <p:cNvSpPr>
            <a:spLocks noGrp="1"/>
          </p:cNvSpPr>
          <p:nvPr>
            <p:ph type="sldNum" sz="quarter" idx="12"/>
          </p:nvPr>
        </p:nvSpPr>
        <p:spPr>
          <a:xfrm>
            <a:off x="8610600" y="6356350"/>
            <a:ext cx="2743200" cy="365125"/>
          </a:xfrm>
          <a:prstGeom prst="rect">
            <a:avLst/>
          </a:prstGeom>
        </p:spPr>
        <p:txBody>
          <a:bodyPr/>
          <a:lstStyle/>
          <a:p>
            <a:fld id="{669D03B6-C82C-48CA-9D72-867FDE3A4901}" type="slidenum">
              <a:rPr lang="zh-CN" altLang="en-US" smtClean="0"/>
              <a:t>‹#›</a:t>
            </a:fld>
            <a:endParaRPr lang="zh-CN" altLang="en-US"/>
          </a:p>
        </p:txBody>
      </p:sp>
    </p:spTree>
    <p:extLst>
      <p:ext uri="{BB962C8B-B14F-4D97-AF65-F5344CB8AC3E}">
        <p14:creationId xmlns:p14="http://schemas.microsoft.com/office/powerpoint/2010/main" val="406438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8AB9E77-8337-485D-9C03-3CC6AC9C5DD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26442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6.jpeg"/><Relationship Id="rId7" Type="http://schemas.openxmlformats.org/officeDocument/2006/relationships/image" Target="../media/image40.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g"/><Relationship Id="rId5" Type="http://schemas.openxmlformats.org/officeDocument/2006/relationships/image" Target="../media/image38.jpe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7" Type="http://schemas.microsoft.com/office/2007/relationships/hdphoto" Target="../media/hdphoto6.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6.png"/><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51.pn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52.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54.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DE81E992-60D0-442B-846E-93DE7007A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97864"/>
            <a:ext cx="1538514" cy="3721058"/>
          </a:xfrm>
          <a:prstGeom prst="rect">
            <a:avLst/>
          </a:prstGeom>
        </p:spPr>
      </p:pic>
      <p:pic>
        <p:nvPicPr>
          <p:cNvPr id="5" name="图片 4">
            <a:extLst>
              <a:ext uri="{FF2B5EF4-FFF2-40B4-BE49-F238E27FC236}">
                <a16:creationId xmlns:a16="http://schemas.microsoft.com/office/drawing/2014/main" id="{022413B5-DEDE-42F5-8789-247A503CCA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262" y="-226971"/>
            <a:ext cx="8805738" cy="7948590"/>
          </a:xfrm>
          <a:prstGeom prst="rect">
            <a:avLst/>
          </a:prstGeom>
        </p:spPr>
      </p:pic>
      <p:sp>
        <p:nvSpPr>
          <p:cNvPr id="6" name="Google Shape;1322;p20">
            <a:extLst>
              <a:ext uri="{FF2B5EF4-FFF2-40B4-BE49-F238E27FC236}">
                <a16:creationId xmlns:a16="http://schemas.microsoft.com/office/drawing/2014/main" id="{255EE01A-5A98-FC7A-893F-866A62E86860}"/>
              </a:ext>
            </a:extLst>
          </p:cNvPr>
          <p:cNvSpPr txBox="1">
            <a:spLocks/>
          </p:cNvSpPr>
          <p:nvPr/>
        </p:nvSpPr>
        <p:spPr>
          <a:xfrm>
            <a:off x="6046124" y="4320076"/>
            <a:ext cx="4614513" cy="108159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600"/>
              <a:buFont typeface="Saira Condensed"/>
              <a:buNone/>
              <a:defRPr sz="5600" b="0" i="0" u="none" strike="noStrike" cap="none">
                <a:solidFill>
                  <a:srgbClr val="434343"/>
                </a:solidFill>
                <a:latin typeface="Saira Condensed"/>
                <a:ea typeface="Saira Condensed"/>
                <a:cs typeface="Saira Condensed"/>
                <a:sym typeface="Saira Condensed"/>
              </a:defRPr>
            </a:lvl1pPr>
            <a:lvl2pPr marR="0" lvl="1"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2pPr>
            <a:lvl3pPr marR="0" lvl="2"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3pPr>
            <a:lvl4pPr marR="0" lvl="3"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4pPr>
            <a:lvl5pPr marR="0" lvl="4"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5pPr>
            <a:lvl6pPr marR="0" lvl="5"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6pPr>
            <a:lvl7pPr marR="0" lvl="6"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7pPr>
            <a:lvl8pPr marR="0" lvl="7"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8pPr>
            <a:lvl9pPr marR="0" lvl="8"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9pPr>
          </a:lstStyle>
          <a:p>
            <a:r>
              <a:rPr lang="en-US" sz="8500" i="1">
                <a:ln>
                  <a:solidFill>
                    <a:schemeClr val="tx1"/>
                  </a:solidFill>
                </a:ln>
                <a:solidFill>
                  <a:schemeClr val="accent6">
                    <a:lumMod val="75000"/>
                  </a:schemeClr>
                </a:solidFill>
                <a:latin typeface="#9Slide07 IcielBaliho Script" pitchFamily="2" charset="0"/>
              </a:rPr>
              <a:t>hi bị bệnh</a:t>
            </a:r>
          </a:p>
        </p:txBody>
      </p:sp>
      <p:sp>
        <p:nvSpPr>
          <p:cNvPr id="7" name="Google Shape;1321;p20">
            <a:extLst>
              <a:ext uri="{FF2B5EF4-FFF2-40B4-BE49-F238E27FC236}">
                <a16:creationId xmlns:a16="http://schemas.microsoft.com/office/drawing/2014/main" id="{279888D4-8416-2B16-456F-69DE8327F8EB}"/>
              </a:ext>
            </a:extLst>
          </p:cNvPr>
          <p:cNvSpPr txBox="1">
            <a:spLocks/>
          </p:cNvSpPr>
          <p:nvPr/>
        </p:nvSpPr>
        <p:spPr>
          <a:xfrm>
            <a:off x="4209454" y="2268554"/>
            <a:ext cx="3870209" cy="717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gn="ctr">
              <a:buFont typeface="Quattrocento"/>
              <a:buNone/>
            </a:pPr>
            <a:r>
              <a:rPr lang="en-US" sz="8000">
                <a:ln w="19050">
                  <a:solidFill>
                    <a:schemeClr val="tx2"/>
                  </a:solidFill>
                </a:ln>
                <a:solidFill>
                  <a:srgbClr val="FF0066"/>
                </a:solidFill>
                <a:latin typeface="#9Slide06 Thillends Small" pitchFamily="2" charset="0"/>
              </a:rPr>
              <a:t>Khoa học</a:t>
            </a:r>
          </a:p>
        </p:txBody>
      </p:sp>
      <p:grpSp>
        <p:nvGrpSpPr>
          <p:cNvPr id="9" name="Google Shape;3982;p89">
            <a:extLst>
              <a:ext uri="{FF2B5EF4-FFF2-40B4-BE49-F238E27FC236}">
                <a16:creationId xmlns:a16="http://schemas.microsoft.com/office/drawing/2014/main" id="{48D05F0A-F3D2-3D20-1F21-7B01E7DE91B6}"/>
              </a:ext>
            </a:extLst>
          </p:cNvPr>
          <p:cNvGrpSpPr/>
          <p:nvPr/>
        </p:nvGrpSpPr>
        <p:grpSpPr>
          <a:xfrm rot="2191541">
            <a:off x="4909191" y="3275539"/>
            <a:ext cx="2273800" cy="2031196"/>
            <a:chOff x="889050" y="1627925"/>
            <a:chExt cx="279950" cy="422825"/>
          </a:xfrm>
          <a:solidFill>
            <a:schemeClr val="accent2"/>
          </a:solidFill>
        </p:grpSpPr>
        <p:sp>
          <p:nvSpPr>
            <p:cNvPr id="11" name="Google Shape;3983;p89">
              <a:extLst>
                <a:ext uri="{FF2B5EF4-FFF2-40B4-BE49-F238E27FC236}">
                  <a16:creationId xmlns:a16="http://schemas.microsoft.com/office/drawing/2014/main" id="{FC8661CD-B727-47C3-3A24-22701C3D43FF}"/>
                </a:ext>
              </a:extLst>
            </p:cNvPr>
            <p:cNvSpPr/>
            <p:nvPr/>
          </p:nvSpPr>
          <p:spPr>
            <a:xfrm>
              <a:off x="950425" y="1627925"/>
              <a:ext cx="51550" cy="140575"/>
            </a:xfrm>
            <a:custGeom>
              <a:avLst/>
              <a:gdLst/>
              <a:ahLst/>
              <a:cxnLst/>
              <a:rect l="l" t="t" r="r" b="b"/>
              <a:pathLst>
                <a:path w="2062" h="5623" extrusionOk="0">
                  <a:moveTo>
                    <a:pt x="1031" y="0"/>
                  </a:moveTo>
                  <a:cubicBezTo>
                    <a:pt x="455" y="0"/>
                    <a:pt x="0" y="488"/>
                    <a:pt x="38" y="1064"/>
                  </a:cubicBezTo>
                  <a:lnTo>
                    <a:pt x="38" y="5622"/>
                  </a:lnTo>
                  <a:cubicBezTo>
                    <a:pt x="347" y="5130"/>
                    <a:pt x="886" y="4831"/>
                    <a:pt x="1467" y="4831"/>
                  </a:cubicBezTo>
                  <a:cubicBezTo>
                    <a:pt x="1659" y="4831"/>
                    <a:pt x="1846" y="4863"/>
                    <a:pt x="2024" y="4929"/>
                  </a:cubicBezTo>
                  <a:lnTo>
                    <a:pt x="2024" y="1064"/>
                  </a:lnTo>
                  <a:cubicBezTo>
                    <a:pt x="2062" y="488"/>
                    <a:pt x="1607" y="0"/>
                    <a:pt x="1031" y="0"/>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984;p89">
              <a:extLst>
                <a:ext uri="{FF2B5EF4-FFF2-40B4-BE49-F238E27FC236}">
                  <a16:creationId xmlns:a16="http://schemas.microsoft.com/office/drawing/2014/main" id="{5B4BE54B-BD18-9BCA-CC5B-17761C3C6DA9}"/>
                </a:ext>
              </a:extLst>
            </p:cNvPr>
            <p:cNvSpPr/>
            <p:nvPr/>
          </p:nvSpPr>
          <p:spPr>
            <a:xfrm>
              <a:off x="951350" y="1727825"/>
              <a:ext cx="49700" cy="40675"/>
            </a:xfrm>
            <a:custGeom>
              <a:avLst/>
              <a:gdLst/>
              <a:ahLst/>
              <a:cxnLst/>
              <a:rect l="l" t="t" r="r" b="b"/>
              <a:pathLst>
                <a:path w="1988" h="1627" extrusionOk="0">
                  <a:moveTo>
                    <a:pt x="1430" y="1"/>
                  </a:moveTo>
                  <a:cubicBezTo>
                    <a:pt x="849" y="1"/>
                    <a:pt x="310" y="296"/>
                    <a:pt x="1" y="788"/>
                  </a:cubicBezTo>
                  <a:lnTo>
                    <a:pt x="1" y="1626"/>
                  </a:lnTo>
                  <a:cubicBezTo>
                    <a:pt x="310" y="1134"/>
                    <a:pt x="849" y="835"/>
                    <a:pt x="1430" y="835"/>
                  </a:cubicBezTo>
                  <a:cubicBezTo>
                    <a:pt x="1617" y="835"/>
                    <a:pt x="1809" y="867"/>
                    <a:pt x="1987" y="933"/>
                  </a:cubicBezTo>
                  <a:lnTo>
                    <a:pt x="1987" y="94"/>
                  </a:lnTo>
                  <a:cubicBezTo>
                    <a:pt x="1809" y="33"/>
                    <a:pt x="1622" y="1"/>
                    <a:pt x="1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985;p89">
              <a:extLst>
                <a:ext uri="{FF2B5EF4-FFF2-40B4-BE49-F238E27FC236}">
                  <a16:creationId xmlns:a16="http://schemas.microsoft.com/office/drawing/2014/main" id="{9A19486F-54A1-254D-D186-3E92D1B1B175}"/>
                </a:ext>
              </a:extLst>
            </p:cNvPr>
            <p:cNvSpPr/>
            <p:nvPr/>
          </p:nvSpPr>
          <p:spPr>
            <a:xfrm>
              <a:off x="889050" y="1671350"/>
              <a:ext cx="236500" cy="379400"/>
            </a:xfrm>
            <a:custGeom>
              <a:avLst/>
              <a:gdLst/>
              <a:ahLst/>
              <a:cxnLst/>
              <a:rect l="l" t="t" r="r" b="b"/>
              <a:pathLst>
                <a:path w="9460" h="15176" extrusionOk="0">
                  <a:moveTo>
                    <a:pt x="1813" y="10941"/>
                  </a:moveTo>
                  <a:cubicBezTo>
                    <a:pt x="2249" y="10941"/>
                    <a:pt x="2600" y="11292"/>
                    <a:pt x="2600" y="11728"/>
                  </a:cubicBezTo>
                  <a:lnTo>
                    <a:pt x="2600" y="13180"/>
                  </a:lnTo>
                  <a:cubicBezTo>
                    <a:pt x="2600" y="13616"/>
                    <a:pt x="2249" y="13967"/>
                    <a:pt x="1813" y="13967"/>
                  </a:cubicBezTo>
                  <a:cubicBezTo>
                    <a:pt x="1378" y="13967"/>
                    <a:pt x="1026" y="13616"/>
                    <a:pt x="1026" y="13180"/>
                  </a:cubicBezTo>
                  <a:lnTo>
                    <a:pt x="1026" y="11728"/>
                  </a:lnTo>
                  <a:cubicBezTo>
                    <a:pt x="1026" y="11292"/>
                    <a:pt x="1378" y="10941"/>
                    <a:pt x="1813" y="10941"/>
                  </a:cubicBezTo>
                  <a:close/>
                  <a:moveTo>
                    <a:pt x="8370" y="0"/>
                  </a:moveTo>
                  <a:cubicBezTo>
                    <a:pt x="8116" y="0"/>
                    <a:pt x="7862" y="98"/>
                    <a:pt x="7670" y="292"/>
                  </a:cubicBezTo>
                  <a:lnTo>
                    <a:pt x="4681" y="3281"/>
                  </a:lnTo>
                  <a:cubicBezTo>
                    <a:pt x="4439" y="3159"/>
                    <a:pt x="4178" y="3100"/>
                    <a:pt x="3921" y="3100"/>
                  </a:cubicBezTo>
                  <a:cubicBezTo>
                    <a:pt x="3426" y="3100"/>
                    <a:pt x="2941" y="3318"/>
                    <a:pt x="2615" y="3721"/>
                  </a:cubicBezTo>
                  <a:cubicBezTo>
                    <a:pt x="2113" y="4335"/>
                    <a:pt x="2104" y="5211"/>
                    <a:pt x="2596" y="5834"/>
                  </a:cubicBezTo>
                  <a:lnTo>
                    <a:pt x="2596" y="9905"/>
                  </a:lnTo>
                  <a:cubicBezTo>
                    <a:pt x="2352" y="9788"/>
                    <a:pt x="2080" y="9727"/>
                    <a:pt x="1809" y="9727"/>
                  </a:cubicBezTo>
                  <a:cubicBezTo>
                    <a:pt x="811" y="9727"/>
                    <a:pt x="0" y="10538"/>
                    <a:pt x="0" y="11540"/>
                  </a:cubicBezTo>
                  <a:lnTo>
                    <a:pt x="0" y="13368"/>
                  </a:lnTo>
                  <a:cubicBezTo>
                    <a:pt x="0" y="14365"/>
                    <a:pt x="811" y="15176"/>
                    <a:pt x="1809" y="15176"/>
                  </a:cubicBezTo>
                  <a:cubicBezTo>
                    <a:pt x="2811" y="15176"/>
                    <a:pt x="3622" y="14365"/>
                    <a:pt x="3622" y="13368"/>
                  </a:cubicBezTo>
                  <a:lnTo>
                    <a:pt x="3622" y="6443"/>
                  </a:lnTo>
                  <a:cubicBezTo>
                    <a:pt x="3720" y="6462"/>
                    <a:pt x="3819" y="6471"/>
                    <a:pt x="3922" y="6471"/>
                  </a:cubicBezTo>
                  <a:cubicBezTo>
                    <a:pt x="4685" y="6471"/>
                    <a:pt x="5355" y="5956"/>
                    <a:pt x="5552" y="5216"/>
                  </a:cubicBezTo>
                  <a:lnTo>
                    <a:pt x="9075" y="1697"/>
                  </a:lnTo>
                  <a:cubicBezTo>
                    <a:pt x="9459" y="1309"/>
                    <a:pt x="9459" y="681"/>
                    <a:pt x="9070" y="292"/>
                  </a:cubicBezTo>
                  <a:cubicBezTo>
                    <a:pt x="8878" y="98"/>
                    <a:pt x="8624" y="0"/>
                    <a:pt x="8370" y="0"/>
                  </a:cubicBezTo>
                  <a:close/>
                </a:path>
              </a:pathLst>
            </a:custGeom>
            <a:solidFill>
              <a:schemeClr val="accent6">
                <a:lumMod val="40000"/>
                <a:lumOff val="6000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986;p89">
              <a:extLst>
                <a:ext uri="{FF2B5EF4-FFF2-40B4-BE49-F238E27FC236}">
                  <a16:creationId xmlns:a16="http://schemas.microsoft.com/office/drawing/2014/main" id="{AD4BF330-801B-EF4A-453F-D871EC2B2ADB}"/>
                </a:ext>
              </a:extLst>
            </p:cNvPr>
            <p:cNvSpPr/>
            <p:nvPr/>
          </p:nvSpPr>
          <p:spPr>
            <a:xfrm>
              <a:off x="997625" y="1817650"/>
              <a:ext cx="171375" cy="222350"/>
            </a:xfrm>
            <a:custGeom>
              <a:avLst/>
              <a:gdLst/>
              <a:ahLst/>
              <a:cxnLst/>
              <a:rect l="l" t="t" r="r" b="b"/>
              <a:pathLst>
                <a:path w="6855" h="8894" extrusionOk="0">
                  <a:moveTo>
                    <a:pt x="4668" y="5935"/>
                  </a:moveTo>
                  <a:cubicBezTo>
                    <a:pt x="5148" y="5935"/>
                    <a:pt x="5608" y="6307"/>
                    <a:pt x="5608" y="6869"/>
                  </a:cubicBezTo>
                  <a:cubicBezTo>
                    <a:pt x="5608" y="7384"/>
                    <a:pt x="5191" y="7801"/>
                    <a:pt x="4676" y="7801"/>
                  </a:cubicBezTo>
                  <a:cubicBezTo>
                    <a:pt x="3847" y="7801"/>
                    <a:pt x="3430" y="6799"/>
                    <a:pt x="4015" y="6209"/>
                  </a:cubicBezTo>
                  <a:cubicBezTo>
                    <a:pt x="4206" y="6020"/>
                    <a:pt x="4439" y="5935"/>
                    <a:pt x="4668" y="5935"/>
                  </a:cubicBezTo>
                  <a:close/>
                  <a:moveTo>
                    <a:pt x="881" y="1"/>
                  </a:moveTo>
                  <a:cubicBezTo>
                    <a:pt x="656" y="277"/>
                    <a:pt x="347" y="474"/>
                    <a:pt x="0" y="563"/>
                  </a:cubicBezTo>
                  <a:lnTo>
                    <a:pt x="2216" y="5951"/>
                  </a:lnTo>
                  <a:cubicBezTo>
                    <a:pt x="2413" y="6415"/>
                    <a:pt x="2577" y="6893"/>
                    <a:pt x="2703" y="7384"/>
                  </a:cubicBezTo>
                  <a:cubicBezTo>
                    <a:pt x="2940" y="8274"/>
                    <a:pt x="3744" y="8893"/>
                    <a:pt x="4664" y="8893"/>
                  </a:cubicBezTo>
                  <a:cubicBezTo>
                    <a:pt x="4674" y="8893"/>
                    <a:pt x="4684" y="8893"/>
                    <a:pt x="4695" y="8893"/>
                  </a:cubicBezTo>
                  <a:cubicBezTo>
                    <a:pt x="5622" y="8884"/>
                    <a:pt x="6428" y="8237"/>
                    <a:pt x="6639" y="7333"/>
                  </a:cubicBezTo>
                  <a:cubicBezTo>
                    <a:pt x="6854" y="6429"/>
                    <a:pt x="6423" y="5492"/>
                    <a:pt x="5599" y="5065"/>
                  </a:cubicBezTo>
                  <a:cubicBezTo>
                    <a:pt x="5302" y="4911"/>
                    <a:pt x="4982" y="4837"/>
                    <a:pt x="4665" y="4837"/>
                  </a:cubicBezTo>
                  <a:cubicBezTo>
                    <a:pt x="4096" y="4837"/>
                    <a:pt x="3538" y="5076"/>
                    <a:pt x="3144" y="5525"/>
                  </a:cubicBezTo>
                  <a:lnTo>
                    <a:pt x="881" y="1"/>
                  </a:lnTo>
                  <a:close/>
                </a:path>
              </a:pathLst>
            </a:custGeom>
            <a:solidFill>
              <a:schemeClr val="accent6">
                <a:lumMod val="5000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987;p89">
              <a:extLst>
                <a:ext uri="{FF2B5EF4-FFF2-40B4-BE49-F238E27FC236}">
                  <a16:creationId xmlns:a16="http://schemas.microsoft.com/office/drawing/2014/main" id="{37A2E7AF-63D9-FC67-48A4-2AD1F44465C2}"/>
                </a:ext>
              </a:extLst>
            </p:cNvPr>
            <p:cNvSpPr/>
            <p:nvPr/>
          </p:nvSpPr>
          <p:spPr>
            <a:xfrm>
              <a:off x="997725" y="1817650"/>
              <a:ext cx="29550" cy="32125"/>
            </a:xfrm>
            <a:custGeom>
              <a:avLst/>
              <a:gdLst/>
              <a:ahLst/>
              <a:cxnLst/>
              <a:rect l="l" t="t" r="r" b="b"/>
              <a:pathLst>
                <a:path w="1182" h="1285" extrusionOk="0">
                  <a:moveTo>
                    <a:pt x="882" y="1"/>
                  </a:moveTo>
                  <a:cubicBezTo>
                    <a:pt x="652" y="277"/>
                    <a:pt x="348" y="474"/>
                    <a:pt x="1" y="563"/>
                  </a:cubicBezTo>
                  <a:lnTo>
                    <a:pt x="296" y="1285"/>
                  </a:lnTo>
                  <a:cubicBezTo>
                    <a:pt x="638" y="1200"/>
                    <a:pt x="947" y="1013"/>
                    <a:pt x="1182" y="746"/>
                  </a:cubicBezTo>
                  <a:lnTo>
                    <a:pt x="882" y="1"/>
                  </a:lnTo>
                  <a:close/>
                </a:path>
              </a:pathLst>
            </a:custGeom>
            <a:solidFill>
              <a:schemeClr val="accent6">
                <a:lumMod val="40000"/>
                <a:lumOff val="6000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988;p89">
              <a:extLst>
                <a:ext uri="{FF2B5EF4-FFF2-40B4-BE49-F238E27FC236}">
                  <a16:creationId xmlns:a16="http://schemas.microsoft.com/office/drawing/2014/main" id="{C2D9BB5F-8263-3677-AF52-F8D7DF150846}"/>
                </a:ext>
              </a:extLst>
            </p:cNvPr>
            <p:cNvSpPr/>
            <p:nvPr/>
          </p:nvSpPr>
          <p:spPr>
            <a:xfrm>
              <a:off x="967050" y="1776075"/>
              <a:ext cx="35625" cy="30575"/>
            </a:xfrm>
            <a:custGeom>
              <a:avLst/>
              <a:gdLst/>
              <a:ahLst/>
              <a:cxnLst/>
              <a:rect l="l" t="t" r="r" b="b"/>
              <a:pathLst>
                <a:path w="1425" h="1223" extrusionOk="0">
                  <a:moveTo>
                    <a:pt x="816" y="1"/>
                  </a:moveTo>
                  <a:cubicBezTo>
                    <a:pt x="272" y="1"/>
                    <a:pt x="0" y="657"/>
                    <a:pt x="385" y="1041"/>
                  </a:cubicBezTo>
                  <a:cubicBezTo>
                    <a:pt x="509" y="1167"/>
                    <a:pt x="662" y="1223"/>
                    <a:pt x="812" y="1223"/>
                  </a:cubicBezTo>
                  <a:cubicBezTo>
                    <a:pt x="1125" y="1223"/>
                    <a:pt x="1425" y="977"/>
                    <a:pt x="1425" y="610"/>
                  </a:cubicBezTo>
                  <a:cubicBezTo>
                    <a:pt x="1425" y="273"/>
                    <a:pt x="1153" y="1"/>
                    <a:pt x="816" y="1"/>
                  </a:cubicBezTo>
                  <a:close/>
                </a:path>
              </a:pathLst>
            </a:custGeom>
            <a:solidFill>
              <a:srgbClr val="00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16">
            <a:extLst>
              <a:ext uri="{FF2B5EF4-FFF2-40B4-BE49-F238E27FC236}">
                <a16:creationId xmlns:a16="http://schemas.microsoft.com/office/drawing/2014/main" id="{254DAE3E-8E35-4D6E-B3FA-BC457FA667FB}"/>
              </a:ext>
            </a:extLst>
          </p:cNvPr>
          <p:cNvPicPr>
            <a:picLocks noChangeAspect="1"/>
          </p:cNvPicPr>
          <p:nvPr/>
        </p:nvPicPr>
        <p:blipFill>
          <a:blip r:embed="rId5"/>
          <a:stretch>
            <a:fillRect/>
          </a:stretch>
        </p:blipFill>
        <p:spPr>
          <a:xfrm>
            <a:off x="6474006" y="2281491"/>
            <a:ext cx="4690753" cy="1627109"/>
          </a:xfrm>
          <a:prstGeom prst="rect">
            <a:avLst/>
          </a:prstGeom>
        </p:spPr>
      </p:pic>
      <p:pic>
        <p:nvPicPr>
          <p:cNvPr id="19" name="Picture 18">
            <a:extLst>
              <a:ext uri="{FF2B5EF4-FFF2-40B4-BE49-F238E27FC236}">
                <a16:creationId xmlns:a16="http://schemas.microsoft.com/office/drawing/2014/main" id="{A9F8ECA6-71EF-2CD0-5AA8-9407917C025E}"/>
              </a:ext>
            </a:extLst>
          </p:cNvPr>
          <p:cNvPicPr>
            <a:picLocks noChangeAspect="1"/>
          </p:cNvPicPr>
          <p:nvPr/>
        </p:nvPicPr>
        <p:blipFill>
          <a:blip r:embed="rId6"/>
          <a:stretch>
            <a:fillRect/>
          </a:stretch>
        </p:blipFill>
        <p:spPr>
          <a:xfrm>
            <a:off x="-803883" y="467398"/>
            <a:ext cx="6407451" cy="6407451"/>
          </a:xfrm>
          <a:prstGeom prst="rect">
            <a:avLst/>
          </a:prstGeom>
        </p:spPr>
      </p:pic>
    </p:spTree>
    <p:extLst>
      <p:ext uri="{BB962C8B-B14F-4D97-AF65-F5344CB8AC3E}">
        <p14:creationId xmlns:p14="http://schemas.microsoft.com/office/powerpoint/2010/main" val="1008737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B98FBE-5629-EBEB-11A0-46C47AFB90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48098" y="539750"/>
            <a:ext cx="4152901" cy="27384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CE49B0CC-5941-EFFA-DAEA-191D5F5DB2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588" y="225425"/>
            <a:ext cx="3422650" cy="25685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62DDC0F0-67B2-CBB4-390E-5A2B23F713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70859" y="225425"/>
            <a:ext cx="3937002" cy="25876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9C37B3C-9DBD-385E-A70C-1228FD4A8D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2719" y="3743323"/>
            <a:ext cx="3581400" cy="28352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310DF966-D09C-CEE9-C0F2-10289D431A5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3429000"/>
            <a:ext cx="4191000" cy="28892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24489CF-7799-D633-C1D7-8DB002B336B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108944" y="3743323"/>
            <a:ext cx="3937002" cy="28892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889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1250"/>
                                        <p:tgtEl>
                                          <p:spTgt spid="2"/>
                                        </p:tgtEl>
                                      </p:cBhvr>
                                    </p:animEffect>
                                  </p:childTnLst>
                                </p:cTn>
                              </p:par>
                            </p:childTnLst>
                          </p:cTn>
                        </p:par>
                        <p:par>
                          <p:cTn id="12" fill="hold">
                            <p:stCondLst>
                              <p:cond delay="1750"/>
                            </p:stCondLst>
                            <p:childTnLst>
                              <p:par>
                                <p:cTn id="13" presetID="53" presetClass="entr" presetSubtype="16"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250" fill="hold"/>
                                        <p:tgtEl>
                                          <p:spTgt spid="4"/>
                                        </p:tgtEl>
                                        <p:attrNameLst>
                                          <p:attrName>ppt_w</p:attrName>
                                        </p:attrNameLst>
                                      </p:cBhvr>
                                      <p:tavLst>
                                        <p:tav tm="0">
                                          <p:val>
                                            <p:fltVal val="0"/>
                                          </p:val>
                                        </p:tav>
                                        <p:tav tm="100000">
                                          <p:val>
                                            <p:strVal val="#ppt_w"/>
                                          </p:val>
                                        </p:tav>
                                      </p:tavLst>
                                    </p:anim>
                                    <p:anim calcmode="lin" valueType="num">
                                      <p:cBhvr>
                                        <p:cTn id="16" dur="1250" fill="hold"/>
                                        <p:tgtEl>
                                          <p:spTgt spid="4"/>
                                        </p:tgtEl>
                                        <p:attrNameLst>
                                          <p:attrName>ppt_h</p:attrName>
                                        </p:attrNameLst>
                                      </p:cBhvr>
                                      <p:tavLst>
                                        <p:tav tm="0">
                                          <p:val>
                                            <p:fltVal val="0"/>
                                          </p:val>
                                        </p:tav>
                                        <p:tav tm="100000">
                                          <p:val>
                                            <p:strVal val="#ppt_h"/>
                                          </p:val>
                                        </p:tav>
                                      </p:tavLst>
                                    </p:anim>
                                    <p:animEffect transition="in" filter="fade">
                                      <p:cBhvr>
                                        <p:cTn id="17" dur="1250"/>
                                        <p:tgtEl>
                                          <p:spTgt spid="4"/>
                                        </p:tgtEl>
                                      </p:cBhvr>
                                    </p:animEffect>
                                  </p:childTnLst>
                                </p:cTn>
                              </p:par>
                            </p:childTnLst>
                          </p:cTn>
                        </p:par>
                        <p:par>
                          <p:cTn id="18" fill="hold">
                            <p:stCondLst>
                              <p:cond delay="3000"/>
                            </p:stCondLst>
                            <p:childTnLst>
                              <p:par>
                                <p:cTn id="19" presetID="6" presetClass="entr" presetSubtype="16"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1250"/>
                                        <p:tgtEl>
                                          <p:spTgt spid="5"/>
                                        </p:tgtEl>
                                      </p:cBhvr>
                                    </p:animEffect>
                                  </p:childTnLst>
                                </p:cTn>
                              </p:par>
                            </p:childTnLst>
                          </p:cTn>
                        </p:par>
                        <p:par>
                          <p:cTn id="22" fill="hold">
                            <p:stCondLst>
                              <p:cond delay="4250"/>
                            </p:stCondLst>
                            <p:childTnLst>
                              <p:par>
                                <p:cTn id="23" presetID="22" presetClass="entr" presetSubtype="1"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up)">
                                      <p:cBhvr>
                                        <p:cTn id="25" dur="1250"/>
                                        <p:tgtEl>
                                          <p:spTgt spid="6"/>
                                        </p:tgtEl>
                                      </p:cBhvr>
                                    </p:animEffect>
                                  </p:childTnLst>
                                </p:cTn>
                              </p:par>
                            </p:childTnLst>
                          </p:cTn>
                        </p:par>
                        <p:par>
                          <p:cTn id="26" fill="hold">
                            <p:stCondLst>
                              <p:cond delay="5500"/>
                            </p:stCondLst>
                            <p:childTnLst>
                              <p:par>
                                <p:cTn id="27" presetID="21" presetClass="entr" presetSubtype="3"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heel(3)">
                                      <p:cBhvr>
                                        <p:cTn id="29"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15628FF6-AC05-4D35-8C13-5DCC73081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62" y="1704404"/>
            <a:ext cx="4784573" cy="5153596"/>
          </a:xfrm>
          <a:prstGeom prst="rect">
            <a:avLst/>
          </a:prstGeom>
        </p:spPr>
      </p:pic>
      <p:grpSp>
        <p:nvGrpSpPr>
          <p:cNvPr id="2" name="Group 1">
            <a:extLst>
              <a:ext uri="{FF2B5EF4-FFF2-40B4-BE49-F238E27FC236}">
                <a16:creationId xmlns:a16="http://schemas.microsoft.com/office/drawing/2014/main" id="{916D78E5-9A71-C637-6E73-6A552E98B168}"/>
              </a:ext>
            </a:extLst>
          </p:cNvPr>
          <p:cNvGrpSpPr/>
          <p:nvPr/>
        </p:nvGrpSpPr>
        <p:grpSpPr>
          <a:xfrm>
            <a:off x="1807238" y="-331616"/>
            <a:ext cx="9584148" cy="4505818"/>
            <a:chOff x="1807238" y="-331616"/>
            <a:chExt cx="9584148" cy="4505818"/>
          </a:xfrm>
        </p:grpSpPr>
        <p:pic>
          <p:nvPicPr>
            <p:cNvPr id="9" name="图片 14">
              <a:extLst>
                <a:ext uri="{FF2B5EF4-FFF2-40B4-BE49-F238E27FC236}">
                  <a16:creationId xmlns:a16="http://schemas.microsoft.com/office/drawing/2014/main" id="{2423C3AF-8741-8836-1F71-D8897D18FA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7238" y="-331616"/>
              <a:ext cx="9584148" cy="4505818"/>
            </a:xfrm>
            <a:prstGeom prst="rect">
              <a:avLst/>
            </a:prstGeom>
          </p:spPr>
        </p:pic>
        <p:sp>
          <p:nvSpPr>
            <p:cNvPr id="7" name="Rectangle 6">
              <a:extLst>
                <a:ext uri="{FF2B5EF4-FFF2-40B4-BE49-F238E27FC236}">
                  <a16:creationId xmlns:a16="http://schemas.microsoft.com/office/drawing/2014/main" id="{B0EF7D5C-682E-69C8-8BE0-9BCD315B4608}"/>
                </a:ext>
              </a:extLst>
            </p:cNvPr>
            <p:cNvSpPr/>
            <p:nvPr/>
          </p:nvSpPr>
          <p:spPr>
            <a:xfrm>
              <a:off x="3299764" y="1290067"/>
              <a:ext cx="7191938" cy="2292935"/>
            </a:xfrm>
            <a:prstGeom prst="rect">
              <a:avLst/>
            </a:prstGeom>
          </p:spPr>
          <p:txBody>
            <a:bodyPr wrap="square">
              <a:spAutoFit/>
            </a:bodyPr>
            <a:lstStyle/>
            <a:p>
              <a:pPr algn="ctr" eaLnBrk="1" hangingPunct="1">
                <a:spcBef>
                  <a:spcPct val="20000"/>
                </a:spcBef>
                <a:buClr>
                  <a:srgbClr val="0033CC"/>
                </a:buClr>
                <a:buSzPct val="120000"/>
                <a:buFont typeface="Wingdings" panose="05000000000000000000" pitchFamily="2" charset="2"/>
                <a:buNone/>
              </a:pPr>
              <a:r>
                <a:rPr lang="en-US" altLang="en-US" sz="3500" b="1">
                  <a:solidFill>
                    <a:schemeClr val="accent5">
                      <a:lumMod val="50000"/>
                    </a:schemeClr>
                  </a:solidFill>
                  <a:latin typeface="UTM Avo" panose="02040603050506020204" pitchFamily="18" charset="0"/>
                  <a:cs typeface="Times New Roman" panose="02020603050405020304" pitchFamily="18" charset="0"/>
                </a:rPr>
                <a:t> Khi bị bệnh nặng, cần cho người bệnh ăn món ăn loãng. </a:t>
              </a:r>
              <a:r>
                <a:rPr lang="en-US" altLang="en-US" sz="3600" b="1">
                  <a:solidFill>
                    <a:schemeClr val="accent5">
                      <a:lumMod val="50000"/>
                    </a:schemeClr>
                  </a:solidFill>
                  <a:latin typeface="UTM Avo" panose="02040603050506020204" pitchFamily="18" charset="0"/>
                  <a:cs typeface="Calibri" panose="020F0502020204030204" pitchFamily="34" charset="0"/>
                </a:rPr>
                <a:t>Món loãng vì dễ nuốt, không làm người bệnh sợ ăn.</a:t>
              </a:r>
              <a:endParaRPr lang="en-US" altLang="en-US" sz="3500" b="1" dirty="0">
                <a:solidFill>
                  <a:schemeClr val="accent5">
                    <a:lumMod val="50000"/>
                  </a:schemeClr>
                </a:solidFill>
                <a:latin typeface="UTM Avo" panose="02040603050506020204" pitchFamily="18" charset="0"/>
                <a:cs typeface="Times New Roman" panose="02020603050405020304" pitchFamily="18" charset="0"/>
              </a:endParaRPr>
            </a:p>
          </p:txBody>
        </p:sp>
      </p:grpSp>
      <p:pic>
        <p:nvPicPr>
          <p:cNvPr id="2050" name="Picture 2" descr="Về Trà Cổ ăn cháo...">
            <a:extLst>
              <a:ext uri="{FF2B5EF4-FFF2-40B4-BE49-F238E27FC236}">
                <a16:creationId xmlns:a16="http://schemas.microsoft.com/office/drawing/2014/main" id="{8C9DCDC8-2A62-3371-C9E2-0F8F7CC4A4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25643">
            <a:off x="7807972" y="4062416"/>
            <a:ext cx="3429442" cy="22845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u khi nội soi đại tràng nên ăn gì, không nên ăn gì?">
            <a:extLst>
              <a:ext uri="{FF2B5EF4-FFF2-40B4-BE49-F238E27FC236}">
                <a16:creationId xmlns:a16="http://schemas.microsoft.com/office/drawing/2014/main" id="{A10DAE6E-DDB5-FDBA-2EDB-5594C702E6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11752">
            <a:off x="3812788" y="4135552"/>
            <a:ext cx="3395663" cy="2265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999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p:cTn id="13" dur="500" fill="hold"/>
                                        <p:tgtEl>
                                          <p:spTgt spid="2052"/>
                                        </p:tgtEl>
                                        <p:attrNameLst>
                                          <p:attrName>ppt_w</p:attrName>
                                        </p:attrNameLst>
                                      </p:cBhvr>
                                      <p:tavLst>
                                        <p:tav tm="0">
                                          <p:val>
                                            <p:fltVal val="0"/>
                                          </p:val>
                                        </p:tav>
                                        <p:tav tm="100000">
                                          <p:val>
                                            <p:strVal val="#ppt_w"/>
                                          </p:val>
                                        </p:tav>
                                      </p:tavLst>
                                    </p:anim>
                                    <p:anim calcmode="lin" valueType="num">
                                      <p:cBhvr>
                                        <p:cTn id="14" dur="500" fill="hold"/>
                                        <p:tgtEl>
                                          <p:spTgt spid="2052"/>
                                        </p:tgtEl>
                                        <p:attrNameLst>
                                          <p:attrName>ppt_h</p:attrName>
                                        </p:attrNameLst>
                                      </p:cBhvr>
                                      <p:tavLst>
                                        <p:tav tm="0">
                                          <p:val>
                                            <p:fltVal val="0"/>
                                          </p:val>
                                        </p:tav>
                                        <p:tav tm="100000">
                                          <p:val>
                                            <p:strVal val="#ppt_h"/>
                                          </p:val>
                                        </p:tav>
                                      </p:tavLst>
                                    </p:anim>
                                    <p:animEffect transition="in" filter="fade">
                                      <p:cBhvr>
                                        <p:cTn id="15" dur="500"/>
                                        <p:tgtEl>
                                          <p:spTgt spid="205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p:cTn id="19" dur="500" fill="hold"/>
                                        <p:tgtEl>
                                          <p:spTgt spid="2050"/>
                                        </p:tgtEl>
                                        <p:attrNameLst>
                                          <p:attrName>ppt_w</p:attrName>
                                        </p:attrNameLst>
                                      </p:cBhvr>
                                      <p:tavLst>
                                        <p:tav tm="0">
                                          <p:val>
                                            <p:fltVal val="0"/>
                                          </p:val>
                                        </p:tav>
                                        <p:tav tm="100000">
                                          <p:val>
                                            <p:strVal val="#ppt_w"/>
                                          </p:val>
                                        </p:tav>
                                      </p:tavLst>
                                    </p:anim>
                                    <p:anim calcmode="lin" valueType="num">
                                      <p:cBhvr>
                                        <p:cTn id="20" dur="500" fill="hold"/>
                                        <p:tgtEl>
                                          <p:spTgt spid="2050"/>
                                        </p:tgtEl>
                                        <p:attrNameLst>
                                          <p:attrName>ppt_h</p:attrName>
                                        </p:attrNameLst>
                                      </p:cBhvr>
                                      <p:tavLst>
                                        <p:tav tm="0">
                                          <p:val>
                                            <p:fltVal val="0"/>
                                          </p:val>
                                        </p:tav>
                                        <p:tav tm="100000">
                                          <p:val>
                                            <p:strVal val="#ppt_h"/>
                                          </p:val>
                                        </p:tav>
                                      </p:tavLst>
                                    </p:anim>
                                    <p:animEffect transition="in" filter="fade">
                                      <p:cBhvr>
                                        <p:cTn id="21"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E969EF8A-0DAE-C679-E511-B305A4B033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123705"/>
            <a:ext cx="2057400" cy="2573159"/>
          </a:xfrm>
          <a:prstGeom prst="ellipse">
            <a:avLst/>
          </a:prstGeom>
          <a:ln>
            <a:noFill/>
          </a:ln>
          <a:effectLst>
            <a:softEdge rad="112500"/>
          </a:effectLst>
        </p:spPr>
      </p:pic>
      <p:pic>
        <p:nvPicPr>
          <p:cNvPr id="30" name="Picture 29">
            <a:extLst>
              <a:ext uri="{FF2B5EF4-FFF2-40B4-BE49-F238E27FC236}">
                <a16:creationId xmlns:a16="http://schemas.microsoft.com/office/drawing/2014/main" id="{A3FCF9E7-C14D-DFB5-1AB9-2072E3D857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022" y="2572137"/>
            <a:ext cx="2819400" cy="2061776"/>
          </a:xfrm>
          <a:prstGeom prst="ellipse">
            <a:avLst/>
          </a:prstGeom>
          <a:ln>
            <a:noFill/>
          </a:ln>
          <a:effectLst>
            <a:softEdge rad="112500"/>
          </a:effectLst>
        </p:spPr>
      </p:pic>
      <p:pic>
        <p:nvPicPr>
          <p:cNvPr id="31" name="Picture 30">
            <a:extLst>
              <a:ext uri="{FF2B5EF4-FFF2-40B4-BE49-F238E27FC236}">
                <a16:creationId xmlns:a16="http://schemas.microsoft.com/office/drawing/2014/main" id="{542F03CB-E1BB-A0F9-C275-799C37EF34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9230" y="228600"/>
            <a:ext cx="3040370" cy="2026913"/>
          </a:xfrm>
          <a:prstGeom prst="ellipse">
            <a:avLst/>
          </a:prstGeom>
          <a:ln>
            <a:noFill/>
          </a:ln>
          <a:effectLst>
            <a:softEdge rad="112500"/>
          </a:effectLst>
        </p:spPr>
      </p:pic>
      <p:pic>
        <p:nvPicPr>
          <p:cNvPr id="32" name="Picture 31">
            <a:extLst>
              <a:ext uri="{FF2B5EF4-FFF2-40B4-BE49-F238E27FC236}">
                <a16:creationId xmlns:a16="http://schemas.microsoft.com/office/drawing/2014/main" id="{D1EBE6D2-0C22-0035-D90A-F52AF59E7240}"/>
              </a:ext>
            </a:extLst>
          </p:cNvPr>
          <p:cNvPicPr>
            <a:picLocks noChangeAspect="1"/>
          </p:cNvPicPr>
          <p:nvPr/>
        </p:nvPicPr>
        <p:blipFill rotWithShape="1">
          <a:blip r:embed="rId6">
            <a:extLst>
              <a:ext uri="{28A0092B-C50C-407E-A947-70E740481C1C}">
                <a14:useLocalDpi xmlns:a14="http://schemas.microsoft.com/office/drawing/2010/main" val="0"/>
              </a:ext>
            </a:extLst>
          </a:blip>
          <a:srcRect r="41492"/>
          <a:stretch/>
        </p:blipFill>
        <p:spPr>
          <a:xfrm>
            <a:off x="9258124" y="2024715"/>
            <a:ext cx="2662354" cy="3037378"/>
          </a:xfrm>
          <a:prstGeom prst="ellipse">
            <a:avLst/>
          </a:prstGeom>
          <a:ln>
            <a:noFill/>
          </a:ln>
          <a:effectLst>
            <a:softEdge rad="112500"/>
          </a:effectLst>
        </p:spPr>
      </p:pic>
      <p:pic>
        <p:nvPicPr>
          <p:cNvPr id="33" name="Picture 32">
            <a:extLst>
              <a:ext uri="{FF2B5EF4-FFF2-40B4-BE49-F238E27FC236}">
                <a16:creationId xmlns:a16="http://schemas.microsoft.com/office/drawing/2014/main" id="{0912B2CC-7817-2619-AC78-278C315EC7BB}"/>
              </a:ext>
            </a:extLst>
          </p:cNvPr>
          <p:cNvPicPr>
            <a:picLocks noChangeAspect="1"/>
          </p:cNvPicPr>
          <p:nvPr/>
        </p:nvPicPr>
        <p:blipFill rotWithShape="1">
          <a:blip r:embed="rId7">
            <a:extLst>
              <a:ext uri="{28A0092B-C50C-407E-A947-70E740481C1C}">
                <a14:useLocalDpi xmlns:a14="http://schemas.microsoft.com/office/drawing/2010/main" val="0"/>
              </a:ext>
            </a:extLst>
          </a:blip>
          <a:srcRect l="28469"/>
          <a:stretch/>
        </p:blipFill>
        <p:spPr>
          <a:xfrm>
            <a:off x="6741181" y="4380403"/>
            <a:ext cx="3088856" cy="2477597"/>
          </a:xfrm>
          <a:prstGeom prst="ellipse">
            <a:avLst/>
          </a:prstGeom>
          <a:ln>
            <a:noFill/>
          </a:ln>
          <a:effectLst>
            <a:softEdge rad="112500"/>
          </a:effectLst>
        </p:spPr>
      </p:pic>
      <p:pic>
        <p:nvPicPr>
          <p:cNvPr id="39" name="Picture 38">
            <a:extLst>
              <a:ext uri="{FF2B5EF4-FFF2-40B4-BE49-F238E27FC236}">
                <a16:creationId xmlns:a16="http://schemas.microsoft.com/office/drawing/2014/main" id="{BE222B51-8EFB-0A9E-5C6A-CB17662995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81282" y="4724400"/>
            <a:ext cx="2719318" cy="2027128"/>
          </a:xfrm>
          <a:prstGeom prst="ellipse">
            <a:avLst/>
          </a:prstGeom>
          <a:ln>
            <a:noFill/>
          </a:ln>
          <a:effectLst>
            <a:softEdge rad="112500"/>
          </a:effectLst>
        </p:spPr>
      </p:pic>
      <p:sp>
        <p:nvSpPr>
          <p:cNvPr id="40" name="Rectangle 39">
            <a:extLst>
              <a:ext uri="{FF2B5EF4-FFF2-40B4-BE49-F238E27FC236}">
                <a16:creationId xmlns:a16="http://schemas.microsoft.com/office/drawing/2014/main" id="{E6C409F6-07ED-B723-9605-48D66A15D108}"/>
              </a:ext>
            </a:extLst>
          </p:cNvPr>
          <p:cNvSpPr/>
          <p:nvPr/>
        </p:nvSpPr>
        <p:spPr>
          <a:xfrm>
            <a:off x="3858319" y="2072079"/>
            <a:ext cx="3825144"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eaLnBrk="1" hangingPunct="1">
              <a:spcBef>
                <a:spcPct val="20000"/>
              </a:spcBef>
              <a:buClr>
                <a:srgbClr val="0033CC"/>
              </a:buClr>
              <a:buSzPct val="120000"/>
              <a:buFont typeface="Wingdings" panose="05000000000000000000" pitchFamily="2" charset="2"/>
              <a:buNone/>
            </a:pPr>
            <a:r>
              <a:rPr lang="en-US" altLang="en-US" sz="4500" b="1">
                <a:solidFill>
                  <a:srgbClr val="FF0066"/>
                </a:solidFill>
                <a:latin typeface="UTM Avo" panose="02040603050506020204" pitchFamily="18" charset="0"/>
                <a:cs typeface="Times New Roman" panose="02020603050405020304" pitchFamily="18" charset="0"/>
              </a:rPr>
              <a:t> Món ăn loãng, </a:t>
            </a:r>
          </a:p>
          <a:p>
            <a:pPr algn="ctr" eaLnBrk="1" hangingPunct="1">
              <a:spcBef>
                <a:spcPct val="20000"/>
              </a:spcBef>
              <a:buClr>
                <a:srgbClr val="0033CC"/>
              </a:buClr>
              <a:buSzPct val="120000"/>
              <a:buFont typeface="Wingdings" panose="05000000000000000000" pitchFamily="2" charset="2"/>
              <a:buNone/>
            </a:pPr>
            <a:r>
              <a:rPr lang="en-US" altLang="en-US" sz="4500" b="1">
                <a:solidFill>
                  <a:srgbClr val="FF0066"/>
                </a:solidFill>
                <a:latin typeface="UTM Avo" panose="02040603050506020204" pitchFamily="18" charset="0"/>
                <a:cs typeface="Times New Roman" panose="02020603050405020304" pitchFamily="18" charset="0"/>
              </a:rPr>
              <a:t>dễ tiêu hóa</a:t>
            </a:r>
            <a:endParaRPr lang="en-US" altLang="en-US" sz="4500" b="1" dirty="0">
              <a:solidFill>
                <a:srgbClr val="FF0066"/>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8877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37" presetClass="path" presetSubtype="0" accel="50000" decel="50000" fill="hold" nodeType="withEffect">
                                  <p:stCondLst>
                                    <p:cond delay="0"/>
                                  </p:stCondLst>
                                  <p:childTnLst>
                                    <p:animMotion origin="layout" path="M 0.28477 0.08842 L 0.21471 1.48148E-6 C 0.20039 -0.01991 0.17721 -0.03542 0.15234 -0.04329 C 0.12396 -0.05255 0.09987 -0.05162 0.08281 -0.04144 L -0.00026 -0.00093 " pathEditMode="relative" rAng="11400000" ptsTypes="AAAAA">
                                      <p:cBhvr>
                                        <p:cTn id="8" dur="2000" fill="hold"/>
                                        <p:tgtEl>
                                          <p:spTgt spid="31"/>
                                        </p:tgtEl>
                                        <p:attrNameLst>
                                          <p:attrName>ppt_x</p:attrName>
                                          <p:attrName>ppt_y</p:attrName>
                                        </p:attrNameLst>
                                      </p:cBhvr>
                                      <p:rCtr x="-13815" y="-8843"/>
                                    </p:animMotion>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childTnLst>
                                </p:cTn>
                              </p:par>
                              <p:par>
                                <p:cTn id="12" presetID="0" presetClass="path" presetSubtype="0" accel="50000" decel="50000" fill="hold" nodeType="withEffect">
                                  <p:stCondLst>
                                    <p:cond delay="0"/>
                                  </p:stCondLst>
                                  <p:childTnLst>
                                    <p:animMotion origin="layout" path="M 0.29466 -0.04745 L -0.00573 0.01597 L 0.00078 -0.00208 L 0.00052 -0.00139 " pathEditMode="relative" rAng="2160000" ptsTypes="AAAA">
                                      <p:cBhvr>
                                        <p:cTn id="13" dur="2000" fill="hold"/>
                                        <p:tgtEl>
                                          <p:spTgt spid="30"/>
                                        </p:tgtEl>
                                        <p:attrNameLst>
                                          <p:attrName>ppt_x</p:attrName>
                                          <p:attrName>ppt_y</p:attrName>
                                        </p:attrNameLst>
                                      </p:cBhvr>
                                      <p:rCtr x="-15052" y="3125"/>
                                    </p:animMotion>
                                  </p:childTnLst>
                                </p:cTn>
                              </p:par>
                            </p:childTnLst>
                          </p:cTn>
                        </p:par>
                        <p:par>
                          <p:cTn id="14" fill="hold">
                            <p:stCondLst>
                              <p:cond delay="4000"/>
                            </p:stCondLst>
                            <p:childTnLst>
                              <p:par>
                                <p:cTn id="15" presetID="1" presetClass="entr" presetSubtype="0" fill="hold" nodeType="after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par>
                          <p:cTn id="17" fill="hold">
                            <p:stCondLst>
                              <p:cond delay="4000"/>
                            </p:stCondLst>
                            <p:childTnLst>
                              <p:par>
                                <p:cTn id="18" presetID="0" presetClass="path" presetSubtype="0" accel="50000" decel="50000" fill="hold" nodeType="afterEffect">
                                  <p:stCondLst>
                                    <p:cond delay="0"/>
                                  </p:stCondLst>
                                  <p:childTnLst>
                                    <p:animMotion origin="layout" path="M 0.09831 -0.38241 L 0.00079 0.0081 L 5.83333E-6 4.07407E-6 " pathEditMode="relative" ptsTypes="AAA">
                                      <p:cBhvr>
                                        <p:cTn id="19" dur="2000" fill="hold"/>
                                        <p:tgtEl>
                                          <p:spTgt spid="39"/>
                                        </p:tgtEl>
                                        <p:attrNameLst>
                                          <p:attrName>ppt_x</p:attrName>
                                          <p:attrName>ppt_y</p:attrName>
                                        </p:attrNameLst>
                                      </p:cBhvr>
                                    </p:animMotion>
                                  </p:childTnLst>
                                </p:cTn>
                              </p:par>
                            </p:childTnLst>
                          </p:cTn>
                        </p:par>
                        <p:par>
                          <p:cTn id="20" fill="hold">
                            <p:stCondLst>
                              <p:cond delay="6000"/>
                            </p:stCondLst>
                            <p:childTnLst>
                              <p:par>
                                <p:cTn id="21" presetID="1" presetClass="entr" presetSubtype="0"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0" presetClass="path" presetSubtype="0" accel="50000" decel="50000" fill="hold" nodeType="withEffect">
                                  <p:stCondLst>
                                    <p:cond delay="0"/>
                                  </p:stCondLst>
                                  <p:childTnLst>
                                    <p:animMotion origin="layout" path="M -0.23685 0.28912 L -0.11706 0.19953 L -0.13359 0.03865 L 5.83333E-6 -0.00023 L 5.83333E-6 -0.00023 " pathEditMode="relative" ptsTypes="AAAAA">
                                      <p:cBhvr>
                                        <p:cTn id="24" dur="2000" fill="hold"/>
                                        <p:tgtEl>
                                          <p:spTgt spid="29"/>
                                        </p:tgtEl>
                                        <p:attrNameLst>
                                          <p:attrName>ppt_x</p:attrName>
                                          <p:attrName>ppt_y</p:attrName>
                                        </p:attrNameLst>
                                      </p:cBhvr>
                                    </p:animMotion>
                                  </p:childTnLst>
                                </p:cTn>
                              </p:par>
                            </p:childTnLst>
                          </p:cTn>
                        </p:par>
                        <p:par>
                          <p:cTn id="25" fill="hold">
                            <p:stCondLst>
                              <p:cond delay="8000"/>
                            </p:stCondLst>
                            <p:childTnLst>
                              <p:par>
                                <p:cTn id="26" presetID="1" presetClass="entr" presetSubtype="0" fill="hold" nodeType="afterEffect">
                                  <p:stCondLst>
                                    <p:cond delay="0"/>
                                  </p:stCondLst>
                                  <p:childTnLst>
                                    <p:set>
                                      <p:cBhvr>
                                        <p:cTn id="27" dur="1" fill="hold">
                                          <p:stCondLst>
                                            <p:cond delay="0"/>
                                          </p:stCondLst>
                                        </p:cTn>
                                        <p:tgtEl>
                                          <p:spTgt spid="32"/>
                                        </p:tgtEl>
                                        <p:attrNameLst>
                                          <p:attrName>style.visibility</p:attrName>
                                        </p:attrNameLst>
                                      </p:cBhvr>
                                      <p:to>
                                        <p:strVal val="visible"/>
                                      </p:to>
                                    </p:set>
                                  </p:childTnLst>
                                </p:cTn>
                              </p:par>
                              <p:par>
                                <p:cTn id="28" presetID="0" presetClass="path" presetSubtype="0" accel="50000" decel="50000" fill="hold" nodeType="withEffect">
                                  <p:stCondLst>
                                    <p:cond delay="0"/>
                                  </p:stCondLst>
                                  <p:childTnLst>
                                    <p:animMotion origin="layout" path="M -0.37227 -0.00486 L -0.14922 0.08935 L 3.75E-6 -7.40741E-7 " pathEditMode="relative" ptsTypes="AAA">
                                      <p:cBhvr>
                                        <p:cTn id="29" dur="2000" fill="hold"/>
                                        <p:tgtEl>
                                          <p:spTgt spid="32"/>
                                        </p:tgtEl>
                                        <p:attrNameLst>
                                          <p:attrName>ppt_x</p:attrName>
                                          <p:attrName>ppt_y</p:attrName>
                                        </p:attrNameLst>
                                      </p:cBhvr>
                                    </p:animMotion>
                                  </p:childTnLst>
                                </p:cTn>
                              </p:par>
                            </p:childTnLst>
                          </p:cTn>
                        </p:par>
                        <p:par>
                          <p:cTn id="30" fill="hold">
                            <p:stCondLst>
                              <p:cond delay="10000"/>
                            </p:stCondLst>
                            <p:childTnLst>
                              <p:par>
                                <p:cTn id="31" presetID="1" presetClass="entr" presetSubtype="0"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0" presetClass="path" presetSubtype="0" accel="50000" decel="50000" fill="hold" nodeType="withEffect">
                                  <p:stCondLst>
                                    <p:cond delay="0"/>
                                  </p:stCondLst>
                                  <p:childTnLst>
                                    <p:animMotion origin="layout" path="M -0.20495 -0.26851 L 1.875E-6 -0.00023 L 1.875E-6 -0.00023 " pathEditMode="relative" ptsTypes="AAA">
                                      <p:cBhvr>
                                        <p:cTn id="34" dur="2000" fill="hold"/>
                                        <p:tgtEl>
                                          <p:spTgt spid="3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AA4AE9A-2EEB-4B77-8AB5-7576C3A1E8AE}"/>
              </a:ext>
            </a:extLst>
          </p:cNvPr>
          <p:cNvGrpSpPr/>
          <p:nvPr/>
        </p:nvGrpSpPr>
        <p:grpSpPr>
          <a:xfrm>
            <a:off x="1094552" y="-181703"/>
            <a:ext cx="11345922" cy="6266212"/>
            <a:chOff x="1094552" y="-181703"/>
            <a:chExt cx="11345922" cy="6266212"/>
          </a:xfrm>
        </p:grpSpPr>
        <p:pic>
          <p:nvPicPr>
            <p:cNvPr id="9" name="图片 14">
              <a:extLst>
                <a:ext uri="{FF2B5EF4-FFF2-40B4-BE49-F238E27FC236}">
                  <a16:creationId xmlns:a16="http://schemas.microsoft.com/office/drawing/2014/main" id="{48A4DA98-70B2-A6F9-AC42-81A44137A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552" y="-181703"/>
              <a:ext cx="11345922" cy="6266212"/>
            </a:xfrm>
            <a:prstGeom prst="rect">
              <a:avLst/>
            </a:prstGeom>
          </p:spPr>
        </p:pic>
        <p:sp>
          <p:nvSpPr>
            <p:cNvPr id="7" name="Rectangle 6">
              <a:extLst>
                <a:ext uri="{FF2B5EF4-FFF2-40B4-BE49-F238E27FC236}">
                  <a16:creationId xmlns:a16="http://schemas.microsoft.com/office/drawing/2014/main" id="{B0EF7D5C-682E-69C8-8BE0-9BCD315B4608}"/>
                </a:ext>
              </a:extLst>
            </p:cNvPr>
            <p:cNvSpPr/>
            <p:nvPr/>
          </p:nvSpPr>
          <p:spPr>
            <a:xfrm>
              <a:off x="2892017" y="2404971"/>
              <a:ext cx="8476891" cy="2785378"/>
            </a:xfrm>
            <a:prstGeom prst="rect">
              <a:avLst/>
            </a:prstGeom>
          </p:spPr>
          <p:txBody>
            <a:bodyPr wrap="square">
              <a:spAutoFit/>
            </a:bodyPr>
            <a:lstStyle/>
            <a:p>
              <a:pPr algn="ctr" eaLnBrk="1" hangingPunct="1">
                <a:spcBef>
                  <a:spcPct val="20000"/>
                </a:spcBef>
                <a:buClr>
                  <a:srgbClr val="0033CC"/>
                </a:buClr>
                <a:buSzPct val="120000"/>
                <a:buFont typeface="Wingdings" panose="05000000000000000000" pitchFamily="2" charset="2"/>
                <a:buNone/>
              </a:pPr>
              <a:r>
                <a:rPr lang="en-US" altLang="en-US" sz="3500" b="1">
                  <a:solidFill>
                    <a:srgbClr val="002060"/>
                  </a:solidFill>
                  <a:latin typeface="UTM Avo" panose="02040603050506020204" pitchFamily="18" charset="0"/>
                  <a:cs typeface="Times New Roman" panose="02020603050405020304" pitchFamily="18" charset="0"/>
                </a:rPr>
                <a:t> </a:t>
              </a:r>
              <a:r>
                <a:rPr lang="en-US" altLang="en-US" sz="3500" b="1">
                  <a:solidFill>
                    <a:srgbClr val="002060"/>
                  </a:solidFill>
                  <a:latin typeface="UTM Avo" panose="02040603050506020204" pitchFamily="18" charset="0"/>
                </a:rPr>
                <a:t>Đối với người ốm không muốn ăn hoặc ăn quá ít </a:t>
              </a:r>
              <a:r>
                <a:rPr lang="en-US" altLang="en-US" sz="3500" b="1">
                  <a:solidFill>
                    <a:srgbClr val="002060"/>
                  </a:solidFill>
                  <a:latin typeface="UTM Avo" panose="02040603050506020204" pitchFamily="18" charset="0"/>
                  <a:cs typeface="Calibri" panose="020F0502020204030204" pitchFamily="34" charset="0"/>
                </a:rPr>
                <a:t>nên dỗ dành, động viên họ ăn uống đủ chất để chóng khỏe, Nên cho họ ăn nhiều bữa trong một ngày.</a:t>
              </a:r>
              <a:endParaRPr lang="en-US" altLang="en-US" sz="3500" b="1" dirty="0">
                <a:solidFill>
                  <a:srgbClr val="002060"/>
                </a:solidFill>
                <a:latin typeface="UTM Avo" panose="02040603050506020204" pitchFamily="18" charset="0"/>
                <a:cs typeface="Times New Roman" panose="02020603050405020304" pitchFamily="18" charset="0"/>
              </a:endParaRPr>
            </a:p>
          </p:txBody>
        </p:sp>
      </p:grpSp>
      <p:pic>
        <p:nvPicPr>
          <p:cNvPr id="10" name="图片 9">
            <a:extLst>
              <a:ext uri="{FF2B5EF4-FFF2-40B4-BE49-F238E27FC236}">
                <a16:creationId xmlns:a16="http://schemas.microsoft.com/office/drawing/2014/main" id="{15628FF6-AC05-4D35-8C13-5DCC730816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562" y="1704404"/>
            <a:ext cx="4784573" cy="5153596"/>
          </a:xfrm>
          <a:prstGeom prst="rect">
            <a:avLst/>
          </a:prstGeom>
        </p:spPr>
      </p:pic>
    </p:spTree>
    <p:extLst>
      <p:ext uri="{BB962C8B-B14F-4D97-AF65-F5344CB8AC3E}">
        <p14:creationId xmlns:p14="http://schemas.microsoft.com/office/powerpoint/2010/main" val="4284346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96DF21D-A1AA-A5CD-E1D0-0D9FCF926C4B}"/>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7910" r="15347"/>
          <a:stretch>
            <a:fillRect/>
          </a:stretch>
        </p:blipFill>
        <p:spPr bwMode="auto">
          <a:xfrm>
            <a:off x="757238" y="226919"/>
            <a:ext cx="7258049" cy="6404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id="{F10A71A9-7BE4-8634-59F0-EA26F2B864FE}"/>
              </a:ext>
            </a:extLst>
          </p:cNvPr>
          <p:cNvPicPr>
            <a:picLocks noChangeAspect="1"/>
          </p:cNvPicPr>
          <p:nvPr/>
        </p:nvPicPr>
        <p:blipFill>
          <a:blip r:embed="rId4"/>
          <a:stretch>
            <a:fillRect/>
          </a:stretch>
        </p:blipFill>
        <p:spPr>
          <a:xfrm>
            <a:off x="7327205" y="1331583"/>
            <a:ext cx="5526417" cy="5526417"/>
          </a:xfrm>
          <a:prstGeom prst="rect">
            <a:avLst/>
          </a:prstGeom>
        </p:spPr>
      </p:pic>
    </p:spTree>
    <p:extLst>
      <p:ext uri="{BB962C8B-B14F-4D97-AF65-F5344CB8AC3E}">
        <p14:creationId xmlns:p14="http://schemas.microsoft.com/office/powerpoint/2010/main" val="3908728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15628FF6-AC05-4D35-8C13-5DCC73081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62" y="1704404"/>
            <a:ext cx="4784573" cy="5153596"/>
          </a:xfrm>
          <a:prstGeom prst="rect">
            <a:avLst/>
          </a:prstGeom>
        </p:spPr>
      </p:pic>
      <p:grpSp>
        <p:nvGrpSpPr>
          <p:cNvPr id="2" name="Group 1">
            <a:extLst>
              <a:ext uri="{FF2B5EF4-FFF2-40B4-BE49-F238E27FC236}">
                <a16:creationId xmlns:a16="http://schemas.microsoft.com/office/drawing/2014/main" id="{3546E50A-3CFA-D35F-0E92-9CBE9C2490B3}"/>
              </a:ext>
            </a:extLst>
          </p:cNvPr>
          <p:cNvGrpSpPr/>
          <p:nvPr/>
        </p:nvGrpSpPr>
        <p:grpSpPr>
          <a:xfrm>
            <a:off x="2470914" y="-453166"/>
            <a:ext cx="9721086" cy="5368835"/>
            <a:chOff x="2470914" y="-453166"/>
            <a:chExt cx="9721086" cy="5368835"/>
          </a:xfrm>
        </p:grpSpPr>
        <p:pic>
          <p:nvPicPr>
            <p:cNvPr id="9" name="图片 14">
              <a:extLst>
                <a:ext uri="{FF2B5EF4-FFF2-40B4-BE49-F238E27FC236}">
                  <a16:creationId xmlns:a16="http://schemas.microsoft.com/office/drawing/2014/main" id="{48A4DA98-70B2-A6F9-AC42-81A44137A0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0914" y="-453166"/>
              <a:ext cx="9721086" cy="5368835"/>
            </a:xfrm>
            <a:prstGeom prst="rect">
              <a:avLst/>
            </a:prstGeom>
          </p:spPr>
        </p:pic>
        <p:sp>
          <p:nvSpPr>
            <p:cNvPr id="7" name="Rectangle 6">
              <a:extLst>
                <a:ext uri="{FF2B5EF4-FFF2-40B4-BE49-F238E27FC236}">
                  <a16:creationId xmlns:a16="http://schemas.microsoft.com/office/drawing/2014/main" id="{B0EF7D5C-682E-69C8-8BE0-9BCD315B4608}"/>
                </a:ext>
              </a:extLst>
            </p:cNvPr>
            <p:cNvSpPr/>
            <p:nvPr/>
          </p:nvSpPr>
          <p:spPr>
            <a:xfrm>
              <a:off x="4103011" y="1495824"/>
              <a:ext cx="6714766" cy="2785378"/>
            </a:xfrm>
            <a:prstGeom prst="rect">
              <a:avLst/>
            </a:prstGeom>
          </p:spPr>
          <p:txBody>
            <a:bodyPr wrap="square">
              <a:spAutoFit/>
            </a:bodyPr>
            <a:lstStyle/>
            <a:p>
              <a:pPr algn="ctr">
                <a:spcBef>
                  <a:spcPct val="20000"/>
                </a:spcBef>
                <a:buClr>
                  <a:srgbClr val="0033CC"/>
                </a:buClr>
                <a:buSzPct val="120000"/>
              </a:pPr>
              <a:r>
                <a:rPr lang="en-US" altLang="en-US" sz="3500" b="1">
                  <a:solidFill>
                    <a:srgbClr val="002060"/>
                  </a:solidFill>
                  <a:latin typeface="UTM Avo" panose="02040603050506020204" pitchFamily="18" charset="0"/>
                  <a:cs typeface="Times New Roman" panose="02020603050405020304" pitchFamily="18" charset="0"/>
                </a:rPr>
                <a:t> </a:t>
              </a:r>
              <a:r>
                <a:rPr lang="en-US" altLang="en-US" sz="3500" b="1">
                  <a:latin typeface="UTM Avo" panose="02040603050506020204" pitchFamily="18" charset="0"/>
                  <a:cs typeface="Times New Roman" panose="02020603050405020304" pitchFamily="18" charset="0"/>
                </a:rPr>
                <a:t>Có một số bệnh đòi hỏi ăn kiêng thì phải tuân thủ theo chế độ ăn mà bác sĩ đưa ra, ăn theo hướng dẫn của bác sĩ.</a:t>
              </a:r>
              <a:endParaRPr lang="en-US" altLang="en-US" sz="3500" b="1">
                <a:solidFill>
                  <a:srgbClr val="0033CC"/>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210281055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ác loại thực phẩm nên ăn và nên tránh để phòng ung thư - Tin tức nổi bật -  Phường Cầu Dền - Quận Hai Bà Trưng">
            <a:extLst>
              <a:ext uri="{FF2B5EF4-FFF2-40B4-BE49-F238E27FC236}">
                <a16:creationId xmlns:a16="http://schemas.microsoft.com/office/drawing/2014/main" id="{CFF708A5-BA75-3488-25C3-06389206761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946271" y="197644"/>
            <a:ext cx="8553453" cy="6401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6252AB95-DE01-924C-B1A6-AA2F977720B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7428" y="1770457"/>
            <a:ext cx="4918076" cy="491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Callout 3">
            <a:extLst>
              <a:ext uri="{FF2B5EF4-FFF2-40B4-BE49-F238E27FC236}">
                <a16:creationId xmlns:a16="http://schemas.microsoft.com/office/drawing/2014/main" id="{0D557541-58F3-8210-AA89-55E86540CD58}"/>
              </a:ext>
            </a:extLst>
          </p:cNvPr>
          <p:cNvSpPr/>
          <p:nvPr/>
        </p:nvSpPr>
        <p:spPr>
          <a:xfrm>
            <a:off x="-1" y="258762"/>
            <a:ext cx="3343275" cy="23177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2800" b="1" dirty="0">
              <a:latin typeface="UTM Avo" panose="02040603050506020204" pitchFamily="18" charset="0"/>
              <a:cs typeface="Times New Roman" panose="02020603050405020304" pitchFamily="18" charset="0"/>
            </a:endParaRPr>
          </a:p>
          <a:p>
            <a:pPr algn="ctr">
              <a:defRPr/>
            </a:pPr>
            <a:r>
              <a:rPr lang="nl-NL" sz="2800" b="1" dirty="0">
                <a:latin typeface="UTM Avo" panose="02040603050506020204" pitchFamily="18" charset="0"/>
                <a:cs typeface="Times New Roman" panose="02020603050405020304" pitchFamily="18" charset="0"/>
              </a:rPr>
              <a:t>thực phẩm giàu protein, chất xơ</a:t>
            </a:r>
            <a:endParaRPr lang="en-US" sz="2800" b="1" dirty="0">
              <a:latin typeface="UTM Avo" panose="02040603050506020204" pitchFamily="18" charset="0"/>
              <a:cs typeface="Times New Roman" panose="02020603050405020304" pitchFamily="18" charset="0"/>
            </a:endParaRPr>
          </a:p>
          <a:p>
            <a:pPr algn="ctr">
              <a:defRPr/>
            </a:pPr>
            <a:endParaRPr lang="en-US" sz="2800" b="1" dirty="0">
              <a:latin typeface="UTM Avo" panose="02040603050506020204" pitchFamily="18" charset="0"/>
            </a:endParaRPr>
          </a:p>
        </p:txBody>
      </p:sp>
      <p:sp>
        <p:nvSpPr>
          <p:cNvPr id="28" name="Oval Callout 9">
            <a:extLst>
              <a:ext uri="{FF2B5EF4-FFF2-40B4-BE49-F238E27FC236}">
                <a16:creationId xmlns:a16="http://schemas.microsoft.com/office/drawing/2014/main" id="{DC21C17D-84A0-2079-037A-ECBCD5B4599C}"/>
              </a:ext>
            </a:extLst>
          </p:cNvPr>
          <p:cNvSpPr/>
          <p:nvPr/>
        </p:nvSpPr>
        <p:spPr>
          <a:xfrm flipH="1">
            <a:off x="8124834" y="3916758"/>
            <a:ext cx="4067166" cy="2771775"/>
          </a:xfrm>
          <a:prstGeom prst="wedgeEllipseCallout">
            <a:avLst>
              <a:gd name="adj1" fmla="val -19968"/>
              <a:gd name="adj2" fmla="val 44781"/>
            </a:avLst>
          </a:prstGeom>
          <a:solidFill>
            <a:srgbClr val="FFEED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500" b="1">
                <a:solidFill>
                  <a:sysClr val="windowText" lastClr="000000"/>
                </a:solidFill>
                <a:latin typeface="UTM Avo" panose="02040603050506020204" pitchFamily="18" charset="0"/>
                <a:cs typeface="Times New Roman" panose="02020603050405020304" pitchFamily="18" charset="0"/>
              </a:rPr>
              <a:t>thực </a:t>
            </a:r>
            <a:r>
              <a:rPr lang="nl-NL" sz="2500" b="1" dirty="0">
                <a:solidFill>
                  <a:sysClr val="windowText" lastClr="000000"/>
                </a:solidFill>
                <a:latin typeface="UTM Avo" panose="02040603050506020204" pitchFamily="18" charset="0"/>
                <a:cs typeface="Times New Roman" panose="02020603050405020304" pitchFamily="18" charset="0"/>
              </a:rPr>
              <a:t>phẩm nhiều chất béo, chứa nhiều cholesterol, đồ uống có chất kích thích</a:t>
            </a:r>
            <a:endParaRPr lang="en-US" sz="2500" b="1" dirty="0">
              <a:solidFill>
                <a:sysClr val="windowText" lastClr="000000"/>
              </a:solidFill>
              <a:latin typeface="UTM Avo" panose="02040603050506020204" pitchFamily="18" charset="0"/>
              <a:cs typeface="Times New Roman" panose="02020603050405020304" pitchFamily="18" charset="0"/>
            </a:endParaRPr>
          </a:p>
        </p:txBody>
      </p:sp>
      <p:pic>
        <p:nvPicPr>
          <p:cNvPr id="8196" name="Picture 4" descr="Giảm cân không nên ăn gì? Bạn nên đặc biệt lưu ý những điều sau đây">
            <a:extLst>
              <a:ext uri="{FF2B5EF4-FFF2-40B4-BE49-F238E27FC236}">
                <a16:creationId xmlns:a16="http://schemas.microsoft.com/office/drawing/2014/main" id="{33B7D559-BB10-BB2C-CBCE-EE62CD5EF73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105528" y="1928812"/>
            <a:ext cx="5486399" cy="46013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9" name="Rounded Rectangular Callout 11">
            <a:extLst>
              <a:ext uri="{FF2B5EF4-FFF2-40B4-BE49-F238E27FC236}">
                <a16:creationId xmlns:a16="http://schemas.microsoft.com/office/drawing/2014/main" id="{FAB970BA-4D4E-D1B0-FD71-6158FBB5C50F}"/>
              </a:ext>
            </a:extLst>
          </p:cNvPr>
          <p:cNvSpPr/>
          <p:nvPr/>
        </p:nvSpPr>
        <p:spPr>
          <a:xfrm>
            <a:off x="996155" y="121443"/>
            <a:ext cx="10074279" cy="153511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3000" b="1" dirty="0">
                <a:latin typeface="UTM Avo" panose="02040603050506020204" pitchFamily="18" charset="0"/>
                <a:cs typeface="Times New Roman" panose="02020603050405020304" pitchFamily="18" charset="0"/>
              </a:rPr>
              <a:t>Người bị tiểu đường thì nên kiêng thực phẩm có nhiều đường, quá ngọt, hạn chế tinh bột và nên ăn nhiều rau xanh</a:t>
            </a:r>
            <a:endParaRPr lang="en-US" sz="3000" b="1" dirty="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006611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barn(inVertical)">
                                      <p:cBhvr>
                                        <p:cTn id="14" dur="500"/>
                                        <p:tgtEl>
                                          <p:spTgt spid="27"/>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xit" presetSubtype="10" fill="hold" nodeType="clickEffect">
                                  <p:stCondLst>
                                    <p:cond delay="0"/>
                                  </p:stCondLst>
                                  <p:childTnLst>
                                    <p:anim calcmode="lin" valueType="num">
                                      <p:cBhvr>
                                        <p:cTn id="21" dur="500"/>
                                        <p:tgtEl>
                                          <p:spTgt spid="8194"/>
                                        </p:tgtEl>
                                        <p:attrNameLst>
                                          <p:attrName>ppt_w</p:attrName>
                                        </p:attrNameLst>
                                      </p:cBhvr>
                                      <p:tavLst>
                                        <p:tav tm="0">
                                          <p:val>
                                            <p:strVal val="ppt_w"/>
                                          </p:val>
                                        </p:tav>
                                        <p:tav tm="100000">
                                          <p:val>
                                            <p:fltVal val="0"/>
                                          </p:val>
                                        </p:tav>
                                      </p:tavLst>
                                    </p:anim>
                                    <p:anim calcmode="lin" valueType="num">
                                      <p:cBhvr>
                                        <p:cTn id="22" dur="500"/>
                                        <p:tgtEl>
                                          <p:spTgt spid="8194"/>
                                        </p:tgtEl>
                                        <p:attrNameLst>
                                          <p:attrName>ppt_h</p:attrName>
                                        </p:attrNameLst>
                                      </p:cBhvr>
                                      <p:tavLst>
                                        <p:tav tm="0">
                                          <p:val>
                                            <p:strVal val="ppt_h"/>
                                          </p:val>
                                        </p:tav>
                                        <p:tav tm="100000">
                                          <p:val>
                                            <p:strVal val="ppt_h"/>
                                          </p:val>
                                        </p:tav>
                                      </p:tavLst>
                                    </p:anim>
                                    <p:set>
                                      <p:cBhvr>
                                        <p:cTn id="23" dur="1" fill="hold">
                                          <p:stCondLst>
                                            <p:cond delay="499"/>
                                          </p:stCondLst>
                                        </p:cTn>
                                        <p:tgtEl>
                                          <p:spTgt spid="8194"/>
                                        </p:tgtEl>
                                        <p:attrNameLst>
                                          <p:attrName>style.visibility</p:attrName>
                                        </p:attrNameLst>
                                      </p:cBhvr>
                                      <p:to>
                                        <p:strVal val="hidden"/>
                                      </p:to>
                                    </p:set>
                                  </p:childTnLst>
                                </p:cTn>
                              </p:par>
                              <p:par>
                                <p:cTn id="24" presetID="17" presetClass="exit" presetSubtype="10" fill="hold" grpId="1" nodeType="withEffect">
                                  <p:stCondLst>
                                    <p:cond delay="0"/>
                                  </p:stCondLst>
                                  <p:childTnLst>
                                    <p:anim calcmode="lin" valueType="num">
                                      <p:cBhvr>
                                        <p:cTn id="25" dur="500"/>
                                        <p:tgtEl>
                                          <p:spTgt spid="27"/>
                                        </p:tgtEl>
                                        <p:attrNameLst>
                                          <p:attrName>ppt_w</p:attrName>
                                        </p:attrNameLst>
                                      </p:cBhvr>
                                      <p:tavLst>
                                        <p:tav tm="0">
                                          <p:val>
                                            <p:strVal val="ppt_w"/>
                                          </p:val>
                                        </p:tav>
                                        <p:tav tm="100000">
                                          <p:val>
                                            <p:fltVal val="0"/>
                                          </p:val>
                                        </p:tav>
                                      </p:tavLst>
                                    </p:anim>
                                    <p:anim calcmode="lin" valueType="num">
                                      <p:cBhvr>
                                        <p:cTn id="26" dur="500"/>
                                        <p:tgtEl>
                                          <p:spTgt spid="27"/>
                                        </p:tgtEl>
                                        <p:attrNameLst>
                                          <p:attrName>ppt_h</p:attrName>
                                        </p:attrNameLst>
                                      </p:cBhvr>
                                      <p:tavLst>
                                        <p:tav tm="0">
                                          <p:val>
                                            <p:strVal val="ppt_h"/>
                                          </p:val>
                                        </p:tav>
                                        <p:tav tm="100000">
                                          <p:val>
                                            <p:strVal val="ppt_h"/>
                                          </p:val>
                                        </p:tav>
                                      </p:tavLst>
                                    </p:anim>
                                    <p:set>
                                      <p:cBhvr>
                                        <p:cTn id="27" dur="1" fill="hold">
                                          <p:stCondLst>
                                            <p:cond delay="499"/>
                                          </p:stCondLst>
                                        </p:cTn>
                                        <p:tgtEl>
                                          <p:spTgt spid="27"/>
                                        </p:tgtEl>
                                        <p:attrNameLst>
                                          <p:attrName>style.visibility</p:attrName>
                                        </p:attrNameLst>
                                      </p:cBhvr>
                                      <p:to>
                                        <p:strVal val="hidden"/>
                                      </p:to>
                                    </p:set>
                                  </p:childTnLst>
                                </p:cTn>
                              </p:par>
                              <p:par>
                                <p:cTn id="28" presetID="17" presetClass="exit" presetSubtype="10" fill="hold" grpId="1" nodeType="withEffect">
                                  <p:stCondLst>
                                    <p:cond delay="0"/>
                                  </p:stCondLst>
                                  <p:childTnLst>
                                    <p:anim calcmode="lin" valueType="num">
                                      <p:cBhvr>
                                        <p:cTn id="29" dur="500"/>
                                        <p:tgtEl>
                                          <p:spTgt spid="28"/>
                                        </p:tgtEl>
                                        <p:attrNameLst>
                                          <p:attrName>ppt_w</p:attrName>
                                        </p:attrNameLst>
                                      </p:cBhvr>
                                      <p:tavLst>
                                        <p:tav tm="0">
                                          <p:val>
                                            <p:strVal val="ppt_w"/>
                                          </p:val>
                                        </p:tav>
                                        <p:tav tm="100000">
                                          <p:val>
                                            <p:fltVal val="0"/>
                                          </p:val>
                                        </p:tav>
                                      </p:tavLst>
                                    </p:anim>
                                    <p:anim calcmode="lin" valueType="num">
                                      <p:cBhvr>
                                        <p:cTn id="30" dur="500"/>
                                        <p:tgtEl>
                                          <p:spTgt spid="28"/>
                                        </p:tgtEl>
                                        <p:attrNameLst>
                                          <p:attrName>ppt_h</p:attrName>
                                        </p:attrNameLst>
                                      </p:cBhvr>
                                      <p:tavLst>
                                        <p:tav tm="0">
                                          <p:val>
                                            <p:strVal val="ppt_h"/>
                                          </p:val>
                                        </p:tav>
                                        <p:tav tm="100000">
                                          <p:val>
                                            <p:strVal val="ppt_h"/>
                                          </p:val>
                                        </p:tav>
                                      </p:tavLst>
                                    </p:anim>
                                    <p:set>
                                      <p:cBhvr>
                                        <p:cTn id="31" dur="1" fill="hold">
                                          <p:stCondLst>
                                            <p:cond delay="499"/>
                                          </p:stCondLst>
                                        </p:cTn>
                                        <p:tgtEl>
                                          <p:spTgt spid="2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fade">
                                      <p:cBhvr>
                                        <p:cTn id="36" dur="1000"/>
                                        <p:tgtEl>
                                          <p:spTgt spid="26"/>
                                        </p:tgtEl>
                                      </p:cBhvr>
                                    </p:animEffect>
                                    <p:anim calcmode="lin" valueType="num">
                                      <p:cBhvr>
                                        <p:cTn id="37" dur="1000" fill="hold"/>
                                        <p:tgtEl>
                                          <p:spTgt spid="26"/>
                                        </p:tgtEl>
                                        <p:attrNameLst>
                                          <p:attrName>ppt_x</p:attrName>
                                        </p:attrNameLst>
                                      </p:cBhvr>
                                      <p:tavLst>
                                        <p:tav tm="0">
                                          <p:val>
                                            <p:strVal val="#ppt_x"/>
                                          </p:val>
                                        </p:tav>
                                        <p:tav tm="100000">
                                          <p:val>
                                            <p:strVal val="#ppt_x"/>
                                          </p:val>
                                        </p:tav>
                                      </p:tavLst>
                                    </p:anim>
                                    <p:anim calcmode="lin" valueType="num">
                                      <p:cBhvr>
                                        <p:cTn id="38" dur="1000" fill="hold"/>
                                        <p:tgtEl>
                                          <p:spTgt spid="26"/>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8196"/>
                                        </p:tgtEl>
                                        <p:attrNameLst>
                                          <p:attrName>style.visibility</p:attrName>
                                        </p:attrNameLst>
                                      </p:cBhvr>
                                      <p:to>
                                        <p:strVal val="visible"/>
                                      </p:to>
                                    </p:set>
                                    <p:animEffect transition="in" filter="fade">
                                      <p:cBhvr>
                                        <p:cTn id="41" dur="1000"/>
                                        <p:tgtEl>
                                          <p:spTgt spid="8196"/>
                                        </p:tgtEl>
                                      </p:cBhvr>
                                    </p:animEffect>
                                    <p:anim calcmode="lin" valueType="num">
                                      <p:cBhvr>
                                        <p:cTn id="42" dur="1000" fill="hold"/>
                                        <p:tgtEl>
                                          <p:spTgt spid="8196"/>
                                        </p:tgtEl>
                                        <p:attrNameLst>
                                          <p:attrName>ppt_x</p:attrName>
                                        </p:attrNameLst>
                                      </p:cBhvr>
                                      <p:tavLst>
                                        <p:tav tm="0">
                                          <p:val>
                                            <p:strVal val="#ppt_x"/>
                                          </p:val>
                                        </p:tav>
                                        <p:tav tm="100000">
                                          <p:val>
                                            <p:strVal val="#ppt_x"/>
                                          </p:val>
                                        </p:tav>
                                      </p:tavLst>
                                    </p:anim>
                                    <p:anim calcmode="lin" valueType="num">
                                      <p:cBhvr>
                                        <p:cTn id="43"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barn(inVertical)">
                                      <p:cBhvr>
                                        <p:cTn id="4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8" grpId="0" animBg="1"/>
      <p:bldP spid="28" grpId="1"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4">
            <a:extLst>
              <a:ext uri="{FF2B5EF4-FFF2-40B4-BE49-F238E27FC236}">
                <a16:creationId xmlns:a16="http://schemas.microsoft.com/office/drawing/2014/main" id="{5EFAB65C-00BD-E2E7-30C8-720D7851AB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3141"/>
            <a:ext cx="12192000" cy="7111141"/>
          </a:xfrm>
          <a:prstGeom prst="rect">
            <a:avLst/>
          </a:prstGeom>
        </p:spPr>
      </p:pic>
      <p:sp>
        <p:nvSpPr>
          <p:cNvPr id="21" name="Content Placeholder 4">
            <a:extLst>
              <a:ext uri="{FF2B5EF4-FFF2-40B4-BE49-F238E27FC236}">
                <a16:creationId xmlns:a16="http://schemas.microsoft.com/office/drawing/2014/main" id="{1490337F-145B-4984-E5DD-A209206F19E3}"/>
              </a:ext>
            </a:extLst>
          </p:cNvPr>
          <p:cNvSpPr txBox="1">
            <a:spLocks/>
          </p:cNvSpPr>
          <p:nvPr/>
        </p:nvSpPr>
        <p:spPr>
          <a:xfrm>
            <a:off x="1766890" y="2039143"/>
            <a:ext cx="7362823"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Font typeface="Arial" panose="020B0604020202020204" pitchFamily="34" charset="0"/>
              <a:buNone/>
            </a:pPr>
            <a:r>
              <a:rPr lang="en-US" altLang="en-US" sz="2700" b="1">
                <a:solidFill>
                  <a:schemeClr val="accent5">
                    <a:lumMod val="50000"/>
                  </a:schemeClr>
                </a:solidFill>
                <a:latin typeface="UTM Avo" panose="02040603050506020204" pitchFamily="18" charset="0"/>
                <a:cs typeface="Times New Roman" panose="02020603050405020304" pitchFamily="18" charset="0"/>
              </a:rPr>
              <a:t>Người bệnh phải được ăn nhiều thức ăn có giá trị dinh dưỡng như thịt, cá, trứng, sữa, các loại rau xanh, quả chín để bồi bổ cơ thể. Nếu người bệnh quá yếu, không ăn được thức ăn đặc sẽ cho ăn cháo thịt băm nhỏ, xúp, sữa, nước quả ép… Nếu người bệnh không muốn ăn hoặc ăn quá ít thì cho ăn nhiều bữa trong ngày. Có một số bệnh đòi hỏi ăn kiêng theo chỉ dẫn của bác sĩ.</a:t>
            </a:r>
          </a:p>
        </p:txBody>
      </p:sp>
      <p:pic>
        <p:nvPicPr>
          <p:cNvPr id="23" name="图片 9">
            <a:extLst>
              <a:ext uri="{FF2B5EF4-FFF2-40B4-BE49-F238E27FC236}">
                <a16:creationId xmlns:a16="http://schemas.microsoft.com/office/drawing/2014/main" id="{29158701-8CA7-B487-6A00-28854B96A7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5560" y="2039143"/>
            <a:ext cx="4177453" cy="5052617"/>
          </a:xfrm>
          <a:prstGeom prst="rect">
            <a:avLst/>
          </a:prstGeom>
        </p:spPr>
      </p:pic>
    </p:spTree>
    <p:extLst>
      <p:ext uri="{BB962C8B-B14F-4D97-AF65-F5344CB8AC3E}">
        <p14:creationId xmlns:p14="http://schemas.microsoft.com/office/powerpoint/2010/main" val="1152989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7E9F982-9279-26B0-5A4F-BA2C0DA7EA0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b="54807"/>
          <a:stretch>
            <a:fillRect/>
          </a:stretch>
        </p:blipFill>
        <p:spPr bwMode="auto">
          <a:xfrm>
            <a:off x="3796748" y="714375"/>
            <a:ext cx="8114097" cy="56175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9">
            <a:extLst>
              <a:ext uri="{FF2B5EF4-FFF2-40B4-BE49-F238E27FC236}">
                <a16:creationId xmlns:a16="http://schemas.microsoft.com/office/drawing/2014/main" id="{EA94D42F-80B4-8D8D-0B3C-CEDE369EC0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5890" y="714375"/>
            <a:ext cx="5468221" cy="6613798"/>
          </a:xfrm>
          <a:prstGeom prst="rect">
            <a:avLst/>
          </a:prstGeom>
        </p:spPr>
      </p:pic>
    </p:spTree>
    <p:extLst>
      <p:ext uri="{BB962C8B-B14F-4D97-AF65-F5344CB8AC3E}">
        <p14:creationId xmlns:p14="http://schemas.microsoft.com/office/powerpoint/2010/main" val="2827666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9">
            <a:extLst>
              <a:ext uri="{FF2B5EF4-FFF2-40B4-BE49-F238E27FC236}">
                <a16:creationId xmlns:a16="http://schemas.microsoft.com/office/drawing/2014/main" id="{A12C1712-9AF5-AD9A-50F3-FF9CB0B0DB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7620" y="734253"/>
            <a:ext cx="5468221" cy="6613798"/>
          </a:xfrm>
          <a:prstGeom prst="rect">
            <a:avLst/>
          </a:prstGeom>
        </p:spPr>
      </p:pic>
      <p:sp>
        <p:nvSpPr>
          <p:cNvPr id="21" name="Cloud Callout 11">
            <a:extLst>
              <a:ext uri="{FF2B5EF4-FFF2-40B4-BE49-F238E27FC236}">
                <a16:creationId xmlns:a16="http://schemas.microsoft.com/office/drawing/2014/main" id="{E6D4C920-7324-D9F4-1E5C-164D19935C13}"/>
              </a:ext>
            </a:extLst>
          </p:cNvPr>
          <p:cNvSpPr/>
          <p:nvPr/>
        </p:nvSpPr>
        <p:spPr>
          <a:xfrm>
            <a:off x="2040834" y="218662"/>
            <a:ext cx="6248400" cy="2438400"/>
          </a:xfrm>
          <a:prstGeom prst="wedgeEllipseCallout">
            <a:avLst>
              <a:gd name="adj1" fmla="val -45330"/>
              <a:gd name="adj2" fmla="val 48641"/>
            </a:avLst>
          </a:prstGeom>
          <a:ln w="19050"/>
        </p:spPr>
        <p:style>
          <a:lnRef idx="2">
            <a:schemeClr val="accent5"/>
          </a:lnRef>
          <a:fillRef idx="1">
            <a:schemeClr val="lt1"/>
          </a:fillRef>
          <a:effectRef idx="0">
            <a:schemeClr val="accent5"/>
          </a:effectRef>
          <a:fontRef idx="minor">
            <a:schemeClr val="dk1"/>
          </a:fontRef>
        </p:style>
        <p:txBody>
          <a:bodyPr anchor="ctr"/>
          <a:lstStyle/>
          <a:p>
            <a:pPr algn="ctr">
              <a:defRPr/>
            </a:pPr>
            <a:r>
              <a:rPr lang="en-US" sz="2400" b="1" dirty="0" err="1">
                <a:latin typeface="UTM Avo" panose="02040603050506020204" pitchFamily="18" charset="0"/>
                <a:cs typeface="Times New Roman" panose="02020603050405020304" pitchFamily="18" charset="0"/>
              </a:rPr>
              <a:t>Vì</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sao</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khi</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bị</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tiêu</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chảy</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phải</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uống</a:t>
            </a:r>
            <a:r>
              <a:rPr lang="en-US" sz="2400" b="1" dirty="0">
                <a:latin typeface="UTM Avo" panose="02040603050506020204" pitchFamily="18" charset="0"/>
                <a:cs typeface="Times New Roman" panose="02020603050405020304" pitchFamily="18" charset="0"/>
              </a:rPr>
              <a:t> dung </a:t>
            </a:r>
            <a:r>
              <a:rPr lang="en-US" sz="2400" b="1" dirty="0" err="1">
                <a:latin typeface="UTM Avo" panose="02040603050506020204" pitchFamily="18" charset="0"/>
                <a:cs typeface="Times New Roman" panose="02020603050405020304" pitchFamily="18" charset="0"/>
              </a:rPr>
              <a:t>dịch</a:t>
            </a:r>
            <a:r>
              <a:rPr lang="en-US" sz="2400" b="1" dirty="0">
                <a:latin typeface="UTM Avo" panose="02040603050506020204" pitchFamily="18" charset="0"/>
                <a:cs typeface="Times New Roman" panose="02020603050405020304" pitchFamily="18" charset="0"/>
              </a:rPr>
              <a:t> ô-</a:t>
            </a:r>
            <a:r>
              <a:rPr lang="en-US" sz="2400" b="1" dirty="0" err="1">
                <a:latin typeface="UTM Avo" panose="02040603050506020204" pitchFamily="18" charset="0"/>
                <a:cs typeface="Times New Roman" panose="02020603050405020304" pitchFamily="18" charset="0"/>
              </a:rPr>
              <a:t>rê</a:t>
            </a:r>
            <a:r>
              <a:rPr lang="en-US" sz="2400" b="1" dirty="0">
                <a:latin typeface="UTM Avo" panose="02040603050506020204" pitchFamily="18" charset="0"/>
                <a:cs typeface="Times New Roman" panose="02020603050405020304" pitchFamily="18" charset="0"/>
              </a:rPr>
              <a:t>-</a:t>
            </a:r>
            <a:r>
              <a:rPr lang="en-US" sz="2400" b="1" dirty="0" err="1">
                <a:latin typeface="UTM Avo" panose="02040603050506020204" pitchFamily="18" charset="0"/>
                <a:cs typeface="Times New Roman" panose="02020603050405020304" pitchFamily="18" charset="0"/>
              </a:rPr>
              <a:t>dôn</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hoặc</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nước</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cháo</a:t>
            </a:r>
            <a:r>
              <a:rPr lang="en-US" sz="2400" b="1" dirty="0">
                <a:latin typeface="UTM Avo" panose="02040603050506020204" pitchFamily="18" charset="0"/>
                <a:cs typeface="Times New Roman" panose="02020603050405020304" pitchFamily="18" charset="0"/>
              </a:rPr>
              <a:t> </a:t>
            </a:r>
            <a:r>
              <a:rPr lang="en-US" sz="2400" b="1" dirty="0" err="1">
                <a:latin typeface="UTM Avo" panose="02040603050506020204" pitchFamily="18" charset="0"/>
                <a:cs typeface="Times New Roman" panose="02020603050405020304" pitchFamily="18" charset="0"/>
              </a:rPr>
              <a:t>muối</a:t>
            </a:r>
            <a:r>
              <a:rPr lang="en-US" sz="2400" b="1" dirty="0">
                <a:latin typeface="UTM Avo" panose="02040603050506020204" pitchFamily="18" charset="0"/>
                <a:cs typeface="Times New Roman" panose="02020603050405020304" pitchFamily="18" charset="0"/>
              </a:rPr>
              <a:t>?</a:t>
            </a:r>
          </a:p>
        </p:txBody>
      </p:sp>
      <p:sp>
        <p:nvSpPr>
          <p:cNvPr id="22" name="Cloud Callout 13">
            <a:extLst>
              <a:ext uri="{FF2B5EF4-FFF2-40B4-BE49-F238E27FC236}">
                <a16:creationId xmlns:a16="http://schemas.microsoft.com/office/drawing/2014/main" id="{08BE2985-EC7E-433C-559C-F273116049B8}"/>
              </a:ext>
            </a:extLst>
          </p:cNvPr>
          <p:cNvSpPr/>
          <p:nvPr/>
        </p:nvSpPr>
        <p:spPr>
          <a:xfrm flipH="1">
            <a:off x="2636271" y="1670137"/>
            <a:ext cx="6419104" cy="4613348"/>
          </a:xfrm>
          <a:prstGeom prst="wedgeEllipseCallout">
            <a:avLst>
              <a:gd name="adj1" fmla="val -51528"/>
              <a:gd name="adj2" fmla="val 23608"/>
            </a:avLst>
          </a:prstGeom>
          <a:ln w="19050"/>
        </p:spPr>
        <p:style>
          <a:lnRef idx="2">
            <a:schemeClr val="accent5"/>
          </a:lnRef>
          <a:fillRef idx="1">
            <a:schemeClr val="lt1"/>
          </a:fillRef>
          <a:effectRef idx="0">
            <a:schemeClr val="accent5"/>
          </a:effectRef>
          <a:fontRef idx="minor">
            <a:schemeClr val="dk1"/>
          </a:fontRef>
        </p:style>
        <p:txBody>
          <a:bodyPr anchor="ctr"/>
          <a:lstStyle/>
          <a:p>
            <a:pPr algn="ctr">
              <a:defRPr/>
            </a:pPr>
            <a:r>
              <a:rPr lang="nl-NL" sz="2400" b="1" dirty="0">
                <a:latin typeface="UTM Avo" panose="02040603050506020204" pitchFamily="18" charset="0"/>
                <a:cs typeface="Times New Roman" panose="02020603050405020304" pitchFamily="18" charset="0"/>
              </a:rPr>
              <a:t>Người bị tiêu chảy mất rất nhiều nước. Do vậy ngoài việc người bệnh vẫn ăn bình thường, đủ chất dinh dưỡng chúng ta cần cho họ uống thêm nước cháo muối và dung dịch ô-rê-dôn để chống mất nước.</a:t>
            </a:r>
            <a:endParaRPr lang="en-US" sz="2400" b="1" dirty="0">
              <a:latin typeface="UTM Avo" panose="02040603050506020204" pitchFamily="18" charset="0"/>
              <a:cs typeface="Times New Roman" panose="02020603050405020304" pitchFamily="18" charset="0"/>
            </a:endParaRPr>
          </a:p>
        </p:txBody>
      </p:sp>
      <p:pic>
        <p:nvPicPr>
          <p:cNvPr id="23" name="图形 3" descr="C:\Users\Am'be'r\Desktop\千库网_免扣学生开学装饰元素_元素编号11082454.png千库网_免扣学生开学装饰元素_元素编号11082454">
            <a:extLst>
              <a:ext uri="{FF2B5EF4-FFF2-40B4-BE49-F238E27FC236}">
                <a16:creationId xmlns:a16="http://schemas.microsoft.com/office/drawing/2014/main" id="{D80D2649-18B1-AD13-9C6F-D97EFB68E1A0}"/>
              </a:ext>
            </a:extLst>
          </p:cNvPr>
          <p:cNvPicPr>
            <a:picLocks noChangeAspect="1"/>
          </p:cNvPicPr>
          <p:nvPr/>
        </p:nvPicPr>
        <p:blipFill>
          <a:blip r:embed="rId4"/>
          <a:srcRect/>
          <a:stretch>
            <a:fillRect/>
          </a:stretch>
        </p:blipFill>
        <p:spPr>
          <a:xfrm>
            <a:off x="-1684019" y="1538411"/>
            <a:ext cx="6248400" cy="5325055"/>
          </a:xfrm>
          <a:prstGeom prst="rect">
            <a:avLst/>
          </a:prstGeom>
        </p:spPr>
      </p:pic>
    </p:spTree>
    <p:extLst>
      <p:ext uri="{BB962C8B-B14F-4D97-AF65-F5344CB8AC3E}">
        <p14:creationId xmlns:p14="http://schemas.microsoft.com/office/powerpoint/2010/main" val="4268550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1" nodeType="clickEffect">
                                  <p:stCondLst>
                                    <p:cond delay="0"/>
                                  </p:stCondLst>
                                  <p:childTnLst>
                                    <p:anim calcmode="lin" valueType="num">
                                      <p:cBhvr>
                                        <p:cTn id="11" dur="500"/>
                                        <p:tgtEl>
                                          <p:spTgt spid="21"/>
                                        </p:tgtEl>
                                        <p:attrNameLst>
                                          <p:attrName>ppt_w</p:attrName>
                                        </p:attrNameLst>
                                      </p:cBhvr>
                                      <p:tavLst>
                                        <p:tav tm="0">
                                          <p:val>
                                            <p:strVal val="ppt_w"/>
                                          </p:val>
                                        </p:tav>
                                        <p:tav tm="100000">
                                          <p:val>
                                            <p:fltVal val="0"/>
                                          </p:val>
                                        </p:tav>
                                      </p:tavLst>
                                    </p:anim>
                                    <p:anim calcmode="lin" valueType="num">
                                      <p:cBhvr>
                                        <p:cTn id="12" dur="500"/>
                                        <p:tgtEl>
                                          <p:spTgt spid="21"/>
                                        </p:tgtEl>
                                        <p:attrNameLst>
                                          <p:attrName>ppt_h</p:attrName>
                                        </p:attrNameLst>
                                      </p:cBhvr>
                                      <p:tavLst>
                                        <p:tav tm="0">
                                          <p:val>
                                            <p:strVal val="ppt_h"/>
                                          </p:val>
                                        </p:tav>
                                        <p:tav tm="100000">
                                          <p:val>
                                            <p:fltVal val="0"/>
                                          </p:val>
                                        </p:tav>
                                      </p:tavLst>
                                    </p:anim>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弧形 3"/>
          <p:cNvSpPr/>
          <p:nvPr/>
        </p:nvSpPr>
        <p:spPr>
          <a:xfrm rot="21075889">
            <a:off x="1210403" y="1514851"/>
            <a:ext cx="9828579" cy="3156686"/>
          </a:xfrm>
          <a:prstGeom prst="arc">
            <a:avLst>
              <a:gd name="adj1" fmla="val 19423901"/>
              <a:gd name="adj2" fmla="val 12943440"/>
            </a:avLst>
          </a:prstGeom>
          <a:ln w="9525">
            <a:gradFill>
              <a:gsLst>
                <a:gs pos="0">
                  <a:schemeClr val="bg1">
                    <a:alpha val="0"/>
                  </a:schemeClr>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accent1"/>
              </a:solidFill>
              <a:effectLst/>
              <a:uLnTx/>
              <a:uFillTx/>
              <a:latin typeface="字魂115号-刀刀体" panose="00000500000000000000" pitchFamily="2" charset="-122"/>
              <a:ea typeface="字魂115号-刀刀体" panose="00000500000000000000" pitchFamily="2" charset="-122"/>
              <a:sym typeface="思源黑体 CN Regular" panose="020B0500000000000000" pitchFamily="34" charset="-122"/>
            </a:endParaRPr>
          </a:p>
        </p:txBody>
      </p:sp>
      <p:sp>
        <p:nvSpPr>
          <p:cNvPr id="10" name="弧形 9"/>
          <p:cNvSpPr/>
          <p:nvPr/>
        </p:nvSpPr>
        <p:spPr>
          <a:xfrm rot="21075889">
            <a:off x="2514625" y="1645552"/>
            <a:ext cx="7225335" cy="2256052"/>
          </a:xfrm>
          <a:prstGeom prst="arc">
            <a:avLst>
              <a:gd name="adj1" fmla="val 19957392"/>
              <a:gd name="adj2" fmla="val 12135342"/>
            </a:avLst>
          </a:prstGeom>
          <a:ln w="9525">
            <a:gradFill>
              <a:gsLst>
                <a:gs pos="0">
                  <a:schemeClr val="bg1">
                    <a:alpha val="0"/>
                  </a:schemeClr>
                </a:gs>
                <a:gs pos="100000">
                  <a:schemeClr val="accent1"/>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accent1"/>
              </a:solidFill>
              <a:effectLst/>
              <a:uLnTx/>
              <a:uFillTx/>
              <a:latin typeface="字魂115号-刀刀体" panose="00000500000000000000" pitchFamily="2" charset="-122"/>
              <a:ea typeface="字魂115号-刀刀体" panose="00000500000000000000" pitchFamily="2" charset="-122"/>
              <a:sym typeface="思源黑体 CN Regular" panose="020B0500000000000000" pitchFamily="34" charset="-122"/>
            </a:endParaRPr>
          </a:p>
        </p:txBody>
      </p:sp>
      <p:pic>
        <p:nvPicPr>
          <p:cNvPr id="40" name="图片 39">
            <a:extLst>
              <a:ext uri="{FF2B5EF4-FFF2-40B4-BE49-F238E27FC236}">
                <a16:creationId xmlns:a16="http://schemas.microsoft.com/office/drawing/2014/main" id="{32C73155-1453-44B8-9411-AB5AAD272451}"/>
              </a:ext>
            </a:extLst>
          </p:cNvPr>
          <p:cNvPicPr>
            <a:picLocks noChangeAspect="1"/>
          </p:cNvPicPr>
          <p:nvPr/>
        </p:nvPicPr>
        <p:blipFill rotWithShape="1">
          <a:blip r:embed="rId3">
            <a:extLst>
              <a:ext uri="{28A0092B-C50C-407E-A947-70E740481C1C}">
                <a14:useLocalDpi xmlns:a14="http://schemas.microsoft.com/office/drawing/2010/main" val="0"/>
              </a:ext>
            </a:extLst>
          </a:blip>
          <a:srcRect t="42392" b="5209"/>
          <a:stretch/>
        </p:blipFill>
        <p:spPr>
          <a:xfrm>
            <a:off x="0" y="4908203"/>
            <a:ext cx="1538514" cy="1949797"/>
          </a:xfrm>
          <a:prstGeom prst="rect">
            <a:avLst/>
          </a:prstGeom>
        </p:spPr>
      </p:pic>
      <p:pic>
        <p:nvPicPr>
          <p:cNvPr id="41" name="图片 40">
            <a:extLst>
              <a:ext uri="{FF2B5EF4-FFF2-40B4-BE49-F238E27FC236}">
                <a16:creationId xmlns:a16="http://schemas.microsoft.com/office/drawing/2014/main" id="{079E3A52-BB99-4247-BE46-4CF514A7EF6F}"/>
              </a:ext>
            </a:extLst>
          </p:cNvPr>
          <p:cNvPicPr>
            <a:picLocks noChangeAspect="1"/>
          </p:cNvPicPr>
          <p:nvPr/>
        </p:nvPicPr>
        <p:blipFill rotWithShape="1">
          <a:blip r:embed="rId3">
            <a:extLst>
              <a:ext uri="{28A0092B-C50C-407E-A947-70E740481C1C}">
                <a14:useLocalDpi xmlns:a14="http://schemas.microsoft.com/office/drawing/2010/main" val="0"/>
              </a:ext>
            </a:extLst>
          </a:blip>
          <a:srcRect b="66854"/>
          <a:stretch/>
        </p:blipFill>
        <p:spPr>
          <a:xfrm>
            <a:off x="0" y="1873646"/>
            <a:ext cx="1538514" cy="1233382"/>
          </a:xfrm>
          <a:prstGeom prst="rect">
            <a:avLst/>
          </a:prstGeom>
        </p:spPr>
      </p:pic>
      <p:sp>
        <p:nvSpPr>
          <p:cNvPr id="29" name="Google Shape;1329;p21">
            <a:extLst>
              <a:ext uri="{FF2B5EF4-FFF2-40B4-BE49-F238E27FC236}">
                <a16:creationId xmlns:a16="http://schemas.microsoft.com/office/drawing/2014/main" id="{F3E403AD-C0C8-A984-BCB1-524F9FBF3315}"/>
              </a:ext>
            </a:extLst>
          </p:cNvPr>
          <p:cNvSpPr txBox="1">
            <a:spLocks/>
          </p:cNvSpPr>
          <p:nvPr/>
        </p:nvSpPr>
        <p:spPr>
          <a:xfrm flipH="1">
            <a:off x="4738499" y="832996"/>
            <a:ext cx="2798970" cy="5379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 sz="3600" b="1">
                <a:solidFill>
                  <a:srgbClr val="C00000"/>
                </a:solidFill>
                <a:latin typeface="UTM Avo" panose="02040603050506020204" pitchFamily="18" charset="0"/>
              </a:rPr>
              <a:t>01</a:t>
            </a:r>
          </a:p>
        </p:txBody>
      </p:sp>
      <p:sp>
        <p:nvSpPr>
          <p:cNvPr id="30" name="Google Shape;1332;p21">
            <a:extLst>
              <a:ext uri="{FF2B5EF4-FFF2-40B4-BE49-F238E27FC236}">
                <a16:creationId xmlns:a16="http://schemas.microsoft.com/office/drawing/2014/main" id="{26EA6A85-E555-46E4-8C82-CD4D209329FD}"/>
              </a:ext>
            </a:extLst>
          </p:cNvPr>
          <p:cNvSpPr txBox="1">
            <a:spLocks/>
          </p:cNvSpPr>
          <p:nvPr/>
        </p:nvSpPr>
        <p:spPr>
          <a:xfrm flipH="1">
            <a:off x="1415749" y="3272141"/>
            <a:ext cx="2798970" cy="537900"/>
          </a:xfrm>
          <a:prstGeom prst="rect">
            <a:avLst/>
          </a:prstGeom>
        </p:spPr>
        <p:txBody>
          <a:bodyPr spcFirstLastPara="1" wrap="square" lIns="91425" tIns="91425" rIns="91425" bIns="91425"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s" sz="3600" b="1">
                <a:latin typeface="UTM Avo" panose="02040603050506020204" pitchFamily="18" charset="0"/>
              </a:rPr>
              <a:t>02</a:t>
            </a:r>
          </a:p>
        </p:txBody>
      </p:sp>
      <p:sp>
        <p:nvSpPr>
          <p:cNvPr id="31" name="Google Shape;1334;p21">
            <a:extLst>
              <a:ext uri="{FF2B5EF4-FFF2-40B4-BE49-F238E27FC236}">
                <a16:creationId xmlns:a16="http://schemas.microsoft.com/office/drawing/2014/main" id="{E74463E7-7589-B0C0-C08B-7DCBA5006F54}"/>
              </a:ext>
            </a:extLst>
          </p:cNvPr>
          <p:cNvSpPr txBox="1">
            <a:spLocks/>
          </p:cNvSpPr>
          <p:nvPr/>
        </p:nvSpPr>
        <p:spPr>
          <a:xfrm>
            <a:off x="4082436" y="1443181"/>
            <a:ext cx="6633634" cy="1753319"/>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NL" sz="3200" b="1">
                <a:solidFill>
                  <a:srgbClr val="C00000"/>
                </a:solidFill>
                <a:latin typeface="UTM Avo" panose="02040603050506020204" pitchFamily="18" charset="0"/>
                <a:ea typeface="Times New Roman" panose="02020603050405020304" pitchFamily="18" charset="0"/>
              </a:rPr>
              <a:t>- Nhận biết người bệnh cần được ăn uống đủ chất, chỉ một số bệnh phải ăn kiêng theo chỉ dẫn của bác  sĩ.</a:t>
            </a:r>
            <a:endParaRPr lang="en-US" sz="3200" b="1">
              <a:solidFill>
                <a:srgbClr val="C00000"/>
              </a:solidFill>
              <a:latin typeface="UTM Avo" panose="02040603050506020204" pitchFamily="18" charset="0"/>
              <a:ea typeface="Times New Roman" panose="02020603050405020304" pitchFamily="18" charset="0"/>
            </a:endParaRPr>
          </a:p>
        </p:txBody>
      </p:sp>
      <p:sp>
        <p:nvSpPr>
          <p:cNvPr id="32" name="Google Shape;1335;p21">
            <a:extLst>
              <a:ext uri="{FF2B5EF4-FFF2-40B4-BE49-F238E27FC236}">
                <a16:creationId xmlns:a16="http://schemas.microsoft.com/office/drawing/2014/main" id="{9C4F85E8-6832-46FC-5D54-3B4530BD28C2}"/>
              </a:ext>
            </a:extLst>
          </p:cNvPr>
          <p:cNvSpPr txBox="1">
            <a:spLocks/>
          </p:cNvSpPr>
          <p:nvPr/>
        </p:nvSpPr>
        <p:spPr>
          <a:xfrm>
            <a:off x="1538515" y="4152606"/>
            <a:ext cx="9007010" cy="998723"/>
          </a:xfrm>
          <a:prstGeom prst="rect">
            <a:avLst/>
          </a:prstGeom>
        </p:spPr>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NL" sz="3200" b="1">
                <a:solidFill>
                  <a:srgbClr val="0070C0"/>
                </a:solidFill>
                <a:latin typeface="UTM Avo" panose="02040603050506020204" pitchFamily="18" charset="0"/>
                <a:ea typeface="Times New Roman" panose="02020603050405020304" pitchFamily="18" charset="0"/>
              </a:rPr>
              <a:t>- Biết ăn uống hợp lí khi bị bệnh.</a:t>
            </a:r>
            <a:endParaRPr lang="en-US" sz="3200" b="1">
              <a:solidFill>
                <a:srgbClr val="0070C0"/>
              </a:solidFill>
              <a:latin typeface="UTM Avo" panose="02040603050506020204" pitchFamily="18" charset="0"/>
              <a:ea typeface="Times New Roman" panose="02020603050405020304" pitchFamily="18" charset="0"/>
            </a:endParaRPr>
          </a:p>
          <a:p>
            <a:pPr marL="0" indent="0" algn="just">
              <a:buNone/>
            </a:pPr>
            <a:r>
              <a:rPr lang="nl-NL" sz="3200" b="1">
                <a:solidFill>
                  <a:srgbClr val="0070C0"/>
                </a:solidFill>
                <a:latin typeface="UTM Avo" panose="02040603050506020204" pitchFamily="18" charset="0"/>
                <a:ea typeface="Times New Roman" panose="02020603050405020304" pitchFamily="18" charset="0"/>
              </a:rPr>
              <a:t>- Biết cách phòng chống mất nước khi bị tiêu chảy: pha được dung dịch o-rê-dôn hoặc chuẩn bị nước cháo muối khi bản thân hoặc người thân bị tiêu chảy.</a:t>
            </a:r>
            <a:endParaRPr lang="en-US" sz="3200" b="1">
              <a:solidFill>
                <a:srgbClr val="0070C0"/>
              </a:solidFill>
              <a:latin typeface="UTM Avo" panose="02040603050506020204" pitchFamily="18" charset="0"/>
              <a:ea typeface="Times New Roman" panose="02020603050405020304" pitchFamily="18" charset="0"/>
            </a:endParaRPr>
          </a:p>
        </p:txBody>
      </p:sp>
      <p:sp>
        <p:nvSpPr>
          <p:cNvPr id="33" name="Google Shape;1337;p21">
            <a:extLst>
              <a:ext uri="{FF2B5EF4-FFF2-40B4-BE49-F238E27FC236}">
                <a16:creationId xmlns:a16="http://schemas.microsoft.com/office/drawing/2014/main" id="{9DB9407C-A06F-E16F-4858-D1963186EC40}"/>
              </a:ext>
            </a:extLst>
          </p:cNvPr>
          <p:cNvSpPr txBox="1">
            <a:spLocks/>
          </p:cNvSpPr>
          <p:nvPr/>
        </p:nvSpPr>
        <p:spPr>
          <a:xfrm>
            <a:off x="2145679" y="3489447"/>
            <a:ext cx="2180109" cy="735821"/>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600"/>
              </a:spcAft>
              <a:buFont typeface="Arial" panose="020B0604020202020204" pitchFamily="34" charset="0"/>
              <a:buNone/>
            </a:pPr>
            <a:r>
              <a:rPr lang="en-US" sz="3600" b="1">
                <a:solidFill>
                  <a:schemeClr val="accent5">
                    <a:lumMod val="50000"/>
                  </a:schemeClr>
                </a:solidFill>
                <a:latin typeface="UTM Avo" panose="02040603050506020204" pitchFamily="18" charset="0"/>
              </a:rPr>
              <a:t>Kĩ năng</a:t>
            </a:r>
          </a:p>
        </p:txBody>
      </p:sp>
      <p:sp>
        <p:nvSpPr>
          <p:cNvPr id="34" name="Google Shape;1340;p21">
            <a:extLst>
              <a:ext uri="{FF2B5EF4-FFF2-40B4-BE49-F238E27FC236}">
                <a16:creationId xmlns:a16="http://schemas.microsoft.com/office/drawing/2014/main" id="{21E70C9F-43E1-E2C0-D715-4649A0102EE4}"/>
              </a:ext>
            </a:extLst>
          </p:cNvPr>
          <p:cNvSpPr txBox="1">
            <a:spLocks/>
          </p:cNvSpPr>
          <p:nvPr/>
        </p:nvSpPr>
        <p:spPr>
          <a:xfrm>
            <a:off x="5610111" y="724886"/>
            <a:ext cx="2619490" cy="733561"/>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1600"/>
              </a:spcAft>
              <a:buFont typeface="Arial" panose="020B0604020202020204" pitchFamily="34" charset="0"/>
              <a:buNone/>
            </a:pPr>
            <a:r>
              <a:rPr lang="en-US" sz="3600" b="1">
                <a:solidFill>
                  <a:schemeClr val="accent5">
                    <a:lumMod val="50000"/>
                  </a:schemeClr>
                </a:solidFill>
                <a:latin typeface="UTM Avo" panose="02040603050506020204" pitchFamily="18" charset="0"/>
              </a:rPr>
              <a:t>Kiến thức</a:t>
            </a:r>
          </a:p>
        </p:txBody>
      </p:sp>
      <p:pic>
        <p:nvPicPr>
          <p:cNvPr id="42" name="图片 4">
            <a:extLst>
              <a:ext uri="{FF2B5EF4-FFF2-40B4-BE49-F238E27FC236}">
                <a16:creationId xmlns:a16="http://schemas.microsoft.com/office/drawing/2014/main" id="{345721D3-6999-64AE-6DDA-C7F38E612E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70933">
            <a:off x="-3189" y="-117791"/>
            <a:ext cx="3712616" cy="3229578"/>
          </a:xfrm>
          <a:prstGeom prst="rect">
            <a:avLst/>
          </a:prstGeom>
        </p:spPr>
      </p:pic>
      <p:sp>
        <p:nvSpPr>
          <p:cNvPr id="24" name="Google Shape;1327;p21">
            <a:extLst>
              <a:ext uri="{FF2B5EF4-FFF2-40B4-BE49-F238E27FC236}">
                <a16:creationId xmlns:a16="http://schemas.microsoft.com/office/drawing/2014/main" id="{AABCD2CE-7552-CF24-926B-286CF5525A43}"/>
              </a:ext>
            </a:extLst>
          </p:cNvPr>
          <p:cNvSpPr txBox="1">
            <a:spLocks/>
          </p:cNvSpPr>
          <p:nvPr/>
        </p:nvSpPr>
        <p:spPr>
          <a:xfrm rot="19790295">
            <a:off x="615823" y="2141481"/>
            <a:ext cx="3421975" cy="268950"/>
          </a:xfrm>
          <a:prstGeom prst="rect">
            <a:avLst/>
          </a:prstGeom>
        </p:spPr>
        <p:txBody>
          <a:bodyPr spcFirstLastPara="1" wrap="square"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4800" b="1">
                <a:latin typeface="#9Slide07 IcielBaliho Script" pitchFamily="2" charset="0"/>
              </a:rPr>
              <a:t>YÊU CẦU </a:t>
            </a:r>
          </a:p>
          <a:p>
            <a:pPr algn="ctr">
              <a:spcBef>
                <a:spcPts val="0"/>
              </a:spcBef>
            </a:pPr>
            <a:r>
              <a:rPr lang="en-US" sz="4800" b="1">
                <a:latin typeface="#9Slide07 IcielBaliho Script" pitchFamily="2" charset="0"/>
              </a:rPr>
              <a:t>CẦN ĐẠT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wipe(down)">
                                      <p:cBhvr>
                                        <p:cTn id="10" dur="500"/>
                                        <p:tgtEl>
                                          <p:spTgt spid="42"/>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wipe(down)">
                                      <p:cBhvr>
                                        <p:cTn id="14" dur="500"/>
                                        <p:tgtEl>
                                          <p:spTgt spid="29"/>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down)">
                                      <p:cBhvr>
                                        <p:cTn id="17" dur="500"/>
                                        <p:tgtEl>
                                          <p:spTgt spid="31"/>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down)">
                                      <p:cBhvr>
                                        <p:cTn id="20" dur="500"/>
                                        <p:tgtEl>
                                          <p:spTgt spid="3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down)">
                                      <p:cBhvr>
                                        <p:cTn id="23" dur="500"/>
                                        <p:tgtEl>
                                          <p:spTgt spid="3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down)">
                                      <p:cBhvr>
                                        <p:cTn id="26" dur="500"/>
                                        <p:tgtEl>
                                          <p:spTgt spid="3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down)">
                                      <p:cBhvr>
                                        <p:cTn id="2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animBg="1"/>
      <p:bldP spid="34" grpId="0" animBg="1"/>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DE483094-761F-4110-AEED-C09FE4D63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039" y="0"/>
            <a:ext cx="11345922" cy="6266212"/>
          </a:xfrm>
          <a:prstGeom prst="rect">
            <a:avLst/>
          </a:prstGeom>
        </p:spPr>
      </p:pic>
      <p:pic>
        <p:nvPicPr>
          <p:cNvPr id="13" name="图片 12">
            <a:extLst>
              <a:ext uri="{FF2B5EF4-FFF2-40B4-BE49-F238E27FC236}">
                <a16:creationId xmlns:a16="http://schemas.microsoft.com/office/drawing/2014/main" id="{004E1FFE-20DB-46FD-8C2A-A881651DF7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6024" y="854218"/>
            <a:ext cx="2358331" cy="1148931"/>
          </a:xfrm>
          <a:prstGeom prst="rect">
            <a:avLst/>
          </a:prstGeom>
        </p:spPr>
      </p:pic>
      <p:sp>
        <p:nvSpPr>
          <p:cNvPr id="5" name="矩形 8">
            <a:extLst>
              <a:ext uri="{FF2B5EF4-FFF2-40B4-BE49-F238E27FC236}">
                <a16:creationId xmlns:a16="http://schemas.microsoft.com/office/drawing/2014/main" id="{107B964B-D7E5-A81F-0D65-FC862DAFADE6}"/>
              </a:ext>
            </a:extLst>
          </p:cNvPr>
          <p:cNvSpPr/>
          <p:nvPr/>
        </p:nvSpPr>
        <p:spPr>
          <a:xfrm>
            <a:off x="3586338" y="2025110"/>
            <a:ext cx="5019323" cy="1107996"/>
          </a:xfrm>
          <a:prstGeom prst="rect">
            <a:avLst/>
          </a:prstGeom>
        </p:spPr>
        <p:txBody>
          <a:bodyPr wrap="none">
            <a:spAutoFit/>
            <a:scene3d>
              <a:camera prst="orthographicFront"/>
              <a:lightRig rig="threePt" dir="t"/>
            </a:scene3d>
            <a:sp3d extrusionH="57150">
              <a:bevelT h="25400" prst="softRound"/>
            </a:sp3d>
          </a:bodyPr>
          <a:lstStyle/>
          <a:p>
            <a:r>
              <a:rPr lang="en-US" altLang="zh-CN" sz="660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rPr>
              <a:t>THỰC HÀNH</a:t>
            </a:r>
            <a:endParaRPr lang="zh-CN" altLang="en-US" sz="6600" dirty="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endParaRPr>
          </a:p>
        </p:txBody>
      </p:sp>
      <p:sp>
        <p:nvSpPr>
          <p:cNvPr id="6" name="Google Shape;1322;p20">
            <a:extLst>
              <a:ext uri="{FF2B5EF4-FFF2-40B4-BE49-F238E27FC236}">
                <a16:creationId xmlns:a16="http://schemas.microsoft.com/office/drawing/2014/main" id="{387D8F31-9B1C-ACD7-C065-5330C16F2831}"/>
              </a:ext>
            </a:extLst>
          </p:cNvPr>
          <p:cNvSpPr txBox="1">
            <a:spLocks/>
          </p:cNvSpPr>
          <p:nvPr/>
        </p:nvSpPr>
        <p:spPr>
          <a:xfrm>
            <a:off x="3057498" y="4470145"/>
            <a:ext cx="6728528" cy="108159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600"/>
              <a:buFont typeface="Saira Condensed"/>
              <a:buNone/>
              <a:defRPr sz="5600" b="0" i="0" u="none" strike="noStrike" cap="none">
                <a:solidFill>
                  <a:srgbClr val="434343"/>
                </a:solidFill>
                <a:latin typeface="Saira Condensed"/>
                <a:ea typeface="Saira Condensed"/>
                <a:cs typeface="Saira Condensed"/>
                <a:sym typeface="Saira Condensed"/>
              </a:defRPr>
            </a:lvl1pPr>
            <a:lvl2pPr marR="0" lvl="1"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2pPr>
            <a:lvl3pPr marR="0" lvl="2"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3pPr>
            <a:lvl4pPr marR="0" lvl="3"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4pPr>
            <a:lvl5pPr marR="0" lvl="4"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5pPr>
            <a:lvl6pPr marR="0" lvl="5"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6pPr>
            <a:lvl7pPr marR="0" lvl="6"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7pPr>
            <a:lvl8pPr marR="0" lvl="7"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8pPr>
            <a:lvl9pPr marR="0" lvl="8"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9pPr>
          </a:lstStyle>
          <a:p>
            <a:r>
              <a:rPr lang="nl-NL" altLang="en-US" sz="4000" b="1">
                <a:solidFill>
                  <a:srgbClr val="002060"/>
                </a:solidFill>
                <a:latin typeface="UTM Avo" panose="02040603050506020204" pitchFamily="18" charset="0"/>
                <a:cs typeface="Times New Roman" panose="02020603050405020304" pitchFamily="18" charset="0"/>
              </a:rPr>
              <a:t> Pha dung dịch ô-rê-dôn và chuẩn bị nguyên liệu nấu cháo muối</a:t>
            </a:r>
            <a:endParaRPr lang="en-US" sz="4000" i="1">
              <a:ln>
                <a:solidFill>
                  <a:schemeClr val="tx1"/>
                </a:solidFill>
              </a:ln>
              <a:solidFill>
                <a:srgbClr val="002060"/>
              </a:solidFill>
              <a:latin typeface="UTM Avo" panose="02040603050506020204" pitchFamily="18" charset="0"/>
            </a:endParaRPr>
          </a:p>
        </p:txBody>
      </p:sp>
    </p:spTree>
    <p:extLst>
      <p:ext uri="{BB962C8B-B14F-4D97-AF65-F5344CB8AC3E}">
        <p14:creationId xmlns:p14="http://schemas.microsoft.com/office/powerpoint/2010/main" val="2632511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 calcmode="lin" valueType="num">
                                      <p:cBhvr>
                                        <p:cTn id="13"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1500"/>
                            </p:stCondLst>
                            <p:childTnLst>
                              <p:par>
                                <p:cTn id="16" presetID="15"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2500"/>
                            </p:stCondLst>
                            <p:childTnLst>
                              <p:par>
                                <p:cTn id="23" presetID="15"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loud Callout 6">
            <a:extLst>
              <a:ext uri="{FF2B5EF4-FFF2-40B4-BE49-F238E27FC236}">
                <a16:creationId xmlns:a16="http://schemas.microsoft.com/office/drawing/2014/main" id="{3D54F9B3-1554-F7EA-3D1A-E7E84C2E79DA}"/>
              </a:ext>
            </a:extLst>
          </p:cNvPr>
          <p:cNvSpPr/>
          <p:nvPr/>
        </p:nvSpPr>
        <p:spPr>
          <a:xfrm>
            <a:off x="0" y="214009"/>
            <a:ext cx="8073483" cy="5391073"/>
          </a:xfrm>
          <a:prstGeom prst="wedgeEllipseCallout">
            <a:avLst>
              <a:gd name="adj1" fmla="val 44326"/>
              <a:gd name="adj2" fmla="val 51573"/>
            </a:avLst>
          </a:prstGeom>
          <a:ln w="19050"/>
        </p:spPr>
        <p:style>
          <a:lnRef idx="2">
            <a:schemeClr val="accent5"/>
          </a:lnRef>
          <a:fillRef idx="1">
            <a:schemeClr val="lt1"/>
          </a:fillRef>
          <a:effectRef idx="0">
            <a:schemeClr val="accent5"/>
          </a:effectRef>
          <a:fontRef idx="minor">
            <a:schemeClr val="dk1"/>
          </a:fontRef>
        </p:style>
        <p:txBody>
          <a:bodyPr anchor="ctr"/>
          <a:lstStyle/>
          <a:p>
            <a:pPr algn="ctr">
              <a:defRPr/>
            </a:pPr>
            <a:r>
              <a:rPr lang="en-US" sz="4400" b="1" dirty="0">
                <a:solidFill>
                  <a:srgbClr val="FF0066"/>
                </a:solidFill>
                <a:latin typeface="UTM Avo" panose="02040603050506020204" pitchFamily="18" charset="0"/>
                <a:cs typeface="Times New Roman" panose="02020603050405020304" pitchFamily="18" charset="0"/>
              </a:rPr>
              <a:t>Dung </a:t>
            </a:r>
            <a:r>
              <a:rPr lang="en-US" sz="4400" b="1" dirty="0" err="1">
                <a:solidFill>
                  <a:srgbClr val="FF0066"/>
                </a:solidFill>
                <a:latin typeface="UTM Avo" panose="02040603050506020204" pitchFamily="18" charset="0"/>
                <a:cs typeface="Times New Roman" panose="02020603050405020304" pitchFamily="18" charset="0"/>
              </a:rPr>
              <a:t>dịch</a:t>
            </a:r>
            <a:r>
              <a:rPr lang="en-US" sz="4400" b="1" dirty="0">
                <a:solidFill>
                  <a:srgbClr val="FF0066"/>
                </a:solidFill>
                <a:latin typeface="UTM Avo" panose="02040603050506020204" pitchFamily="18" charset="0"/>
                <a:cs typeface="Times New Roman" panose="02020603050405020304" pitchFamily="18" charset="0"/>
              </a:rPr>
              <a:t> ô-</a:t>
            </a:r>
            <a:r>
              <a:rPr lang="en-US" sz="4400" b="1" dirty="0" err="1">
                <a:solidFill>
                  <a:srgbClr val="FF0066"/>
                </a:solidFill>
                <a:latin typeface="UTM Avo" panose="02040603050506020204" pitchFamily="18" charset="0"/>
                <a:cs typeface="Times New Roman" panose="02020603050405020304" pitchFamily="18" charset="0"/>
              </a:rPr>
              <a:t>rê</a:t>
            </a:r>
            <a:r>
              <a:rPr lang="en-US" sz="4400" b="1" dirty="0">
                <a:solidFill>
                  <a:srgbClr val="FF0066"/>
                </a:solidFill>
                <a:latin typeface="UTM Avo" panose="02040603050506020204" pitchFamily="18" charset="0"/>
                <a:cs typeface="Times New Roman" panose="02020603050405020304" pitchFamily="18" charset="0"/>
              </a:rPr>
              <a:t>-</a:t>
            </a:r>
            <a:r>
              <a:rPr lang="en-US" sz="4400" b="1" dirty="0" err="1">
                <a:solidFill>
                  <a:srgbClr val="FF0066"/>
                </a:solidFill>
                <a:latin typeface="UTM Avo" panose="02040603050506020204" pitchFamily="18" charset="0"/>
                <a:cs typeface="Times New Roman" panose="02020603050405020304" pitchFamily="18" charset="0"/>
              </a:rPr>
              <a:t>dôn</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được</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pha</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như</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thế</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nào</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Để</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nấu</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nước</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cháo</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muối</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cần</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chuẩn</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bị</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những</a:t>
            </a:r>
            <a:r>
              <a:rPr lang="en-US" sz="4400" b="1" dirty="0">
                <a:solidFill>
                  <a:srgbClr val="FF0066"/>
                </a:solidFill>
                <a:latin typeface="UTM Avo" panose="02040603050506020204" pitchFamily="18" charset="0"/>
                <a:cs typeface="Times New Roman" panose="02020603050405020304" pitchFamily="18" charset="0"/>
              </a:rPr>
              <a:t> </a:t>
            </a:r>
            <a:r>
              <a:rPr lang="en-US" sz="4400" b="1" dirty="0" err="1">
                <a:solidFill>
                  <a:srgbClr val="FF0066"/>
                </a:solidFill>
                <a:latin typeface="UTM Avo" panose="02040603050506020204" pitchFamily="18" charset="0"/>
                <a:cs typeface="Times New Roman" panose="02020603050405020304" pitchFamily="18" charset="0"/>
              </a:rPr>
              <a:t>gì</a:t>
            </a:r>
            <a:r>
              <a:rPr lang="en-US" sz="4400" b="1" dirty="0">
                <a:solidFill>
                  <a:srgbClr val="FF0066"/>
                </a:solidFill>
                <a:latin typeface="UTM Avo" panose="02040603050506020204" pitchFamily="18" charset="0"/>
                <a:cs typeface="Times New Roman" panose="02020603050405020304" pitchFamily="18" charset="0"/>
              </a:rPr>
              <a:t>?</a:t>
            </a:r>
          </a:p>
        </p:txBody>
      </p:sp>
      <p:pic>
        <p:nvPicPr>
          <p:cNvPr id="3" name="图片 16">
            <a:extLst>
              <a:ext uri="{FF2B5EF4-FFF2-40B4-BE49-F238E27FC236}">
                <a16:creationId xmlns:a16="http://schemas.microsoft.com/office/drawing/2014/main" id="{8A6A727F-FC55-4A37-88D6-4AF7BA9094E3}"/>
              </a:ext>
            </a:extLst>
          </p:cNvPr>
          <p:cNvPicPr>
            <a:picLocks noChangeAspect="1"/>
          </p:cNvPicPr>
          <p:nvPr/>
        </p:nvPicPr>
        <p:blipFill rotWithShape="1">
          <a:blip r:embed="rId2">
            <a:extLst>
              <a:ext uri="{28A0092B-C50C-407E-A947-70E740481C1C}">
                <a14:useLocalDpi xmlns:a14="http://schemas.microsoft.com/office/drawing/2010/main" val="0"/>
              </a:ext>
            </a:extLst>
          </a:blip>
          <a:srcRect b="6601"/>
          <a:stretch/>
        </p:blipFill>
        <p:spPr>
          <a:xfrm>
            <a:off x="7213662" y="1611086"/>
            <a:ext cx="5169890" cy="5246914"/>
          </a:xfrm>
          <a:prstGeom prst="rect">
            <a:avLst/>
          </a:prstGeom>
        </p:spPr>
      </p:pic>
    </p:spTree>
    <p:extLst>
      <p:ext uri="{BB962C8B-B14F-4D97-AF65-F5344CB8AC3E}">
        <p14:creationId xmlns:p14="http://schemas.microsoft.com/office/powerpoint/2010/main" val="174943997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E19A4607-9A79-4FA6-909E-6D874BE61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080" y="-2564780"/>
            <a:ext cx="14960114" cy="11597268"/>
          </a:xfrm>
          <a:prstGeom prst="rect">
            <a:avLst/>
          </a:prstGeom>
        </p:spPr>
      </p:pic>
      <p:sp>
        <p:nvSpPr>
          <p:cNvPr id="6" name="TextBox 5">
            <a:extLst>
              <a:ext uri="{FF2B5EF4-FFF2-40B4-BE49-F238E27FC236}">
                <a16:creationId xmlns:a16="http://schemas.microsoft.com/office/drawing/2014/main" id="{1DE4FA00-608C-265E-96A2-2AE2F8553A3A}"/>
              </a:ext>
            </a:extLst>
          </p:cNvPr>
          <p:cNvSpPr txBox="1">
            <a:spLocks noChangeArrowheads="1"/>
          </p:cNvSpPr>
          <p:nvPr/>
        </p:nvSpPr>
        <p:spPr bwMode="auto">
          <a:xfrm>
            <a:off x="843776" y="746766"/>
            <a:ext cx="400760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66"/>
                </a:solidFill>
                <a:latin typeface="UTM Avo" panose="02040603050506020204" pitchFamily="18" charset="0"/>
                <a:cs typeface="Times New Roman" panose="02020603050405020304" pitchFamily="18" charset="0"/>
              </a:rPr>
              <a:t>Để pha dung dịch ô-rê-dôn cần chuẩn bị:</a:t>
            </a:r>
          </a:p>
        </p:txBody>
      </p:sp>
      <p:sp>
        <p:nvSpPr>
          <p:cNvPr id="7" name="TextBox 6">
            <a:extLst>
              <a:ext uri="{FF2B5EF4-FFF2-40B4-BE49-F238E27FC236}">
                <a16:creationId xmlns:a16="http://schemas.microsoft.com/office/drawing/2014/main" id="{F367148C-B2EF-0D24-B84B-3C3547041637}"/>
              </a:ext>
            </a:extLst>
          </p:cNvPr>
          <p:cNvSpPr txBox="1">
            <a:spLocks noChangeArrowheads="1"/>
          </p:cNvSpPr>
          <p:nvPr/>
        </p:nvSpPr>
        <p:spPr bwMode="auto">
          <a:xfrm>
            <a:off x="976993" y="3679827"/>
            <a:ext cx="359265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000" b="1">
                <a:latin typeface="UTM Avo" panose="02040603050506020204" pitchFamily="18" charset="0"/>
                <a:cs typeface="Times New Roman" panose="02020603050405020304" pitchFamily="18" charset="0"/>
              </a:rPr>
              <a:t>2. Cốc chia vạch</a:t>
            </a:r>
          </a:p>
        </p:txBody>
      </p:sp>
      <p:sp>
        <p:nvSpPr>
          <p:cNvPr id="8" name="TextBox 7">
            <a:extLst>
              <a:ext uri="{FF2B5EF4-FFF2-40B4-BE49-F238E27FC236}">
                <a16:creationId xmlns:a16="http://schemas.microsoft.com/office/drawing/2014/main" id="{913F89E6-C283-B1A0-199E-CC6ACC2D0830}"/>
              </a:ext>
            </a:extLst>
          </p:cNvPr>
          <p:cNvSpPr txBox="1">
            <a:spLocks noChangeArrowheads="1"/>
          </p:cNvSpPr>
          <p:nvPr/>
        </p:nvSpPr>
        <p:spPr bwMode="auto">
          <a:xfrm>
            <a:off x="976993" y="2379646"/>
            <a:ext cx="427523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000" b="1">
                <a:latin typeface="UTM Avo" panose="02040603050506020204" pitchFamily="18" charset="0"/>
                <a:cs typeface="Times New Roman" panose="02020603050405020304" pitchFamily="18" charset="0"/>
              </a:rPr>
              <a:t>1. Nước đun sôi để nguội</a:t>
            </a:r>
          </a:p>
        </p:txBody>
      </p:sp>
      <p:sp>
        <p:nvSpPr>
          <p:cNvPr id="10" name="TextBox 9">
            <a:extLst>
              <a:ext uri="{FF2B5EF4-FFF2-40B4-BE49-F238E27FC236}">
                <a16:creationId xmlns:a16="http://schemas.microsoft.com/office/drawing/2014/main" id="{3053D449-824B-6E8C-E43F-0D551DDE3F46}"/>
              </a:ext>
            </a:extLst>
          </p:cNvPr>
          <p:cNvSpPr txBox="1">
            <a:spLocks noChangeArrowheads="1"/>
          </p:cNvSpPr>
          <p:nvPr/>
        </p:nvSpPr>
        <p:spPr bwMode="auto">
          <a:xfrm>
            <a:off x="976993" y="4540292"/>
            <a:ext cx="234070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000" b="1">
                <a:latin typeface="UTM Avo" panose="02040603050506020204" pitchFamily="18" charset="0"/>
                <a:cs typeface="Times New Roman" panose="02020603050405020304" pitchFamily="18" charset="0"/>
              </a:rPr>
              <a:t>3. Thìa nhỏ</a:t>
            </a:r>
          </a:p>
        </p:txBody>
      </p:sp>
      <p:sp>
        <p:nvSpPr>
          <p:cNvPr id="12" name="TextBox 11">
            <a:extLst>
              <a:ext uri="{FF2B5EF4-FFF2-40B4-BE49-F238E27FC236}">
                <a16:creationId xmlns:a16="http://schemas.microsoft.com/office/drawing/2014/main" id="{7AD63938-577F-EFAA-7934-B49C15D2470C}"/>
              </a:ext>
            </a:extLst>
          </p:cNvPr>
          <p:cNvSpPr txBox="1">
            <a:spLocks noChangeArrowheads="1"/>
          </p:cNvSpPr>
          <p:nvPr/>
        </p:nvSpPr>
        <p:spPr bwMode="auto">
          <a:xfrm>
            <a:off x="5297305" y="805877"/>
            <a:ext cx="577373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chemeClr val="accent5">
                    <a:lumMod val="50000"/>
                  </a:schemeClr>
                </a:solidFill>
                <a:latin typeface="UTM Avo" panose="02040603050506020204" pitchFamily="18" charset="0"/>
                <a:cs typeface="Times New Roman" panose="02020603050405020304" pitchFamily="18" charset="0"/>
              </a:rPr>
              <a:t>Các bước tiến hành pha dung dịch ô-rê-dôn:</a:t>
            </a:r>
          </a:p>
        </p:txBody>
      </p:sp>
      <p:sp>
        <p:nvSpPr>
          <p:cNvPr id="13" name="TextBox 12">
            <a:extLst>
              <a:ext uri="{FF2B5EF4-FFF2-40B4-BE49-F238E27FC236}">
                <a16:creationId xmlns:a16="http://schemas.microsoft.com/office/drawing/2014/main" id="{5D164EC2-0E71-34B0-FD4A-1AECCCF74F59}"/>
              </a:ext>
            </a:extLst>
          </p:cNvPr>
          <p:cNvSpPr txBox="1">
            <a:spLocks noChangeArrowheads="1"/>
          </p:cNvSpPr>
          <p:nvPr/>
        </p:nvSpPr>
        <p:spPr bwMode="auto">
          <a:xfrm>
            <a:off x="5288887" y="2271776"/>
            <a:ext cx="6096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a:latin typeface="UTM Avo" panose="02040603050506020204" pitchFamily="18" charset="0"/>
                <a:cs typeface="Times New Roman" panose="02020603050405020304" pitchFamily="18" charset="0"/>
              </a:rPr>
              <a:t>1. Đọc kĩ hướng dẫn và hạn sử dụng</a:t>
            </a:r>
          </a:p>
        </p:txBody>
      </p:sp>
      <p:sp>
        <p:nvSpPr>
          <p:cNvPr id="14" name="TextBox 13">
            <a:extLst>
              <a:ext uri="{FF2B5EF4-FFF2-40B4-BE49-F238E27FC236}">
                <a16:creationId xmlns:a16="http://schemas.microsoft.com/office/drawing/2014/main" id="{FE1957D5-076C-946C-7E12-66AAEA7A4FCB}"/>
              </a:ext>
            </a:extLst>
          </p:cNvPr>
          <p:cNvSpPr txBox="1">
            <a:spLocks noChangeArrowheads="1"/>
          </p:cNvSpPr>
          <p:nvPr/>
        </p:nvSpPr>
        <p:spPr bwMode="auto">
          <a:xfrm>
            <a:off x="5297305" y="3496321"/>
            <a:ext cx="689469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3200" b="1">
                <a:latin typeface="UTM Avo" panose="02040603050506020204" pitchFamily="18" charset="0"/>
                <a:cs typeface="Times New Roman" panose="02020603050405020304" pitchFamily="18" charset="0"/>
              </a:rPr>
              <a:t>2. Rót 200ml nước đun sôi để nguội </a:t>
            </a:r>
            <a:r>
              <a:rPr lang="en-US" altLang="en-US" sz="3200" b="1" i="1">
                <a:latin typeface="UTM Avo" panose="02040603050506020204" pitchFamily="18" charset="0"/>
                <a:cs typeface="Times New Roman" panose="02020603050405020304" pitchFamily="18" charset="0"/>
              </a:rPr>
              <a:t>(với gói ghi 200ml nước)</a:t>
            </a:r>
          </a:p>
        </p:txBody>
      </p:sp>
      <p:sp>
        <p:nvSpPr>
          <p:cNvPr id="15" name="TextBox 14">
            <a:extLst>
              <a:ext uri="{FF2B5EF4-FFF2-40B4-BE49-F238E27FC236}">
                <a16:creationId xmlns:a16="http://schemas.microsoft.com/office/drawing/2014/main" id="{74855067-8CCF-E48E-126C-38ED2D6A2328}"/>
              </a:ext>
            </a:extLst>
          </p:cNvPr>
          <p:cNvSpPr txBox="1">
            <a:spLocks noChangeArrowheads="1"/>
          </p:cNvSpPr>
          <p:nvPr/>
        </p:nvSpPr>
        <p:spPr bwMode="auto">
          <a:xfrm>
            <a:off x="5252224" y="4721759"/>
            <a:ext cx="642310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3200" b="1">
                <a:latin typeface="UTM Avo" panose="02040603050506020204" pitchFamily="18" charset="0"/>
                <a:cs typeface="Times New Roman" panose="02020603050405020304" pitchFamily="18" charset="0"/>
              </a:rPr>
              <a:t>3. Đổ bột ô-rê-dôn vào cốc nước và khuấy đều đến khi bột tan hết</a:t>
            </a:r>
          </a:p>
        </p:txBody>
      </p:sp>
      <p:cxnSp>
        <p:nvCxnSpPr>
          <p:cNvPr id="3" name="Straight Connector 2">
            <a:extLst>
              <a:ext uri="{FF2B5EF4-FFF2-40B4-BE49-F238E27FC236}">
                <a16:creationId xmlns:a16="http://schemas.microsoft.com/office/drawing/2014/main" id="{F076613B-623A-6C5E-B9CC-6679407D10D5}"/>
              </a:ext>
            </a:extLst>
          </p:cNvPr>
          <p:cNvCxnSpPr/>
          <p:nvPr/>
        </p:nvCxnSpPr>
        <p:spPr>
          <a:xfrm>
            <a:off x="4885429" y="746766"/>
            <a:ext cx="0" cy="5274893"/>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74052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
                                            <p:txEl>
                                              <p:pRg st="0" end="0"/>
                                            </p:txEl>
                                          </p:spTgt>
                                        </p:tgtEl>
                                        <p:attrNameLst>
                                          <p:attrName>ppt_x</p:attrName>
                                          <p:attrName>ppt_y</p:attrName>
                                        </p:attrNameLst>
                                      </p:cBhvr>
                                    </p:animMotion>
                                    <p:animRot by="1500000">
                                      <p:cBhvr>
                                        <p:cTn id="7" dur="125" fill="hold">
                                          <p:stCondLst>
                                            <p:cond delay="0"/>
                                          </p:stCondLst>
                                        </p:cTn>
                                        <p:tgtEl>
                                          <p:spTgt spid="6">
                                            <p:txEl>
                                              <p:pRg st="0" end="0"/>
                                            </p:txEl>
                                          </p:spTgt>
                                        </p:tgtEl>
                                        <p:attrNameLst>
                                          <p:attrName>r</p:attrName>
                                        </p:attrNameLst>
                                      </p:cBhvr>
                                    </p:animRot>
                                    <p:animRot by="-1500000">
                                      <p:cBhvr>
                                        <p:cTn id="8" dur="125" fill="hold">
                                          <p:stCondLst>
                                            <p:cond delay="125"/>
                                          </p:stCondLst>
                                        </p:cTn>
                                        <p:tgtEl>
                                          <p:spTgt spid="6">
                                            <p:txEl>
                                              <p:pRg st="0" end="0"/>
                                            </p:txEl>
                                          </p:spTgt>
                                        </p:tgtEl>
                                        <p:attrNameLst>
                                          <p:attrName>r</p:attrName>
                                        </p:attrNameLst>
                                      </p:cBhvr>
                                    </p:animRot>
                                    <p:animRot by="-1500000">
                                      <p:cBhvr>
                                        <p:cTn id="9" dur="125" fill="hold">
                                          <p:stCondLst>
                                            <p:cond delay="250"/>
                                          </p:stCondLst>
                                        </p:cTn>
                                        <p:tgtEl>
                                          <p:spTgt spid="6">
                                            <p:txEl>
                                              <p:pRg st="0" end="0"/>
                                            </p:txEl>
                                          </p:spTgt>
                                        </p:tgtEl>
                                        <p:attrNameLst>
                                          <p:attrName>r</p:attrName>
                                        </p:attrNameLst>
                                      </p:cBhvr>
                                    </p:animRot>
                                    <p:animRot by="1500000">
                                      <p:cBhvr>
                                        <p:cTn id="10" dur="125" fill="hold">
                                          <p:stCondLst>
                                            <p:cond delay="375"/>
                                          </p:stCondLst>
                                        </p:cTn>
                                        <p:tgtEl>
                                          <p:spTgt spid="6">
                                            <p:txEl>
                                              <p:pRg st="0" end="0"/>
                                            </p:txEl>
                                          </p:spTgt>
                                        </p:tgtEl>
                                        <p:attrNameLst>
                                          <p:attrName>r</p:attrName>
                                        </p:attrNameLst>
                                      </p:cBhvr>
                                    </p:animRot>
                                  </p:childTnLst>
                                </p:cTn>
                              </p:par>
                              <p:par>
                                <p:cTn id="11" presetID="34" presetClass="emph" presetSubtype="0" fill="hold" grpId="0" nodeType="withEffect">
                                  <p:stCondLst>
                                    <p:cond delay="0"/>
                                  </p:stCondLst>
                                  <p:iterate type="lt">
                                    <p:tmPct val="10000"/>
                                  </p:iterate>
                                  <p:childTnLst>
                                    <p:animMotion origin="layout" path="M -3.33333E-6 -4.44444E-6 L -3.33333E-6 -0.07222 " pathEditMode="relative" rAng="0" ptsTypes="AA">
                                      <p:cBhvr>
                                        <p:cTn id="12" dur="250" accel="50000" decel="50000" autoRev="1" fill="hold">
                                          <p:stCondLst>
                                            <p:cond delay="0"/>
                                          </p:stCondLst>
                                        </p:cTn>
                                        <p:tgtEl>
                                          <p:spTgt spid="12">
                                            <p:txEl>
                                              <p:pRg st="0" end="0"/>
                                            </p:txEl>
                                          </p:spTgt>
                                        </p:tgtEl>
                                        <p:attrNameLst>
                                          <p:attrName>ppt_x</p:attrName>
                                          <p:attrName>ppt_y</p:attrName>
                                        </p:attrNameLst>
                                      </p:cBhvr>
                                      <p:rCtr x="0" y="-3611"/>
                                    </p:animMotion>
                                    <p:animRot by="1500000">
                                      <p:cBhvr>
                                        <p:cTn id="13" dur="125" fill="hold">
                                          <p:stCondLst>
                                            <p:cond delay="0"/>
                                          </p:stCondLst>
                                        </p:cTn>
                                        <p:tgtEl>
                                          <p:spTgt spid="12">
                                            <p:txEl>
                                              <p:pRg st="0" end="0"/>
                                            </p:txEl>
                                          </p:spTgt>
                                        </p:tgtEl>
                                        <p:attrNameLst>
                                          <p:attrName>r</p:attrName>
                                        </p:attrNameLst>
                                      </p:cBhvr>
                                    </p:animRot>
                                    <p:animRot by="-1500000">
                                      <p:cBhvr>
                                        <p:cTn id="14" dur="125" fill="hold">
                                          <p:stCondLst>
                                            <p:cond delay="125"/>
                                          </p:stCondLst>
                                        </p:cTn>
                                        <p:tgtEl>
                                          <p:spTgt spid="12">
                                            <p:txEl>
                                              <p:pRg st="0" end="0"/>
                                            </p:txEl>
                                          </p:spTgt>
                                        </p:tgtEl>
                                        <p:attrNameLst>
                                          <p:attrName>r</p:attrName>
                                        </p:attrNameLst>
                                      </p:cBhvr>
                                    </p:animRot>
                                    <p:animRot by="-1500000">
                                      <p:cBhvr>
                                        <p:cTn id="15" dur="125" fill="hold">
                                          <p:stCondLst>
                                            <p:cond delay="250"/>
                                          </p:stCondLst>
                                        </p:cTn>
                                        <p:tgtEl>
                                          <p:spTgt spid="12">
                                            <p:txEl>
                                              <p:pRg st="0" end="0"/>
                                            </p:txEl>
                                          </p:spTgt>
                                        </p:tgtEl>
                                        <p:attrNameLst>
                                          <p:attrName>r</p:attrName>
                                        </p:attrNameLst>
                                      </p:cBhvr>
                                    </p:animRot>
                                    <p:animRot by="1500000">
                                      <p:cBhvr>
                                        <p:cTn id="16" dur="125" fill="hold">
                                          <p:stCondLst>
                                            <p:cond delay="375"/>
                                          </p:stCondLst>
                                        </p:cTn>
                                        <p:tgtEl>
                                          <p:spTgt spid="12">
                                            <p:txEl>
                                              <p:pRg st="0" end="0"/>
                                            </p:txEl>
                                          </p:spTgt>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type="lt">
                                    <p:tmAbs val="0"/>
                                  </p:iterate>
                                  <p:childTnLst>
                                    <p:set>
                                      <p:cBhvr>
                                        <p:cTn id="20" dur="1" fill="hold">
                                          <p:stCondLst>
                                            <p:cond delay="0"/>
                                          </p:stCondLst>
                                        </p:cTn>
                                        <p:tgtEl>
                                          <p:spTgt spid="8"/>
                                        </p:tgtEl>
                                        <p:attrNameLst>
                                          <p:attrName>style.visibility</p:attrName>
                                        </p:attrNameLst>
                                      </p:cBhvr>
                                      <p:to>
                                        <p:strVal val="visible"/>
                                      </p:to>
                                    </p:set>
                                  </p:childTnLst>
                                </p:cTn>
                              </p:par>
                              <p:par>
                                <p:cTn id="21" presetID="16" presetClass="emph" presetSubtype="0" fill="hold" grpId="0" nodeType="withEffect">
                                  <p:stCondLst>
                                    <p:cond delay="0"/>
                                  </p:stCondLst>
                                  <p:iterate type="lt">
                                    <p:tmPct val="4000"/>
                                  </p:iterate>
                                  <p:childTnLst>
                                    <p:set>
                                      <p:cBhvr override="childStyle">
                                        <p:cTn id="22" dur="500" fill="hold"/>
                                        <p:tgtEl>
                                          <p:spTgt spid="8"/>
                                        </p:tgtEl>
                                        <p:attrNameLst>
                                          <p:attrName>style.color</p:attrName>
                                        </p:attrNameLst>
                                      </p:cBhvr>
                                      <p:to>
                                        <p:clrVal>
                                          <a:schemeClr val="accent2"/>
                                        </p:clrVal>
                                      </p:to>
                                    </p:set>
                                    <p:set>
                                      <p:cBhvr>
                                        <p:cTn id="23" dur="500" fill="hold"/>
                                        <p:tgtEl>
                                          <p:spTgt spid="8"/>
                                        </p:tgtEl>
                                        <p:attrNameLst>
                                          <p:attrName>fillcolor</p:attrName>
                                        </p:attrNameLst>
                                      </p:cBhvr>
                                      <p:to>
                                        <p:clrVal>
                                          <a:schemeClr val="accent2"/>
                                        </p:clrVal>
                                      </p:to>
                                    </p:set>
                                    <p:set>
                                      <p:cBhvr>
                                        <p:cTn id="24" dur="500" fill="hold"/>
                                        <p:tgtEl>
                                          <p:spTgt spid="8"/>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type="lt">
                                    <p:tmAbs val="0"/>
                                  </p:iterate>
                                  <p:childTnLst>
                                    <p:set>
                                      <p:cBhvr>
                                        <p:cTn id="28" dur="1" fill="hold">
                                          <p:stCondLst>
                                            <p:cond delay="0"/>
                                          </p:stCondLst>
                                        </p:cTn>
                                        <p:tgtEl>
                                          <p:spTgt spid="7"/>
                                        </p:tgtEl>
                                        <p:attrNameLst>
                                          <p:attrName>style.visibility</p:attrName>
                                        </p:attrNameLst>
                                      </p:cBhvr>
                                      <p:to>
                                        <p:strVal val="visible"/>
                                      </p:to>
                                    </p:set>
                                  </p:childTnLst>
                                </p:cTn>
                              </p:par>
                              <p:par>
                                <p:cTn id="29" presetID="16" presetClass="emph" presetSubtype="0" fill="hold" grpId="0" nodeType="withEffect">
                                  <p:stCondLst>
                                    <p:cond delay="0"/>
                                  </p:stCondLst>
                                  <p:iterate type="lt">
                                    <p:tmPct val="4000"/>
                                  </p:iterate>
                                  <p:childTnLst>
                                    <p:set>
                                      <p:cBhvr override="childStyle">
                                        <p:cTn id="30" dur="500" fill="hold"/>
                                        <p:tgtEl>
                                          <p:spTgt spid="7"/>
                                        </p:tgtEl>
                                        <p:attrNameLst>
                                          <p:attrName>style.color</p:attrName>
                                        </p:attrNameLst>
                                      </p:cBhvr>
                                      <p:to>
                                        <p:clrVal>
                                          <a:schemeClr val="accent2"/>
                                        </p:clrVal>
                                      </p:to>
                                    </p:set>
                                    <p:set>
                                      <p:cBhvr>
                                        <p:cTn id="31" dur="500" fill="hold"/>
                                        <p:tgtEl>
                                          <p:spTgt spid="7"/>
                                        </p:tgtEl>
                                        <p:attrNameLst>
                                          <p:attrName>fillcolor</p:attrName>
                                        </p:attrNameLst>
                                      </p:cBhvr>
                                      <p:to>
                                        <p:clrVal>
                                          <a:schemeClr val="accent2"/>
                                        </p:clrVal>
                                      </p:to>
                                    </p:set>
                                    <p:set>
                                      <p:cBhvr>
                                        <p:cTn id="32" dur="500" fill="hold"/>
                                        <p:tgtEl>
                                          <p:spTgt spid="7"/>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iterate type="lt">
                                    <p:tmAbs val="0"/>
                                  </p:iterate>
                                  <p:childTnLst>
                                    <p:set>
                                      <p:cBhvr>
                                        <p:cTn id="36" dur="1" fill="hold">
                                          <p:stCondLst>
                                            <p:cond delay="0"/>
                                          </p:stCondLst>
                                        </p:cTn>
                                        <p:tgtEl>
                                          <p:spTgt spid="10"/>
                                        </p:tgtEl>
                                        <p:attrNameLst>
                                          <p:attrName>style.visibility</p:attrName>
                                        </p:attrNameLst>
                                      </p:cBhvr>
                                      <p:to>
                                        <p:strVal val="visible"/>
                                      </p:to>
                                    </p:set>
                                  </p:childTnLst>
                                </p:cTn>
                              </p:par>
                              <p:par>
                                <p:cTn id="37" presetID="16" presetClass="emph" presetSubtype="0" fill="hold" grpId="0" nodeType="withEffect">
                                  <p:stCondLst>
                                    <p:cond delay="0"/>
                                  </p:stCondLst>
                                  <p:iterate type="lt">
                                    <p:tmPct val="4000"/>
                                  </p:iterate>
                                  <p:childTnLst>
                                    <p:set>
                                      <p:cBhvr override="childStyle">
                                        <p:cTn id="38" dur="500" fill="hold"/>
                                        <p:tgtEl>
                                          <p:spTgt spid="10"/>
                                        </p:tgtEl>
                                        <p:attrNameLst>
                                          <p:attrName>style.color</p:attrName>
                                        </p:attrNameLst>
                                      </p:cBhvr>
                                      <p:to>
                                        <p:clrVal>
                                          <a:schemeClr val="accent2"/>
                                        </p:clrVal>
                                      </p:to>
                                    </p:set>
                                    <p:set>
                                      <p:cBhvr>
                                        <p:cTn id="39" dur="500" fill="hold"/>
                                        <p:tgtEl>
                                          <p:spTgt spid="10"/>
                                        </p:tgtEl>
                                        <p:attrNameLst>
                                          <p:attrName>fillcolor</p:attrName>
                                        </p:attrNameLst>
                                      </p:cBhvr>
                                      <p:to>
                                        <p:clrVal>
                                          <a:schemeClr val="accent2"/>
                                        </p:clrVal>
                                      </p:to>
                                    </p:set>
                                    <p:set>
                                      <p:cBhvr>
                                        <p:cTn id="40" dur="500" fill="hold"/>
                                        <p:tgtEl>
                                          <p:spTgt spid="10"/>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1" nodeType="clickEffect">
                                  <p:stCondLst>
                                    <p:cond delay="0"/>
                                  </p:stCondLst>
                                  <p:iterate type="lt">
                                    <p:tmAbs val="0"/>
                                  </p:iterate>
                                  <p:childTnLst>
                                    <p:set>
                                      <p:cBhvr>
                                        <p:cTn id="44" dur="1" fill="hold">
                                          <p:stCondLst>
                                            <p:cond delay="0"/>
                                          </p:stCondLst>
                                        </p:cTn>
                                        <p:tgtEl>
                                          <p:spTgt spid="13"/>
                                        </p:tgtEl>
                                        <p:attrNameLst>
                                          <p:attrName>style.visibility</p:attrName>
                                        </p:attrNameLst>
                                      </p:cBhvr>
                                      <p:to>
                                        <p:strVal val="visible"/>
                                      </p:to>
                                    </p:set>
                                  </p:childTnLst>
                                </p:cTn>
                              </p:par>
                              <p:par>
                                <p:cTn id="45" presetID="16" presetClass="emph" presetSubtype="0" fill="hold" grpId="0" nodeType="withEffect">
                                  <p:stCondLst>
                                    <p:cond delay="0"/>
                                  </p:stCondLst>
                                  <p:iterate type="lt">
                                    <p:tmPct val="4000"/>
                                  </p:iterate>
                                  <p:childTnLst>
                                    <p:set>
                                      <p:cBhvr override="childStyle">
                                        <p:cTn id="46" dur="500" fill="hold"/>
                                        <p:tgtEl>
                                          <p:spTgt spid="13"/>
                                        </p:tgtEl>
                                        <p:attrNameLst>
                                          <p:attrName>style.color</p:attrName>
                                        </p:attrNameLst>
                                      </p:cBhvr>
                                      <p:to>
                                        <p:clrVal>
                                          <a:schemeClr val="accent2"/>
                                        </p:clrVal>
                                      </p:to>
                                    </p:set>
                                    <p:set>
                                      <p:cBhvr>
                                        <p:cTn id="47" dur="500" fill="hold"/>
                                        <p:tgtEl>
                                          <p:spTgt spid="13"/>
                                        </p:tgtEl>
                                        <p:attrNameLst>
                                          <p:attrName>fillcolor</p:attrName>
                                        </p:attrNameLst>
                                      </p:cBhvr>
                                      <p:to>
                                        <p:clrVal>
                                          <a:schemeClr val="accent2"/>
                                        </p:clrVal>
                                      </p:to>
                                    </p:set>
                                    <p:set>
                                      <p:cBhvr>
                                        <p:cTn id="48" dur="500" fill="hold"/>
                                        <p:tgtEl>
                                          <p:spTgt spid="13"/>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 nodeType="clickEffect">
                                  <p:stCondLst>
                                    <p:cond delay="0"/>
                                  </p:stCondLst>
                                  <p:iterate type="lt">
                                    <p:tmAbs val="0"/>
                                  </p:iterate>
                                  <p:childTnLst>
                                    <p:set>
                                      <p:cBhvr>
                                        <p:cTn id="52" dur="1" fill="hold">
                                          <p:stCondLst>
                                            <p:cond delay="0"/>
                                          </p:stCondLst>
                                        </p:cTn>
                                        <p:tgtEl>
                                          <p:spTgt spid="14"/>
                                        </p:tgtEl>
                                        <p:attrNameLst>
                                          <p:attrName>style.visibility</p:attrName>
                                        </p:attrNameLst>
                                      </p:cBhvr>
                                      <p:to>
                                        <p:strVal val="visible"/>
                                      </p:to>
                                    </p:set>
                                  </p:childTnLst>
                                </p:cTn>
                              </p:par>
                              <p:par>
                                <p:cTn id="53" presetID="16" presetClass="emph" presetSubtype="0" fill="hold" grpId="0" nodeType="withEffect">
                                  <p:stCondLst>
                                    <p:cond delay="0"/>
                                  </p:stCondLst>
                                  <p:iterate type="lt">
                                    <p:tmPct val="4000"/>
                                  </p:iterate>
                                  <p:childTnLst>
                                    <p:set>
                                      <p:cBhvr override="childStyle">
                                        <p:cTn id="54" dur="500" fill="hold"/>
                                        <p:tgtEl>
                                          <p:spTgt spid="14"/>
                                        </p:tgtEl>
                                        <p:attrNameLst>
                                          <p:attrName>style.color</p:attrName>
                                        </p:attrNameLst>
                                      </p:cBhvr>
                                      <p:to>
                                        <p:clrVal>
                                          <a:schemeClr val="accent2"/>
                                        </p:clrVal>
                                      </p:to>
                                    </p:set>
                                    <p:set>
                                      <p:cBhvr>
                                        <p:cTn id="55" dur="500" fill="hold"/>
                                        <p:tgtEl>
                                          <p:spTgt spid="14"/>
                                        </p:tgtEl>
                                        <p:attrNameLst>
                                          <p:attrName>fillcolor</p:attrName>
                                        </p:attrNameLst>
                                      </p:cBhvr>
                                      <p:to>
                                        <p:clrVal>
                                          <a:schemeClr val="accent2"/>
                                        </p:clrVal>
                                      </p:to>
                                    </p:set>
                                    <p:set>
                                      <p:cBhvr>
                                        <p:cTn id="56" dur="500" fill="hold"/>
                                        <p:tgtEl>
                                          <p:spTgt spid="14"/>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iterate type="lt">
                                    <p:tmAbs val="0"/>
                                  </p:iterate>
                                  <p:childTnLst>
                                    <p:set>
                                      <p:cBhvr>
                                        <p:cTn id="60" dur="1" fill="hold">
                                          <p:stCondLst>
                                            <p:cond delay="0"/>
                                          </p:stCondLst>
                                        </p:cTn>
                                        <p:tgtEl>
                                          <p:spTgt spid="15"/>
                                        </p:tgtEl>
                                        <p:attrNameLst>
                                          <p:attrName>style.visibility</p:attrName>
                                        </p:attrNameLst>
                                      </p:cBhvr>
                                      <p:to>
                                        <p:strVal val="visible"/>
                                      </p:to>
                                    </p:set>
                                  </p:childTnLst>
                                </p:cTn>
                              </p:par>
                              <p:par>
                                <p:cTn id="61" presetID="16" presetClass="emph" presetSubtype="0" fill="hold" grpId="0" nodeType="withEffect">
                                  <p:stCondLst>
                                    <p:cond delay="0"/>
                                  </p:stCondLst>
                                  <p:iterate type="lt">
                                    <p:tmPct val="4000"/>
                                  </p:iterate>
                                  <p:childTnLst>
                                    <p:set>
                                      <p:cBhvr override="childStyle">
                                        <p:cTn id="62" dur="500" fill="hold"/>
                                        <p:tgtEl>
                                          <p:spTgt spid="15"/>
                                        </p:tgtEl>
                                        <p:attrNameLst>
                                          <p:attrName>style.color</p:attrName>
                                        </p:attrNameLst>
                                      </p:cBhvr>
                                      <p:to>
                                        <p:clrVal>
                                          <a:schemeClr val="accent2"/>
                                        </p:clrVal>
                                      </p:to>
                                    </p:set>
                                    <p:set>
                                      <p:cBhvr>
                                        <p:cTn id="63" dur="500" fill="hold"/>
                                        <p:tgtEl>
                                          <p:spTgt spid="15"/>
                                        </p:tgtEl>
                                        <p:attrNameLst>
                                          <p:attrName>fillcolor</p:attrName>
                                        </p:attrNameLst>
                                      </p:cBhvr>
                                      <p:to>
                                        <p:clrVal>
                                          <a:schemeClr val="accent2"/>
                                        </p:clrVal>
                                      </p:to>
                                    </p:set>
                                    <p:set>
                                      <p:cBhvr>
                                        <p:cTn id="64" dur="500" fill="hold"/>
                                        <p:tgtEl>
                                          <p:spTgt spid="1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7" grpId="1"/>
      <p:bldP spid="8" grpId="0"/>
      <p:bldP spid="8" grpId="1"/>
      <p:bldP spid="10" grpId="0"/>
      <p:bldP spid="10" grpId="1"/>
      <p:bldP spid="12" grpId="0" build="p"/>
      <p:bldP spid="13" grpId="0"/>
      <p:bldP spid="13" grpId="1"/>
      <p:bldP spid="14" grpId="0"/>
      <p:bldP spid="14" grpId="1"/>
      <p:bldP spid="15" grpId="0"/>
      <p:bldP spid="15"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5">
            <a:extLst>
              <a:ext uri="{FF2B5EF4-FFF2-40B4-BE49-F238E27FC236}">
                <a16:creationId xmlns:a16="http://schemas.microsoft.com/office/drawing/2014/main" id="{5222F01E-A2CD-5D75-D100-5BBE50140D74}"/>
              </a:ext>
            </a:extLst>
          </p:cNvPr>
          <p:cNvSpPr txBox="1">
            <a:spLocks noChangeArrowheads="1"/>
          </p:cNvSpPr>
          <p:nvPr/>
        </p:nvSpPr>
        <p:spPr bwMode="auto">
          <a:xfrm>
            <a:off x="2463563" y="253570"/>
            <a:ext cx="7315200" cy="579437"/>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200" b="1">
                <a:solidFill>
                  <a:srgbClr val="FF0066"/>
                </a:solidFill>
                <a:latin typeface="UTM Avo" panose="02040603050506020204" pitchFamily="18" charset="0"/>
              </a:rPr>
              <a:t>CÁCH NẤU CHÁO MUỐI</a:t>
            </a:r>
          </a:p>
        </p:txBody>
      </p:sp>
      <p:sp>
        <p:nvSpPr>
          <p:cNvPr id="11" name="Text Box 6">
            <a:extLst>
              <a:ext uri="{FF2B5EF4-FFF2-40B4-BE49-F238E27FC236}">
                <a16:creationId xmlns:a16="http://schemas.microsoft.com/office/drawing/2014/main" id="{28F09921-25B5-2AB9-CECB-BB410D0D8B91}"/>
              </a:ext>
            </a:extLst>
          </p:cNvPr>
          <p:cNvSpPr txBox="1">
            <a:spLocks noChangeArrowheads="1"/>
          </p:cNvSpPr>
          <p:nvPr/>
        </p:nvSpPr>
        <p:spPr bwMode="auto">
          <a:xfrm>
            <a:off x="4922857" y="1114791"/>
            <a:ext cx="3048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endParaRPr lang="en-US" altLang="en-US" sz="1800">
              <a:latin typeface="Arial" panose="020B0604020202020204" pitchFamily="34" charset="0"/>
            </a:endParaRPr>
          </a:p>
        </p:txBody>
      </p:sp>
      <p:sp>
        <p:nvSpPr>
          <p:cNvPr id="24" name="AutoShape 14">
            <a:extLst>
              <a:ext uri="{FF2B5EF4-FFF2-40B4-BE49-F238E27FC236}">
                <a16:creationId xmlns:a16="http://schemas.microsoft.com/office/drawing/2014/main" id="{BDF780B7-4402-EEC8-083B-585918FBB558}"/>
              </a:ext>
            </a:extLst>
          </p:cNvPr>
          <p:cNvSpPr>
            <a:spLocks noChangeArrowheads="1"/>
          </p:cNvSpPr>
          <p:nvPr/>
        </p:nvSpPr>
        <p:spPr bwMode="auto">
          <a:xfrm>
            <a:off x="5896790" y="2912783"/>
            <a:ext cx="915418" cy="1369391"/>
          </a:xfrm>
          <a:prstGeom prst="downArrow">
            <a:avLst>
              <a:gd name="adj1" fmla="val 50000"/>
              <a:gd name="adj2" fmla="val 83424"/>
            </a:avLst>
          </a:prstGeom>
          <a:solidFill>
            <a:schemeClr val="accent1"/>
          </a:solidFill>
          <a:ln w="9525">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endParaRPr lang="en-US" altLang="en-US" sz="1800">
              <a:latin typeface="Arial" panose="020B0604020202020204" pitchFamily="34" charset="0"/>
            </a:endParaRPr>
          </a:p>
        </p:txBody>
      </p:sp>
      <p:sp>
        <p:nvSpPr>
          <p:cNvPr id="27" name="Text Box 13">
            <a:extLst>
              <a:ext uri="{FF2B5EF4-FFF2-40B4-BE49-F238E27FC236}">
                <a16:creationId xmlns:a16="http://schemas.microsoft.com/office/drawing/2014/main" id="{94C2828B-2795-875C-52F6-697B9262CE32}"/>
              </a:ext>
            </a:extLst>
          </p:cNvPr>
          <p:cNvSpPr txBox="1">
            <a:spLocks noChangeArrowheads="1"/>
          </p:cNvSpPr>
          <p:nvPr/>
        </p:nvSpPr>
        <p:spPr bwMode="auto">
          <a:xfrm>
            <a:off x="230773" y="3892828"/>
            <a:ext cx="4016681" cy="630942"/>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500" b="1">
                <a:latin typeface="UTM Avo" panose="02040603050506020204" pitchFamily="18" charset="0"/>
                <a:cs typeface="Times New Roman" panose="02020603050405020304" pitchFamily="18" charset="0"/>
              </a:rPr>
              <a:t>Một nắm gạo</a:t>
            </a:r>
          </a:p>
        </p:txBody>
      </p:sp>
      <p:sp>
        <p:nvSpPr>
          <p:cNvPr id="28" name="AutoShape 14">
            <a:extLst>
              <a:ext uri="{FF2B5EF4-FFF2-40B4-BE49-F238E27FC236}">
                <a16:creationId xmlns:a16="http://schemas.microsoft.com/office/drawing/2014/main" id="{F25E2712-221C-0A4D-50BA-5A7C31FC75F2}"/>
              </a:ext>
            </a:extLst>
          </p:cNvPr>
          <p:cNvSpPr>
            <a:spLocks noChangeArrowheads="1"/>
          </p:cNvSpPr>
          <p:nvPr/>
        </p:nvSpPr>
        <p:spPr bwMode="auto">
          <a:xfrm rot="2499961">
            <a:off x="3270814" y="4925816"/>
            <a:ext cx="1424656" cy="565299"/>
          </a:xfrm>
          <a:prstGeom prst="rightArrow">
            <a:avLst>
              <a:gd name="adj1" fmla="val 50000"/>
              <a:gd name="adj2" fmla="val 16326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latin typeface="Arial" panose="020B0604020202020204" pitchFamily="34" charset="0"/>
            </a:endParaRPr>
          </a:p>
        </p:txBody>
      </p:sp>
      <p:sp>
        <p:nvSpPr>
          <p:cNvPr id="29" name="AutoShape 15">
            <a:extLst>
              <a:ext uri="{FF2B5EF4-FFF2-40B4-BE49-F238E27FC236}">
                <a16:creationId xmlns:a16="http://schemas.microsoft.com/office/drawing/2014/main" id="{49EEABAF-7112-BFD9-C085-6009D4A292F8}"/>
              </a:ext>
            </a:extLst>
          </p:cNvPr>
          <p:cNvSpPr>
            <a:spLocks noChangeArrowheads="1"/>
          </p:cNvSpPr>
          <p:nvPr/>
        </p:nvSpPr>
        <p:spPr bwMode="auto">
          <a:xfrm rot="19498400">
            <a:off x="8380891" y="4845473"/>
            <a:ext cx="1362070" cy="576855"/>
          </a:xfrm>
          <a:prstGeom prst="leftArrow">
            <a:avLst>
              <a:gd name="adj1" fmla="val 50000"/>
              <a:gd name="adj2" fmla="val 11375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latin typeface="Arial" panose="020B0604020202020204" pitchFamily="34" charset="0"/>
            </a:endParaRPr>
          </a:p>
        </p:txBody>
      </p:sp>
      <p:sp>
        <p:nvSpPr>
          <p:cNvPr id="30" name="Text Box 17">
            <a:extLst>
              <a:ext uri="{FF2B5EF4-FFF2-40B4-BE49-F238E27FC236}">
                <a16:creationId xmlns:a16="http://schemas.microsoft.com/office/drawing/2014/main" id="{A53E27BB-2D7C-273C-7A3F-4D84EA76EA98}"/>
              </a:ext>
            </a:extLst>
          </p:cNvPr>
          <p:cNvSpPr txBox="1">
            <a:spLocks noChangeArrowheads="1"/>
          </p:cNvSpPr>
          <p:nvPr/>
        </p:nvSpPr>
        <p:spPr bwMode="auto">
          <a:xfrm>
            <a:off x="4095471" y="2213061"/>
            <a:ext cx="4599065" cy="630942"/>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500" b="1">
                <a:latin typeface="UTM Avo" panose="02040603050506020204" pitchFamily="18" charset="0"/>
                <a:cs typeface="Times New Roman" panose="02020603050405020304" pitchFamily="18" charset="0"/>
              </a:rPr>
              <a:t>Bốn bát nước</a:t>
            </a:r>
          </a:p>
        </p:txBody>
      </p:sp>
      <p:sp>
        <p:nvSpPr>
          <p:cNvPr id="32" name="Text Box 19">
            <a:extLst>
              <a:ext uri="{FF2B5EF4-FFF2-40B4-BE49-F238E27FC236}">
                <a16:creationId xmlns:a16="http://schemas.microsoft.com/office/drawing/2014/main" id="{10CE8B76-E245-E841-EAC9-EB421A391C16}"/>
              </a:ext>
            </a:extLst>
          </p:cNvPr>
          <p:cNvSpPr txBox="1">
            <a:spLocks noChangeArrowheads="1"/>
          </p:cNvSpPr>
          <p:nvPr/>
        </p:nvSpPr>
        <p:spPr bwMode="auto">
          <a:xfrm>
            <a:off x="8431505" y="3892828"/>
            <a:ext cx="3716414" cy="630942"/>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en-US" altLang="en-US" sz="3500" b="1">
                <a:latin typeface="UTM Avo" panose="02040603050506020204" pitchFamily="18" charset="0"/>
                <a:cs typeface="Times New Roman" panose="02020603050405020304" pitchFamily="18" charset="0"/>
              </a:rPr>
              <a:t>Một ít muối</a:t>
            </a:r>
          </a:p>
        </p:txBody>
      </p:sp>
      <p:pic>
        <p:nvPicPr>
          <p:cNvPr id="1026" name="Picture 2" descr="Bowl Of Water Png , Free Transparent Clipart - ClipartKey">
            <a:extLst>
              <a:ext uri="{FF2B5EF4-FFF2-40B4-BE49-F238E27FC236}">
                <a16:creationId xmlns:a16="http://schemas.microsoft.com/office/drawing/2014/main" id="{D961D476-0C4A-8A1E-1620-CDD6EB765F8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80" b="89976" l="7222" r="91556">
                        <a14:foregroundMark x1="30667" y1="60391" x2="30667" y2="60391"/>
                        <a14:foregroundMark x1="29111" y1="61125" x2="46222" y2="75795"/>
                        <a14:foregroundMark x1="46222" y1="75795" x2="46222" y2="75795"/>
                        <a14:foregroundMark x1="82444" y1="59413" x2="60556" y2="75795"/>
                        <a14:foregroundMark x1="91556" y1="36430" x2="89667" y2="50367"/>
                        <a14:foregroundMark x1="89667" y1="50367" x2="77444" y2="70660"/>
                        <a14:foregroundMark x1="77444" y1="70660" x2="55111" y2="82885"/>
                        <a14:foregroundMark x1="55111" y1="82885" x2="21000" y2="72616"/>
                        <a14:foregroundMark x1="21000" y1="72616" x2="13111" y2="56724"/>
                        <a14:foregroundMark x1="13111" y1="56724" x2="11667" y2="50611"/>
                        <a14:foregroundMark x1="7222" y1="36430" x2="18222" y2="52812"/>
                        <a14:foregroundMark x1="18222" y1="52812" x2="46222" y2="68949"/>
                        <a14:foregroundMark x1="46222" y1="68949" x2="61333" y2="55501"/>
                        <a14:foregroundMark x1="61333" y1="55501" x2="65889" y2="47188"/>
                        <a14:foregroundMark x1="65889" y1="47188" x2="66333" y2="47188"/>
                      </a14:backgroundRemoval>
                    </a14:imgEffect>
                  </a14:imgLayer>
                </a14:imgProps>
              </a:ext>
              <a:ext uri="{28A0092B-C50C-407E-A947-70E740481C1C}">
                <a14:useLocalDpi xmlns:a14="http://schemas.microsoft.com/office/drawing/2010/main" val="0"/>
              </a:ext>
            </a:extLst>
          </a:blip>
          <a:srcRect/>
          <a:stretch>
            <a:fillRect/>
          </a:stretch>
        </p:blipFill>
        <p:spPr bwMode="auto">
          <a:xfrm>
            <a:off x="2976221" y="986660"/>
            <a:ext cx="1528263" cy="129923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Bowl Of Water Png , Free Transparent Clipart - ClipartKey">
            <a:extLst>
              <a:ext uri="{FF2B5EF4-FFF2-40B4-BE49-F238E27FC236}">
                <a16:creationId xmlns:a16="http://schemas.microsoft.com/office/drawing/2014/main" id="{9B85ACE4-1C45-99B8-8AE8-364A153527A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80" b="89976" l="7222" r="91556">
                        <a14:foregroundMark x1="30667" y1="60391" x2="30667" y2="60391"/>
                        <a14:foregroundMark x1="29111" y1="61125" x2="46222" y2="75795"/>
                        <a14:foregroundMark x1="46222" y1="75795" x2="46222" y2="75795"/>
                        <a14:foregroundMark x1="82444" y1="59413" x2="60556" y2="75795"/>
                        <a14:foregroundMark x1="91556" y1="36430" x2="89667" y2="50367"/>
                        <a14:foregroundMark x1="89667" y1="50367" x2="77444" y2="70660"/>
                        <a14:foregroundMark x1="77444" y1="70660" x2="55111" y2="82885"/>
                        <a14:foregroundMark x1="55111" y1="82885" x2="21000" y2="72616"/>
                        <a14:foregroundMark x1="21000" y1="72616" x2="13111" y2="56724"/>
                        <a14:foregroundMark x1="13111" y1="56724" x2="11667" y2="50611"/>
                        <a14:foregroundMark x1="7222" y1="36430" x2="18222" y2="52812"/>
                        <a14:foregroundMark x1="18222" y1="52812" x2="46222" y2="68949"/>
                        <a14:foregroundMark x1="46222" y1="68949" x2="61333" y2="55501"/>
                        <a14:foregroundMark x1="61333" y1="55501" x2="65889" y2="47188"/>
                        <a14:foregroundMark x1="65889" y1="47188" x2="66333" y2="47188"/>
                      </a14:backgroundRemoval>
                    </a14:imgEffect>
                  </a14:imgLayer>
                </a14:imgProps>
              </a:ext>
              <a:ext uri="{28A0092B-C50C-407E-A947-70E740481C1C}">
                <a14:useLocalDpi xmlns:a14="http://schemas.microsoft.com/office/drawing/2010/main" val="0"/>
              </a:ext>
            </a:extLst>
          </a:blip>
          <a:srcRect/>
          <a:stretch>
            <a:fillRect/>
          </a:stretch>
        </p:blipFill>
        <p:spPr bwMode="auto">
          <a:xfrm>
            <a:off x="4565998" y="931841"/>
            <a:ext cx="1531371" cy="130187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Bowl Of Water Png , Free Transparent Clipart - ClipartKey">
            <a:extLst>
              <a:ext uri="{FF2B5EF4-FFF2-40B4-BE49-F238E27FC236}">
                <a16:creationId xmlns:a16="http://schemas.microsoft.com/office/drawing/2014/main" id="{7922CAAB-9CBB-30C2-1F24-8A6152D2258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80" b="89976" l="7222" r="91556">
                        <a14:foregroundMark x1="30667" y1="60391" x2="30667" y2="60391"/>
                        <a14:foregroundMark x1="29111" y1="61125" x2="46222" y2="75795"/>
                        <a14:foregroundMark x1="46222" y1="75795" x2="46222" y2="75795"/>
                        <a14:foregroundMark x1="82444" y1="59413" x2="60556" y2="75795"/>
                        <a14:foregroundMark x1="91556" y1="36430" x2="89667" y2="50367"/>
                        <a14:foregroundMark x1="89667" y1="50367" x2="77444" y2="70660"/>
                        <a14:foregroundMark x1="77444" y1="70660" x2="55111" y2="82885"/>
                        <a14:foregroundMark x1="55111" y1="82885" x2="21000" y2="72616"/>
                        <a14:foregroundMark x1="21000" y1="72616" x2="13111" y2="56724"/>
                        <a14:foregroundMark x1="13111" y1="56724" x2="11667" y2="50611"/>
                        <a14:foregroundMark x1="7222" y1="36430" x2="18222" y2="52812"/>
                        <a14:foregroundMark x1="18222" y1="52812" x2="46222" y2="68949"/>
                        <a14:foregroundMark x1="46222" y1="68949" x2="61333" y2="55501"/>
                        <a14:foregroundMark x1="61333" y1="55501" x2="65889" y2="47188"/>
                        <a14:foregroundMark x1="65889" y1="47188" x2="66333" y2="47188"/>
                      </a14:backgroundRemoval>
                    </a14:imgEffect>
                  </a14:imgLayer>
                </a14:imgProps>
              </a:ext>
              <a:ext uri="{28A0092B-C50C-407E-A947-70E740481C1C}">
                <a14:useLocalDpi xmlns:a14="http://schemas.microsoft.com/office/drawing/2010/main" val="0"/>
              </a:ext>
            </a:extLst>
          </a:blip>
          <a:srcRect/>
          <a:stretch>
            <a:fillRect/>
          </a:stretch>
        </p:blipFill>
        <p:spPr bwMode="auto">
          <a:xfrm>
            <a:off x="6275093" y="892634"/>
            <a:ext cx="1472287" cy="125164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Bowl Of Water Png , Free Transparent Clipart - ClipartKey">
            <a:extLst>
              <a:ext uri="{FF2B5EF4-FFF2-40B4-BE49-F238E27FC236}">
                <a16:creationId xmlns:a16="http://schemas.microsoft.com/office/drawing/2014/main" id="{3EA4AAC4-529D-346C-AAF6-AFA03290119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80" b="89976" l="7222" r="91556">
                        <a14:foregroundMark x1="30667" y1="60391" x2="30667" y2="60391"/>
                        <a14:foregroundMark x1="29111" y1="61125" x2="46222" y2="75795"/>
                        <a14:foregroundMark x1="46222" y1="75795" x2="46222" y2="75795"/>
                        <a14:foregroundMark x1="82444" y1="59413" x2="60556" y2="75795"/>
                        <a14:foregroundMark x1="91556" y1="36430" x2="89667" y2="50367"/>
                        <a14:foregroundMark x1="89667" y1="50367" x2="77444" y2="70660"/>
                        <a14:foregroundMark x1="77444" y1="70660" x2="55111" y2="82885"/>
                        <a14:foregroundMark x1="55111" y1="82885" x2="21000" y2="72616"/>
                        <a14:foregroundMark x1="21000" y1="72616" x2="13111" y2="56724"/>
                        <a14:foregroundMark x1="13111" y1="56724" x2="11667" y2="50611"/>
                        <a14:foregroundMark x1="7222" y1="36430" x2="18222" y2="52812"/>
                        <a14:foregroundMark x1="18222" y1="52812" x2="46222" y2="68949"/>
                        <a14:foregroundMark x1="46222" y1="68949" x2="61333" y2="55501"/>
                        <a14:foregroundMark x1="61333" y1="55501" x2="65889" y2="47188"/>
                        <a14:foregroundMark x1="65889" y1="47188" x2="66333" y2="47188"/>
                      </a14:backgroundRemoval>
                    </a14:imgEffect>
                  </a14:imgLayer>
                </a14:imgProps>
              </a:ext>
              <a:ext uri="{28A0092B-C50C-407E-A947-70E740481C1C}">
                <a14:useLocalDpi xmlns:a14="http://schemas.microsoft.com/office/drawing/2010/main" val="0"/>
              </a:ext>
            </a:extLst>
          </a:blip>
          <a:srcRect/>
          <a:stretch>
            <a:fillRect/>
          </a:stretch>
        </p:blipFill>
        <p:spPr bwMode="auto">
          <a:xfrm>
            <a:off x="7833588" y="976953"/>
            <a:ext cx="1472287" cy="12516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le of boiled sushi rice in brown ceramic bowl. Vector illustration.  Vector illustration. for cooking, menu, culinary Stock Vector Image &amp; Art -  Alamy">
            <a:extLst>
              <a:ext uri="{FF2B5EF4-FFF2-40B4-BE49-F238E27FC236}">
                <a16:creationId xmlns:a16="http://schemas.microsoft.com/office/drawing/2014/main" id="{EBF3CD9D-0662-19F5-C7F3-B6D502FE829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179" b="93320" l="1250" r="97813">
                        <a14:foregroundMark x1="37813" y1="5501" x2="62656" y2="58350"/>
                        <a14:foregroundMark x1="53594" y1="10020" x2="83906" y2="26130"/>
                        <a14:foregroundMark x1="83906" y1="26130" x2="84688" y2="27112"/>
                        <a14:foregroundMark x1="41406" y1="17485" x2="11406" y2="34381"/>
                        <a14:foregroundMark x1="5938" y1="14735" x2="5938" y2="14735"/>
                        <a14:foregroundMark x1="31875" y1="10609" x2="80938" y2="26719"/>
                        <a14:foregroundMark x1="67813" y1="7269" x2="78594" y2="12770"/>
                        <a14:foregroundMark x1="78594" y1="12770" x2="87969" y2="22397"/>
                        <a14:foregroundMark x1="87969" y1="22397" x2="91563" y2="33595"/>
                        <a14:foregroundMark x1="91563" y1="33595" x2="90469" y2="43222"/>
                        <a14:foregroundMark x1="95938" y1="32220" x2="90156" y2="15717"/>
                        <a14:foregroundMark x1="90156" y1="15717" x2="50938" y2="1375"/>
                        <a14:foregroundMark x1="50938" y1="1375" x2="47656" y2="1375"/>
                        <a14:foregroundMark x1="11875" y1="9234" x2="11875" y2="9234"/>
                        <a14:foregroundMark x1="9688" y1="8251" x2="3281" y2="16503"/>
                        <a14:foregroundMark x1="3281" y1="16503" x2="1250" y2="28094"/>
                        <a14:foregroundMark x1="1250" y1="28094" x2="4219" y2="37721"/>
                        <a14:foregroundMark x1="97813" y1="18468" x2="97813" y2="18468"/>
                        <a14:foregroundMark x1="53125" y1="93320" x2="53125" y2="93320"/>
                      </a14:backgroundRemoval>
                    </a14:imgEffect>
                  </a14:imgLayer>
                </a14:imgProps>
              </a:ext>
              <a:ext uri="{28A0092B-C50C-407E-A947-70E740481C1C}">
                <a14:useLocalDpi xmlns:a14="http://schemas.microsoft.com/office/drawing/2010/main" val="0"/>
              </a:ext>
            </a:extLst>
          </a:blip>
          <a:srcRect/>
          <a:stretch>
            <a:fillRect/>
          </a:stretch>
        </p:blipFill>
        <p:spPr bwMode="auto">
          <a:xfrm>
            <a:off x="1203992" y="2406530"/>
            <a:ext cx="1711368" cy="13610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lt bottle icon cartoon style Royalty Free Vector Image">
            <a:extLst>
              <a:ext uri="{FF2B5EF4-FFF2-40B4-BE49-F238E27FC236}">
                <a16:creationId xmlns:a16="http://schemas.microsoft.com/office/drawing/2014/main" id="{D8AC781F-B287-6F1B-6316-F0E28E5713B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130" b="90000" l="10000" r="90000">
                        <a14:foregroundMark x1="50900" y1="7130" x2="50900" y2="7130"/>
                      </a14:backgroundRemoval>
                    </a14:imgEffect>
                  </a14:imgLayer>
                </a14:imgProps>
              </a:ext>
              <a:ext uri="{28A0092B-C50C-407E-A947-70E740481C1C}">
                <a14:useLocalDpi xmlns:a14="http://schemas.microsoft.com/office/drawing/2010/main" val="0"/>
              </a:ext>
            </a:extLst>
          </a:blip>
          <a:srcRect/>
          <a:stretch>
            <a:fillRect/>
          </a:stretch>
        </p:blipFill>
        <p:spPr bwMode="auto">
          <a:xfrm>
            <a:off x="9141742" y="1559324"/>
            <a:ext cx="2509979" cy="271077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Vector | Boiling soup in a pot on stove sticker">
            <a:extLst>
              <a:ext uri="{FF2B5EF4-FFF2-40B4-BE49-F238E27FC236}">
                <a16:creationId xmlns:a16="http://schemas.microsoft.com/office/drawing/2014/main" id="{D7EBA333-49BF-27AF-E895-EA58BEA2A205}"/>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5591" b="97604" l="6089" r="96310">
                        <a14:foregroundMark x1="42804" y1="43131" x2="67712" y2="46326"/>
                        <a14:foregroundMark x1="19742" y1="40575" x2="19188" y2="39776"/>
                        <a14:foregroundMark x1="27306" y1="41534" x2="71587" y2="45687"/>
                        <a14:foregroundMark x1="71587" y1="45687" x2="22325" y2="35623"/>
                        <a14:foregroundMark x1="22325" y1="35623" x2="18450" y2="39776"/>
                        <a14:foregroundMark x1="81181" y1="44728" x2="81181" y2="44728"/>
                        <a14:foregroundMark x1="59779" y1="37061" x2="60886" y2="37061"/>
                        <a14:foregroundMark x1="66790" y1="41374" x2="66790" y2="41374"/>
                        <a14:foregroundMark x1="85424" y1="43930" x2="66421" y2="36422"/>
                        <a14:foregroundMark x1="66421" y1="36422" x2="25646" y2="35144"/>
                        <a14:foregroundMark x1="25646" y1="35144" x2="17897" y2="47604"/>
                        <a14:foregroundMark x1="52952" y1="37700" x2="61255" y2="43930"/>
                        <a14:foregroundMark x1="92066" y1="51118" x2="83579" y2="90895"/>
                        <a14:foregroundMark x1="83579" y1="90895" x2="20295" y2="94728"/>
                        <a14:foregroundMark x1="20295" y1="94728" x2="10886" y2="88498"/>
                        <a14:foregroundMark x1="36162" y1="96965" x2="60886" y2="97604"/>
                        <a14:foregroundMark x1="68635" y1="95687" x2="68635" y2="95687"/>
                        <a14:foregroundMark x1="79151" y1="94409" x2="79151" y2="94409"/>
                        <a14:foregroundMark x1="88007" y1="92332" x2="88007" y2="92332"/>
                        <a14:foregroundMark x1="93173" y1="89137" x2="93173" y2="89137"/>
                        <a14:foregroundMark x1="90037" y1="78914" x2="90037" y2="78914"/>
                        <a14:foregroundMark x1="90037" y1="88179" x2="90037" y2="88179"/>
                        <a14:foregroundMark x1="95941" y1="48562" x2="95941" y2="48562"/>
                        <a14:foregroundMark x1="91328" y1="45208" x2="91328" y2="45208"/>
                        <a14:foregroundMark x1="89483" y1="42013" x2="88561" y2="41374"/>
                        <a14:foregroundMark x1="86531" y1="41054" x2="86531" y2="41054"/>
                        <a14:foregroundMark x1="78967" y1="39617" x2="78967" y2="39617"/>
                        <a14:foregroundMark x1="75646" y1="37380" x2="75646" y2="37380"/>
                        <a14:foregroundMark x1="14207" y1="94409" x2="14207" y2="94409"/>
                        <a14:foregroundMark x1="11255" y1="92013" x2="17712" y2="93450"/>
                        <a14:foregroundMark x1="92435" y1="88498" x2="85424" y2="83227"/>
                        <a14:foregroundMark x1="9225" y1="91693" x2="9225" y2="91693"/>
                        <a14:foregroundMark x1="31181" y1="96645" x2="65498" y2="96326"/>
                        <a14:foregroundMark x1="88007" y1="44249" x2="96494" y2="48562"/>
                        <a14:foregroundMark x1="6089" y1="54153" x2="6089" y2="54153"/>
                        <a14:foregroundMark x1="74908" y1="12780" x2="74908" y2="12780"/>
                        <a14:foregroundMark x1="27306" y1="5591" x2="27306" y2="5591"/>
                        <a14:foregroundMark x1="82472" y1="11821" x2="82472" y2="11821"/>
                        <a14:foregroundMark x1="81365" y1="14537" x2="70849" y2="41693"/>
                        <a14:foregroundMark x1="17343" y1="10863" x2="38930" y2="37380"/>
                        <a14:foregroundMark x1="88007" y1="74441" x2="88376" y2="80990"/>
                        <a14:foregroundMark x1="90590" y1="85144" x2="90590" y2="85144"/>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534657" y="3715464"/>
            <a:ext cx="3896848" cy="3198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037812"/>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500" fill="hold"/>
                                        <p:tgtEl>
                                          <p:spTgt spid="1026"/>
                                        </p:tgtEl>
                                        <p:attrNameLst>
                                          <p:attrName>ppt_w</p:attrName>
                                        </p:attrNameLst>
                                      </p:cBhvr>
                                      <p:tavLst>
                                        <p:tav tm="0">
                                          <p:val>
                                            <p:fltVal val="0"/>
                                          </p:val>
                                        </p:tav>
                                        <p:tav tm="100000">
                                          <p:val>
                                            <p:strVal val="#ppt_w"/>
                                          </p:val>
                                        </p:tav>
                                      </p:tavLst>
                                    </p:anim>
                                    <p:anim calcmode="lin" valueType="num">
                                      <p:cBhvr>
                                        <p:cTn id="12" dur="500" fill="hold"/>
                                        <p:tgtEl>
                                          <p:spTgt spid="1026"/>
                                        </p:tgtEl>
                                        <p:attrNameLst>
                                          <p:attrName>ppt_h</p:attrName>
                                        </p:attrNameLst>
                                      </p:cBhvr>
                                      <p:tavLst>
                                        <p:tav tm="0">
                                          <p:val>
                                            <p:fltVal val="0"/>
                                          </p:val>
                                        </p:tav>
                                        <p:tav tm="100000">
                                          <p:val>
                                            <p:strVal val="#ppt_h"/>
                                          </p:val>
                                        </p:tav>
                                      </p:tavLst>
                                    </p:anim>
                                    <p:animEffect transition="in" filter="fade">
                                      <p:cBhvr>
                                        <p:cTn id="13" dur="500"/>
                                        <p:tgtEl>
                                          <p:spTgt spid="1026"/>
                                        </p:tgtEl>
                                      </p:cBhvr>
                                    </p:animEffect>
                                  </p:childTnLst>
                                </p:cTn>
                              </p:par>
                              <p:par>
                                <p:cTn id="14" presetID="53" presetClass="entr" presetSubtype="16"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p:cTn id="16" dur="500" fill="hold"/>
                                        <p:tgtEl>
                                          <p:spTgt spid="33"/>
                                        </p:tgtEl>
                                        <p:attrNameLst>
                                          <p:attrName>ppt_w</p:attrName>
                                        </p:attrNameLst>
                                      </p:cBhvr>
                                      <p:tavLst>
                                        <p:tav tm="0">
                                          <p:val>
                                            <p:fltVal val="0"/>
                                          </p:val>
                                        </p:tav>
                                        <p:tav tm="100000">
                                          <p:val>
                                            <p:strVal val="#ppt_w"/>
                                          </p:val>
                                        </p:tav>
                                      </p:tavLst>
                                    </p:anim>
                                    <p:anim calcmode="lin" valueType="num">
                                      <p:cBhvr>
                                        <p:cTn id="17" dur="500" fill="hold"/>
                                        <p:tgtEl>
                                          <p:spTgt spid="33"/>
                                        </p:tgtEl>
                                        <p:attrNameLst>
                                          <p:attrName>ppt_h</p:attrName>
                                        </p:attrNameLst>
                                      </p:cBhvr>
                                      <p:tavLst>
                                        <p:tav tm="0">
                                          <p:val>
                                            <p:fltVal val="0"/>
                                          </p:val>
                                        </p:tav>
                                        <p:tav tm="100000">
                                          <p:val>
                                            <p:strVal val="#ppt_h"/>
                                          </p:val>
                                        </p:tav>
                                      </p:tavLst>
                                    </p:anim>
                                    <p:animEffect transition="in" filter="fade">
                                      <p:cBhvr>
                                        <p:cTn id="18" dur="500"/>
                                        <p:tgtEl>
                                          <p:spTgt spid="33"/>
                                        </p:tgtEl>
                                      </p:cBhvr>
                                    </p:animEffect>
                                  </p:childTnLst>
                                </p:cTn>
                              </p:par>
                              <p:par>
                                <p:cTn id="19" presetID="53" presetClass="entr" presetSubtype="16"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par>
                                <p:cTn id="24" presetID="53" presetClass="entr" presetSubtype="16"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p:cTn id="26" dur="500" fill="hold"/>
                                        <p:tgtEl>
                                          <p:spTgt spid="35"/>
                                        </p:tgtEl>
                                        <p:attrNameLst>
                                          <p:attrName>ppt_w</p:attrName>
                                        </p:attrNameLst>
                                      </p:cBhvr>
                                      <p:tavLst>
                                        <p:tav tm="0">
                                          <p:val>
                                            <p:fltVal val="0"/>
                                          </p:val>
                                        </p:tav>
                                        <p:tav tm="100000">
                                          <p:val>
                                            <p:strVal val="#ppt_w"/>
                                          </p:val>
                                        </p:tav>
                                      </p:tavLst>
                                    </p:anim>
                                    <p:anim calcmode="lin" valueType="num">
                                      <p:cBhvr>
                                        <p:cTn id="27" dur="500" fill="hold"/>
                                        <p:tgtEl>
                                          <p:spTgt spid="35"/>
                                        </p:tgtEl>
                                        <p:attrNameLst>
                                          <p:attrName>ppt_h</p:attrName>
                                        </p:attrNameLst>
                                      </p:cBhvr>
                                      <p:tavLst>
                                        <p:tav tm="0">
                                          <p:val>
                                            <p:fltVal val="0"/>
                                          </p:val>
                                        </p:tav>
                                        <p:tav tm="100000">
                                          <p:val>
                                            <p:strVal val="#ppt_h"/>
                                          </p:val>
                                        </p:tav>
                                      </p:tavLst>
                                    </p:anim>
                                    <p:animEffect transition="in" filter="fade">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barn(inVertical)">
                                      <p:cBhvr>
                                        <p:cTn id="33" dur="500"/>
                                        <p:tgtEl>
                                          <p:spTgt spid="27"/>
                                        </p:tgtEl>
                                      </p:cBhvr>
                                    </p:animEffect>
                                  </p:childTnLst>
                                </p:cTn>
                              </p:par>
                              <p:par>
                                <p:cTn id="34" presetID="53" presetClass="entr" presetSubtype="16"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 calcmode="lin" valueType="num">
                                      <p:cBhvr>
                                        <p:cTn id="36" dur="500" fill="hold"/>
                                        <p:tgtEl>
                                          <p:spTgt spid="1028"/>
                                        </p:tgtEl>
                                        <p:attrNameLst>
                                          <p:attrName>ppt_w</p:attrName>
                                        </p:attrNameLst>
                                      </p:cBhvr>
                                      <p:tavLst>
                                        <p:tav tm="0">
                                          <p:val>
                                            <p:fltVal val="0"/>
                                          </p:val>
                                        </p:tav>
                                        <p:tav tm="100000">
                                          <p:val>
                                            <p:strVal val="#ppt_w"/>
                                          </p:val>
                                        </p:tav>
                                      </p:tavLst>
                                    </p:anim>
                                    <p:anim calcmode="lin" valueType="num">
                                      <p:cBhvr>
                                        <p:cTn id="37" dur="500" fill="hold"/>
                                        <p:tgtEl>
                                          <p:spTgt spid="1028"/>
                                        </p:tgtEl>
                                        <p:attrNameLst>
                                          <p:attrName>ppt_h</p:attrName>
                                        </p:attrNameLst>
                                      </p:cBhvr>
                                      <p:tavLst>
                                        <p:tav tm="0">
                                          <p:val>
                                            <p:fltVal val="0"/>
                                          </p:val>
                                        </p:tav>
                                        <p:tav tm="100000">
                                          <p:val>
                                            <p:strVal val="#ppt_h"/>
                                          </p:val>
                                        </p:tav>
                                      </p:tavLst>
                                    </p:anim>
                                    <p:animEffect transition="in" filter="fade">
                                      <p:cBhvr>
                                        <p:cTn id="38" dur="500"/>
                                        <p:tgtEl>
                                          <p:spTgt spid="102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030"/>
                                        </p:tgtEl>
                                        <p:attrNameLst>
                                          <p:attrName>style.visibility</p:attrName>
                                        </p:attrNameLst>
                                      </p:cBhvr>
                                      <p:to>
                                        <p:strVal val="visible"/>
                                      </p:to>
                                    </p:set>
                                    <p:animEffect transition="in" filter="barn(inVertical)">
                                      <p:cBhvr>
                                        <p:cTn id="43" dur="500"/>
                                        <p:tgtEl>
                                          <p:spTgt spid="1030"/>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barn(inVertical)">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up)">
                                      <p:cBhvr>
                                        <p:cTn id="51" dur="500"/>
                                        <p:tgtEl>
                                          <p:spTgt spid="28"/>
                                        </p:tgtEl>
                                      </p:cBhvr>
                                    </p:animEffect>
                                  </p:childTnLst>
                                </p:cTn>
                              </p:par>
                              <p:par>
                                <p:cTn id="52" presetID="22" presetClass="entr" presetSubtype="1"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up)">
                                      <p:cBhvr>
                                        <p:cTn id="54" dur="500"/>
                                        <p:tgtEl>
                                          <p:spTgt spid="24"/>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up)">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032"/>
                                        </p:tgtEl>
                                        <p:attrNameLst>
                                          <p:attrName>style.visibility</p:attrName>
                                        </p:attrNameLst>
                                      </p:cBhvr>
                                      <p:to>
                                        <p:strVal val="visible"/>
                                      </p:to>
                                    </p:set>
                                    <p:animEffect transition="in" filter="fade">
                                      <p:cBhvr>
                                        <p:cTn id="62" dur="1000"/>
                                        <p:tgtEl>
                                          <p:spTgt spid="1032"/>
                                        </p:tgtEl>
                                      </p:cBhvr>
                                    </p:animEffect>
                                    <p:anim calcmode="lin" valueType="num">
                                      <p:cBhvr>
                                        <p:cTn id="63" dur="1000" fill="hold"/>
                                        <p:tgtEl>
                                          <p:spTgt spid="1032"/>
                                        </p:tgtEl>
                                        <p:attrNameLst>
                                          <p:attrName>ppt_x</p:attrName>
                                        </p:attrNameLst>
                                      </p:cBhvr>
                                      <p:tavLst>
                                        <p:tav tm="0">
                                          <p:val>
                                            <p:strVal val="#ppt_x"/>
                                          </p:val>
                                        </p:tav>
                                        <p:tav tm="100000">
                                          <p:val>
                                            <p:strVal val="#ppt_x"/>
                                          </p:val>
                                        </p:tav>
                                      </p:tavLst>
                                    </p:anim>
                                    <p:anim calcmode="lin" valueType="num">
                                      <p:cBhvr>
                                        <p:cTn id="6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28" grpId="0" animBg="1"/>
      <p:bldP spid="29" grpId="0" animBg="1"/>
      <p:bldP spid="30" grpId="0" animBg="1"/>
      <p:bldP spid="3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4">
            <a:extLst>
              <a:ext uri="{FF2B5EF4-FFF2-40B4-BE49-F238E27FC236}">
                <a16:creationId xmlns:a16="http://schemas.microsoft.com/office/drawing/2014/main" id="{5EFAB65C-00BD-E2E7-30C8-720D7851AB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3141"/>
            <a:ext cx="12192000" cy="7111141"/>
          </a:xfrm>
          <a:prstGeom prst="rect">
            <a:avLst/>
          </a:prstGeom>
        </p:spPr>
      </p:pic>
      <p:sp>
        <p:nvSpPr>
          <p:cNvPr id="21" name="Content Placeholder 4">
            <a:extLst>
              <a:ext uri="{FF2B5EF4-FFF2-40B4-BE49-F238E27FC236}">
                <a16:creationId xmlns:a16="http://schemas.microsoft.com/office/drawing/2014/main" id="{1490337F-145B-4984-E5DD-A209206F19E3}"/>
              </a:ext>
            </a:extLst>
          </p:cNvPr>
          <p:cNvSpPr txBox="1">
            <a:spLocks/>
          </p:cNvSpPr>
          <p:nvPr/>
        </p:nvSpPr>
        <p:spPr>
          <a:xfrm>
            <a:off x="1823785" y="2910967"/>
            <a:ext cx="9032283"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Font typeface="Arial" panose="020B0604020202020204" pitchFamily="34" charset="0"/>
              <a:buNone/>
            </a:pPr>
            <a:r>
              <a:rPr lang="en-US" altLang="en-US" sz="2700" b="1">
                <a:solidFill>
                  <a:schemeClr val="accent5">
                    <a:lumMod val="50000"/>
                  </a:schemeClr>
                </a:solidFill>
                <a:latin typeface="UTM Avo" panose="02040603050506020204" pitchFamily="18" charset="0"/>
                <a:cs typeface="Times New Roman" panose="02020603050405020304" pitchFamily="18" charset="0"/>
              </a:rPr>
              <a:t>Người bệnh phải được ăn nhiều thức ăn có giá trị dinh dưỡng như thịt, cá, trứng, sữa, các loại rau xanh, quả chín để bồi bổ cơ thể. Nếu người bệnh quá yếu, không ăn được thức ăn đặc sẽ cho ăn cháo thịt băm nhỏ, xúp, sữa, nước quả ép… Nếu người bệnh không muốn ăn hoặc ăn quá ít thì cho ăn nhiều bữa trong ngày. Có một số bệnh đòi hỏi ăn kiêng theo chỉ dẫn của bác sĩ.</a:t>
            </a:r>
          </a:p>
        </p:txBody>
      </p:sp>
      <p:sp>
        <p:nvSpPr>
          <p:cNvPr id="5" name="矩形 8">
            <a:extLst>
              <a:ext uri="{FF2B5EF4-FFF2-40B4-BE49-F238E27FC236}">
                <a16:creationId xmlns:a16="http://schemas.microsoft.com/office/drawing/2014/main" id="{7618072C-5C65-D333-D681-B40BA27B3487}"/>
              </a:ext>
            </a:extLst>
          </p:cNvPr>
          <p:cNvSpPr/>
          <p:nvPr/>
        </p:nvSpPr>
        <p:spPr>
          <a:xfrm>
            <a:off x="4493106" y="1802971"/>
            <a:ext cx="3693640" cy="1107996"/>
          </a:xfrm>
          <a:prstGeom prst="rect">
            <a:avLst/>
          </a:prstGeom>
        </p:spPr>
        <p:txBody>
          <a:bodyPr wrap="none">
            <a:spAutoFit/>
            <a:scene3d>
              <a:camera prst="orthographicFront"/>
              <a:lightRig rig="threePt" dir="t"/>
            </a:scene3d>
            <a:sp3d extrusionH="57150">
              <a:bevelT h="25400" prst="softRound"/>
            </a:sp3d>
          </a:bodyPr>
          <a:lstStyle/>
          <a:p>
            <a:r>
              <a:rPr lang="en-US" altLang="zh-CN" sz="660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rPr>
              <a:t>Ghi nhớ</a:t>
            </a:r>
            <a:endParaRPr lang="zh-CN" altLang="en-US" sz="6600" dirty="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endParaRPr>
          </a:p>
        </p:txBody>
      </p:sp>
    </p:spTree>
    <p:extLst>
      <p:ext uri="{BB962C8B-B14F-4D97-AF65-F5344CB8AC3E}">
        <p14:creationId xmlns:p14="http://schemas.microsoft.com/office/powerpoint/2010/main" val="153035303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4">
            <a:extLst>
              <a:ext uri="{FF2B5EF4-FFF2-40B4-BE49-F238E27FC236}">
                <a16:creationId xmlns:a16="http://schemas.microsoft.com/office/drawing/2014/main" id="{868F150A-CBAA-1902-E2DE-CDC892E9E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262" y="-242888"/>
            <a:ext cx="8805738" cy="7948590"/>
          </a:xfrm>
          <a:prstGeom prst="rect">
            <a:avLst/>
          </a:prstGeom>
        </p:spPr>
      </p:pic>
      <p:pic>
        <p:nvPicPr>
          <p:cNvPr id="11" name="Picture 10">
            <a:extLst>
              <a:ext uri="{FF2B5EF4-FFF2-40B4-BE49-F238E27FC236}">
                <a16:creationId xmlns:a16="http://schemas.microsoft.com/office/drawing/2014/main" id="{5DDF161C-E07A-9A71-392E-E0246FACB2FF}"/>
              </a:ext>
            </a:extLst>
          </p:cNvPr>
          <p:cNvPicPr>
            <a:picLocks noChangeAspect="1"/>
          </p:cNvPicPr>
          <p:nvPr/>
        </p:nvPicPr>
        <p:blipFill>
          <a:blip r:embed="rId4"/>
          <a:stretch>
            <a:fillRect/>
          </a:stretch>
        </p:blipFill>
        <p:spPr>
          <a:xfrm>
            <a:off x="-803883" y="467398"/>
            <a:ext cx="6407451" cy="6407451"/>
          </a:xfrm>
          <a:prstGeom prst="rect">
            <a:avLst/>
          </a:prstGeom>
        </p:spPr>
      </p:pic>
      <p:sp>
        <p:nvSpPr>
          <p:cNvPr id="12" name="矩形 8">
            <a:extLst>
              <a:ext uri="{FF2B5EF4-FFF2-40B4-BE49-F238E27FC236}">
                <a16:creationId xmlns:a16="http://schemas.microsoft.com/office/drawing/2014/main" id="{91453FA8-97BD-5D83-9623-3C47900E8140}"/>
              </a:ext>
            </a:extLst>
          </p:cNvPr>
          <p:cNvSpPr/>
          <p:nvPr/>
        </p:nvSpPr>
        <p:spPr>
          <a:xfrm>
            <a:off x="6249944" y="1863326"/>
            <a:ext cx="3195105" cy="1107996"/>
          </a:xfrm>
          <a:prstGeom prst="rect">
            <a:avLst/>
          </a:prstGeom>
        </p:spPr>
        <p:txBody>
          <a:bodyPr wrap="none">
            <a:spAutoFit/>
            <a:scene3d>
              <a:camera prst="orthographicFront"/>
              <a:lightRig rig="threePt" dir="t"/>
            </a:scene3d>
            <a:sp3d extrusionH="57150">
              <a:bevelT h="25400" prst="softRound"/>
            </a:sp3d>
          </a:bodyPr>
          <a:lstStyle/>
          <a:p>
            <a:r>
              <a:rPr lang="en-US" altLang="zh-CN" sz="660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rPr>
              <a:t>Dặn dò</a:t>
            </a:r>
            <a:endParaRPr lang="zh-CN" altLang="en-US" sz="6600" dirty="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endParaRPr>
          </a:p>
        </p:txBody>
      </p:sp>
      <p:sp>
        <p:nvSpPr>
          <p:cNvPr id="20" name="TextBox 19">
            <a:extLst>
              <a:ext uri="{FF2B5EF4-FFF2-40B4-BE49-F238E27FC236}">
                <a16:creationId xmlns:a16="http://schemas.microsoft.com/office/drawing/2014/main" id="{935602CB-8311-741E-8E8A-96FB3C0E6EFD}"/>
              </a:ext>
            </a:extLst>
          </p:cNvPr>
          <p:cNvSpPr txBox="1">
            <a:spLocks noChangeArrowheads="1"/>
          </p:cNvSpPr>
          <p:nvPr/>
        </p:nvSpPr>
        <p:spPr bwMode="auto">
          <a:xfrm>
            <a:off x="5031113" y="2971322"/>
            <a:ext cx="5980597"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514350" indent="-514350">
              <a:lnSpc>
                <a:spcPct val="100000"/>
              </a:lnSpc>
              <a:spcBef>
                <a:spcPct val="0"/>
              </a:spcBef>
              <a:buFontTx/>
              <a:buAutoNum type="arabicPeriod"/>
            </a:pPr>
            <a:r>
              <a:rPr lang="en-US" altLang="en-US" sz="3000" b="1">
                <a:latin typeface="UTM Avo" panose="02040603050506020204" pitchFamily="18" charset="0"/>
                <a:cs typeface="Times New Roman" panose="02020603050405020304" pitchFamily="18" charset="0"/>
              </a:rPr>
              <a:t>Tìm hiểu các loại thức ăn tốt cho sức khỏe khi bị bệnh</a:t>
            </a:r>
          </a:p>
          <a:p>
            <a:pPr marL="514350" indent="-514350">
              <a:lnSpc>
                <a:spcPct val="100000"/>
              </a:lnSpc>
              <a:spcBef>
                <a:spcPct val="0"/>
              </a:spcBef>
              <a:buFontTx/>
              <a:buAutoNum type="arabicPeriod"/>
            </a:pPr>
            <a:r>
              <a:rPr lang="en-US" altLang="en-US" sz="3000" b="1">
                <a:latin typeface="UTM Avo" panose="02040603050506020204" pitchFamily="18" charset="0"/>
                <a:cs typeface="Times New Roman" panose="02020603050405020304" pitchFamily="18" charset="0"/>
              </a:rPr>
              <a:t>Thực hành nấu cháo muối có trợ giúp.</a:t>
            </a:r>
          </a:p>
        </p:txBody>
      </p:sp>
    </p:spTree>
    <p:extLst>
      <p:ext uri="{BB962C8B-B14F-4D97-AF65-F5344CB8AC3E}">
        <p14:creationId xmlns:p14="http://schemas.microsoft.com/office/powerpoint/2010/main" val="2628690373"/>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20"/>
                                        </p:tgtEl>
                                        <p:attrNameLst>
                                          <p:attrName>style.visibility</p:attrName>
                                        </p:attrNameLst>
                                      </p:cBhvr>
                                      <p:to>
                                        <p:strVal val="visible"/>
                                      </p:to>
                                    </p:set>
                                  </p:childTnLst>
                                </p:cTn>
                              </p:par>
                              <p:par>
                                <p:cTn id="7" presetID="16" presetClass="emph" presetSubtype="0" fill="hold" grpId="0" nodeType="withEffect">
                                  <p:stCondLst>
                                    <p:cond delay="0"/>
                                  </p:stCondLst>
                                  <p:iterate type="lt">
                                    <p:tmPct val="4000"/>
                                  </p:iterate>
                                  <p:childTnLst>
                                    <p:set>
                                      <p:cBhvr override="childStyle">
                                        <p:cTn id="8" dur="500" fill="hold"/>
                                        <p:tgtEl>
                                          <p:spTgt spid="20"/>
                                        </p:tgtEl>
                                        <p:attrNameLst>
                                          <p:attrName>style.color</p:attrName>
                                        </p:attrNameLst>
                                      </p:cBhvr>
                                      <p:to>
                                        <p:clrVal>
                                          <a:schemeClr val="accent2"/>
                                        </p:clrVal>
                                      </p:to>
                                    </p:set>
                                    <p:set>
                                      <p:cBhvr>
                                        <p:cTn id="9" dur="500" fill="hold"/>
                                        <p:tgtEl>
                                          <p:spTgt spid="20"/>
                                        </p:tgtEl>
                                        <p:attrNameLst>
                                          <p:attrName>fillcolor</p:attrName>
                                        </p:attrNameLst>
                                      </p:cBhvr>
                                      <p:to>
                                        <p:clrVal>
                                          <a:schemeClr val="accent2"/>
                                        </p:clrVal>
                                      </p:to>
                                    </p:set>
                                    <p:set>
                                      <p:cBhvr>
                                        <p:cTn id="10" dur="500" fill="hold"/>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36">
            <a:extLst>
              <a:ext uri="{FF2B5EF4-FFF2-40B4-BE49-F238E27FC236}">
                <a16:creationId xmlns:a16="http://schemas.microsoft.com/office/drawing/2014/main" id="{0B137F04-E0A1-441D-10C0-3C3C7BCCC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8493" y="0"/>
            <a:ext cx="9390433" cy="6562106"/>
          </a:xfrm>
          <a:prstGeom prst="rect">
            <a:avLst/>
          </a:prstGeom>
        </p:spPr>
      </p:pic>
      <p:pic>
        <p:nvPicPr>
          <p:cNvPr id="14" name="图片 37">
            <a:extLst>
              <a:ext uri="{FF2B5EF4-FFF2-40B4-BE49-F238E27FC236}">
                <a16:creationId xmlns:a16="http://schemas.microsoft.com/office/drawing/2014/main" id="{0FE14722-574E-28F2-F3F5-E653548DB1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378" y="1986691"/>
            <a:ext cx="2358331" cy="1148931"/>
          </a:xfrm>
          <a:prstGeom prst="rect">
            <a:avLst/>
          </a:prstGeom>
        </p:spPr>
      </p:pic>
      <p:sp>
        <p:nvSpPr>
          <p:cNvPr id="15" name="矩形 8">
            <a:extLst>
              <a:ext uri="{FF2B5EF4-FFF2-40B4-BE49-F238E27FC236}">
                <a16:creationId xmlns:a16="http://schemas.microsoft.com/office/drawing/2014/main" id="{9341A5BF-99C7-1BA5-3DFB-8EE681D70FE6}"/>
              </a:ext>
            </a:extLst>
          </p:cNvPr>
          <p:cNvSpPr/>
          <p:nvPr/>
        </p:nvSpPr>
        <p:spPr>
          <a:xfrm>
            <a:off x="4861738" y="2939216"/>
            <a:ext cx="6203942" cy="2400657"/>
          </a:xfrm>
          <a:prstGeom prst="rect">
            <a:avLst/>
          </a:prstGeom>
        </p:spPr>
        <p:txBody>
          <a:bodyPr wrap="none">
            <a:spAutoFit/>
            <a:scene3d>
              <a:camera prst="orthographicFront"/>
              <a:lightRig rig="threePt" dir="t"/>
            </a:scene3d>
            <a:sp3d extrusionH="57150">
              <a:bevelT h="25400" prst="softRound"/>
            </a:sp3d>
          </a:bodyPr>
          <a:lstStyle/>
          <a:p>
            <a:pPr algn="ctr"/>
            <a:r>
              <a:rPr lang="en-US" altLang="zh-CN" sz="750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rPr>
              <a:t>CHÚC CÁC EM</a:t>
            </a:r>
          </a:p>
          <a:p>
            <a:pPr algn="ctr"/>
            <a:r>
              <a:rPr lang="en-US" altLang="zh-CN" sz="750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rPr>
              <a:t>HỌC TỐT</a:t>
            </a:r>
            <a:endParaRPr lang="zh-CN" altLang="en-US" sz="7500" dirty="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endParaRPr>
          </a:p>
        </p:txBody>
      </p:sp>
    </p:spTree>
    <p:extLst>
      <p:ext uri="{BB962C8B-B14F-4D97-AF65-F5344CB8AC3E}">
        <p14:creationId xmlns:p14="http://schemas.microsoft.com/office/powerpoint/2010/main" val="382061114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26"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80">
                                          <p:stCondLst>
                                            <p:cond delay="0"/>
                                          </p:stCondLst>
                                        </p:cTn>
                                        <p:tgtEl>
                                          <p:spTgt spid="14"/>
                                        </p:tgtEl>
                                      </p:cBhvr>
                                    </p:animEffect>
                                    <p:anim calcmode="lin" valueType="num">
                                      <p:cBhvr>
                                        <p:cTn id="1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6" dur="26">
                                          <p:stCondLst>
                                            <p:cond delay="650"/>
                                          </p:stCondLst>
                                        </p:cTn>
                                        <p:tgtEl>
                                          <p:spTgt spid="14"/>
                                        </p:tgtEl>
                                      </p:cBhvr>
                                      <p:to x="100000" y="60000"/>
                                    </p:animScale>
                                    <p:animScale>
                                      <p:cBhvr>
                                        <p:cTn id="17" dur="166" decel="50000">
                                          <p:stCondLst>
                                            <p:cond delay="676"/>
                                          </p:stCondLst>
                                        </p:cTn>
                                        <p:tgtEl>
                                          <p:spTgt spid="14"/>
                                        </p:tgtEl>
                                      </p:cBhvr>
                                      <p:to x="100000" y="100000"/>
                                    </p:animScale>
                                    <p:animScale>
                                      <p:cBhvr>
                                        <p:cTn id="18" dur="26">
                                          <p:stCondLst>
                                            <p:cond delay="1312"/>
                                          </p:stCondLst>
                                        </p:cTn>
                                        <p:tgtEl>
                                          <p:spTgt spid="14"/>
                                        </p:tgtEl>
                                      </p:cBhvr>
                                      <p:to x="100000" y="80000"/>
                                    </p:animScale>
                                    <p:animScale>
                                      <p:cBhvr>
                                        <p:cTn id="19" dur="166" decel="50000">
                                          <p:stCondLst>
                                            <p:cond delay="1338"/>
                                          </p:stCondLst>
                                        </p:cTn>
                                        <p:tgtEl>
                                          <p:spTgt spid="14"/>
                                        </p:tgtEl>
                                      </p:cBhvr>
                                      <p:to x="100000" y="100000"/>
                                    </p:animScale>
                                    <p:animScale>
                                      <p:cBhvr>
                                        <p:cTn id="20" dur="26">
                                          <p:stCondLst>
                                            <p:cond delay="1642"/>
                                          </p:stCondLst>
                                        </p:cTn>
                                        <p:tgtEl>
                                          <p:spTgt spid="14"/>
                                        </p:tgtEl>
                                      </p:cBhvr>
                                      <p:to x="100000" y="90000"/>
                                    </p:animScale>
                                    <p:animScale>
                                      <p:cBhvr>
                                        <p:cTn id="21" dur="166" decel="50000">
                                          <p:stCondLst>
                                            <p:cond delay="1668"/>
                                          </p:stCondLst>
                                        </p:cTn>
                                        <p:tgtEl>
                                          <p:spTgt spid="14"/>
                                        </p:tgtEl>
                                      </p:cBhvr>
                                      <p:to x="100000" y="100000"/>
                                    </p:animScale>
                                    <p:animScale>
                                      <p:cBhvr>
                                        <p:cTn id="22" dur="26">
                                          <p:stCondLst>
                                            <p:cond delay="1808"/>
                                          </p:stCondLst>
                                        </p:cTn>
                                        <p:tgtEl>
                                          <p:spTgt spid="14"/>
                                        </p:tgtEl>
                                      </p:cBhvr>
                                      <p:to x="100000" y="95000"/>
                                    </p:animScale>
                                    <p:animScale>
                                      <p:cBhvr>
                                        <p:cTn id="23" dur="166" decel="50000">
                                          <p:stCondLst>
                                            <p:cond delay="1834"/>
                                          </p:stCondLst>
                                        </p:cTn>
                                        <p:tgtEl>
                                          <p:spTgt spid="14"/>
                                        </p:tgtEl>
                                      </p:cBhvr>
                                      <p:to x="100000" y="100000"/>
                                    </p:animScale>
                                  </p:childTnLst>
                                </p:cTn>
                              </p:par>
                              <p:par>
                                <p:cTn id="24" presetID="15"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1000" fill="hold"/>
                                        <p:tgtEl>
                                          <p:spTgt spid="15"/>
                                        </p:tgtEl>
                                        <p:attrNameLst>
                                          <p:attrName>ppt_w</p:attrName>
                                        </p:attrNameLst>
                                      </p:cBhvr>
                                      <p:tavLst>
                                        <p:tav tm="0">
                                          <p:val>
                                            <p:fltVal val="0"/>
                                          </p:val>
                                        </p:tav>
                                        <p:tav tm="100000">
                                          <p:val>
                                            <p:strVal val="#ppt_w"/>
                                          </p:val>
                                        </p:tav>
                                      </p:tavLst>
                                    </p:anim>
                                    <p:anim calcmode="lin" valueType="num">
                                      <p:cBhvr>
                                        <p:cTn id="27" dur="1000" fill="hold"/>
                                        <p:tgtEl>
                                          <p:spTgt spid="15"/>
                                        </p:tgtEl>
                                        <p:attrNameLst>
                                          <p:attrName>ppt_h</p:attrName>
                                        </p:attrNameLst>
                                      </p:cBhvr>
                                      <p:tavLst>
                                        <p:tav tm="0">
                                          <p:val>
                                            <p:fltVal val="0"/>
                                          </p:val>
                                        </p:tav>
                                        <p:tav tm="100000">
                                          <p:val>
                                            <p:strVal val="#ppt_h"/>
                                          </p:val>
                                        </p:tav>
                                      </p:tavLst>
                                    </p:anim>
                                    <p:anim calcmode="lin" valueType="num">
                                      <p:cBhvr>
                                        <p:cTn id="28"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C847E84A-1E9D-4F51-A821-7380575B3B90}"/>
              </a:ext>
            </a:extLst>
          </p:cNvPr>
          <p:cNvGrpSpPr/>
          <p:nvPr/>
        </p:nvGrpSpPr>
        <p:grpSpPr>
          <a:xfrm>
            <a:off x="3695700" y="1314450"/>
            <a:ext cx="4324351" cy="2100059"/>
            <a:chOff x="3695700" y="1967959"/>
            <a:chExt cx="4324351" cy="1446550"/>
          </a:xfrm>
        </p:grpSpPr>
        <p:sp>
          <p:nvSpPr>
            <p:cNvPr id="17" name="任意多边形: 形状 16">
              <a:extLst>
                <a:ext uri="{FF2B5EF4-FFF2-40B4-BE49-F238E27FC236}">
                  <a16:creationId xmlns:a16="http://schemas.microsoft.com/office/drawing/2014/main" id="{A9578211-320C-48C3-9AB9-03206EB7C9BC}"/>
                </a:ext>
              </a:extLst>
            </p:cNvPr>
            <p:cNvSpPr/>
            <p:nvPr/>
          </p:nvSpPr>
          <p:spPr>
            <a:xfrm>
              <a:off x="3695700" y="2036318"/>
              <a:ext cx="4324351" cy="855504"/>
            </a:xfrm>
            <a:custGeom>
              <a:avLst/>
              <a:gdLst>
                <a:gd name="connsiteX0" fmla="*/ 3937 w 3825450"/>
                <a:gd name="connsiteY0" fmla="*/ 0 h 756804"/>
                <a:gd name="connsiteX1" fmla="*/ 3825450 w 3825450"/>
                <a:gd name="connsiteY1" fmla="*/ 0 h 756804"/>
                <a:gd name="connsiteX2" fmla="*/ 3636249 w 3825450"/>
                <a:gd name="connsiteY2" fmla="*/ 756804 h 756804"/>
                <a:gd name="connsiteX3" fmla="*/ 0 w 3825450"/>
                <a:gd name="connsiteY3" fmla="*/ 756804 h 756804"/>
                <a:gd name="connsiteX4" fmla="*/ 0 w 3825450"/>
                <a:gd name="connsiteY4" fmla="*/ 15748 h 75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5450" h="756804">
                  <a:moveTo>
                    <a:pt x="3937" y="0"/>
                  </a:moveTo>
                  <a:lnTo>
                    <a:pt x="3825450" y="0"/>
                  </a:lnTo>
                  <a:lnTo>
                    <a:pt x="3636249" y="756804"/>
                  </a:lnTo>
                  <a:lnTo>
                    <a:pt x="0" y="756804"/>
                  </a:lnTo>
                  <a:lnTo>
                    <a:pt x="0" y="15748"/>
                  </a:lnTo>
                  <a:close/>
                </a:path>
              </a:pathLst>
            </a:custGeom>
            <a:solidFill>
              <a:srgbClr val="00AF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8800">
                <a:latin typeface="#9Slide07 Cadena" panose="02000503000000020004" pitchFamily="2" charset="0"/>
                <a:ea typeface="字魂115号-刀刀体" panose="00000500000000000000" pitchFamily="2" charset="-122"/>
                <a:sym typeface="字魂115号-刀刀体" panose="00000500000000000000" pitchFamily="2" charset="-122"/>
              </a:endParaRPr>
            </a:p>
          </p:txBody>
        </p:sp>
        <p:sp>
          <p:nvSpPr>
            <p:cNvPr id="13" name="文本框 12">
              <a:extLst>
                <a:ext uri="{FF2B5EF4-FFF2-40B4-BE49-F238E27FC236}">
                  <a16:creationId xmlns:a16="http://schemas.microsoft.com/office/drawing/2014/main" id="{D0CEE8A2-C7F6-4CF9-A753-FEC87A1D9B82}"/>
                </a:ext>
              </a:extLst>
            </p:cNvPr>
            <p:cNvSpPr txBox="1"/>
            <p:nvPr/>
          </p:nvSpPr>
          <p:spPr>
            <a:xfrm>
              <a:off x="3838575" y="1967959"/>
              <a:ext cx="3914775" cy="1446550"/>
            </a:xfrm>
            <a:prstGeom prst="rect">
              <a:avLst/>
            </a:prstGeom>
            <a:noFill/>
          </p:spPr>
          <p:txBody>
            <a:bodyPr wrap="square">
              <a:spAutoFit/>
            </a:bodyPr>
            <a:lstStyle/>
            <a:p>
              <a:pPr algn="ctr"/>
              <a:r>
                <a:rPr lang="en-US" altLang="zh-CN" sz="8800">
                  <a:solidFill>
                    <a:schemeClr val="bg1"/>
                  </a:solidFill>
                  <a:latin typeface="#9Slide07 Cadena" panose="02000503000000020004" pitchFamily="2" charset="0"/>
                  <a:ea typeface="字魂144号-朗圆体" panose="00000500000000000000" pitchFamily="2" charset="-122"/>
                  <a:sym typeface="字魂115号-刀刀体" panose="00000500000000000000" pitchFamily="2" charset="-122"/>
                </a:rPr>
                <a:t>KHỞI</a:t>
              </a:r>
              <a:endParaRPr lang="zh-CN" altLang="en-US" sz="8800">
                <a:solidFill>
                  <a:schemeClr val="bg1"/>
                </a:solidFill>
                <a:latin typeface="#9Slide07 Cadena" panose="02000503000000020004" pitchFamily="2" charset="0"/>
                <a:ea typeface="字魂144号-朗圆体" panose="00000500000000000000" pitchFamily="2" charset="-122"/>
                <a:sym typeface="字魂115号-刀刀体" panose="00000500000000000000" pitchFamily="2" charset="-122"/>
              </a:endParaRPr>
            </a:p>
          </p:txBody>
        </p:sp>
      </p:grpSp>
      <p:grpSp>
        <p:nvGrpSpPr>
          <p:cNvPr id="22" name="组合 21">
            <a:extLst>
              <a:ext uri="{FF2B5EF4-FFF2-40B4-BE49-F238E27FC236}">
                <a16:creationId xmlns:a16="http://schemas.microsoft.com/office/drawing/2014/main" id="{A71C1894-3A64-4542-9B43-FECB4D3BABA2}"/>
              </a:ext>
            </a:extLst>
          </p:cNvPr>
          <p:cNvGrpSpPr/>
          <p:nvPr/>
        </p:nvGrpSpPr>
        <p:grpSpPr>
          <a:xfrm>
            <a:off x="4748513" y="2694451"/>
            <a:ext cx="6009673" cy="1995947"/>
            <a:chOff x="4769976" y="3009748"/>
            <a:chExt cx="6009673" cy="1446550"/>
          </a:xfrm>
        </p:grpSpPr>
        <p:sp>
          <p:nvSpPr>
            <p:cNvPr id="18" name="任意多边形: 形状 17">
              <a:extLst>
                <a:ext uri="{FF2B5EF4-FFF2-40B4-BE49-F238E27FC236}">
                  <a16:creationId xmlns:a16="http://schemas.microsoft.com/office/drawing/2014/main" id="{A1C1CE1C-8214-4281-9734-11D384D2A4F7}"/>
                </a:ext>
              </a:extLst>
            </p:cNvPr>
            <p:cNvSpPr/>
            <p:nvPr/>
          </p:nvSpPr>
          <p:spPr>
            <a:xfrm flipV="1">
              <a:off x="4769976" y="3040052"/>
              <a:ext cx="5779062" cy="1041262"/>
            </a:xfrm>
            <a:custGeom>
              <a:avLst/>
              <a:gdLst>
                <a:gd name="connsiteX0" fmla="*/ 0 w 5162993"/>
                <a:gd name="connsiteY0" fmla="*/ 914550 h 914550"/>
                <a:gd name="connsiteX1" fmla="*/ 5162993 w 5162993"/>
                <a:gd name="connsiteY1" fmla="*/ 914550 h 914550"/>
                <a:gd name="connsiteX2" fmla="*/ 5162993 w 5162993"/>
                <a:gd name="connsiteY2" fmla="*/ 0 h 914550"/>
                <a:gd name="connsiteX3" fmla="*/ 228638 w 5162993"/>
                <a:gd name="connsiteY3" fmla="*/ 0 h 914550"/>
              </a:gdLst>
              <a:ahLst/>
              <a:cxnLst>
                <a:cxn ang="0">
                  <a:pos x="connsiteX0" y="connsiteY0"/>
                </a:cxn>
                <a:cxn ang="0">
                  <a:pos x="connsiteX1" y="connsiteY1"/>
                </a:cxn>
                <a:cxn ang="0">
                  <a:pos x="connsiteX2" y="connsiteY2"/>
                </a:cxn>
                <a:cxn ang="0">
                  <a:pos x="connsiteX3" y="connsiteY3"/>
                </a:cxn>
              </a:cxnLst>
              <a:rect l="l" t="t" r="r" b="b"/>
              <a:pathLst>
                <a:path w="5162993" h="914550">
                  <a:moveTo>
                    <a:pt x="0" y="914550"/>
                  </a:moveTo>
                  <a:lnTo>
                    <a:pt x="5162993" y="914550"/>
                  </a:lnTo>
                  <a:lnTo>
                    <a:pt x="5162993" y="0"/>
                  </a:lnTo>
                  <a:lnTo>
                    <a:pt x="228638" y="0"/>
                  </a:lnTo>
                  <a:close/>
                </a:path>
              </a:pathLst>
            </a:custGeom>
            <a:solidFill>
              <a:srgbClr val="EC8E8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8800">
                <a:latin typeface="#9Slide07 Cadena" panose="02000503000000020004" pitchFamily="2" charset="0"/>
                <a:ea typeface="字魂115号-刀刀体" panose="00000500000000000000" pitchFamily="2" charset="-122"/>
                <a:sym typeface="字魂115号-刀刀体" panose="00000500000000000000" pitchFamily="2" charset="-122"/>
              </a:endParaRPr>
            </a:p>
          </p:txBody>
        </p:sp>
        <p:sp>
          <p:nvSpPr>
            <p:cNvPr id="19" name="文本框 18">
              <a:extLst>
                <a:ext uri="{FF2B5EF4-FFF2-40B4-BE49-F238E27FC236}">
                  <a16:creationId xmlns:a16="http://schemas.microsoft.com/office/drawing/2014/main" id="{2919297C-492F-4402-9E7E-FC513D015FD9}"/>
                </a:ext>
              </a:extLst>
            </p:cNvPr>
            <p:cNvSpPr txBox="1"/>
            <p:nvPr/>
          </p:nvSpPr>
          <p:spPr>
            <a:xfrm>
              <a:off x="5000587" y="3009748"/>
              <a:ext cx="5779062" cy="1446550"/>
            </a:xfrm>
            <a:prstGeom prst="rect">
              <a:avLst/>
            </a:prstGeom>
            <a:noFill/>
          </p:spPr>
          <p:txBody>
            <a:bodyPr wrap="square">
              <a:spAutoFit/>
            </a:bodyPr>
            <a:lstStyle/>
            <a:p>
              <a:pPr algn="ctr"/>
              <a:r>
                <a:rPr lang="en-US" altLang="zh-CN" sz="8800">
                  <a:solidFill>
                    <a:schemeClr val="bg1"/>
                  </a:solidFill>
                  <a:latin typeface="#9Slide07 Cadena" panose="02000503000000020004" pitchFamily="2" charset="0"/>
                  <a:ea typeface="字魂144号-朗圆体" panose="00000500000000000000" pitchFamily="2" charset="-122"/>
                  <a:sym typeface="字魂115号-刀刀体" panose="00000500000000000000" pitchFamily="2" charset="-122"/>
                </a:rPr>
                <a:t>ĐỘNG</a:t>
              </a:r>
              <a:endParaRPr lang="zh-CN" altLang="en-US" sz="8800">
                <a:solidFill>
                  <a:schemeClr val="bg1"/>
                </a:solidFill>
                <a:latin typeface="#9Slide07 Cadena" panose="02000503000000020004" pitchFamily="2" charset="0"/>
                <a:ea typeface="字魂144号-朗圆体" panose="00000500000000000000" pitchFamily="2" charset="-122"/>
                <a:sym typeface="字魂115号-刀刀体" panose="00000500000000000000" pitchFamily="2" charset="-122"/>
              </a:endParaRPr>
            </a:p>
          </p:txBody>
        </p:sp>
      </p:grpSp>
      <p:pic>
        <p:nvPicPr>
          <p:cNvPr id="21" name="图片 20">
            <a:extLst>
              <a:ext uri="{FF2B5EF4-FFF2-40B4-BE49-F238E27FC236}">
                <a16:creationId xmlns:a16="http://schemas.microsoft.com/office/drawing/2014/main" id="{3CD6FCDD-4165-4122-AB63-1F4E9C1BD4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350" y="923683"/>
            <a:ext cx="1437367" cy="1796709"/>
          </a:xfrm>
          <a:prstGeom prst="rect">
            <a:avLst/>
          </a:prstGeom>
        </p:spPr>
      </p:pic>
    </p:spTree>
    <p:extLst>
      <p:ext uri="{BB962C8B-B14F-4D97-AF65-F5344CB8AC3E}">
        <p14:creationId xmlns:p14="http://schemas.microsoft.com/office/powerpoint/2010/main" val="3636962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par>
                                <p:cTn id="10" presetID="53" presetClass="entr" presetSubtype="16"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圆角矩形 29">
            <a:extLst>
              <a:ext uri="{FF2B5EF4-FFF2-40B4-BE49-F238E27FC236}">
                <a16:creationId xmlns:a16="http://schemas.microsoft.com/office/drawing/2014/main" id="{B2E9BCF1-9B60-4480-AF7C-5C15044B32AD}"/>
              </a:ext>
            </a:extLst>
          </p:cNvPr>
          <p:cNvSpPr/>
          <p:nvPr/>
        </p:nvSpPr>
        <p:spPr>
          <a:xfrm>
            <a:off x="2906486" y="888088"/>
            <a:ext cx="6379027" cy="3618597"/>
          </a:xfrm>
          <a:prstGeom prst="roundRect">
            <a:avLst>
              <a:gd name="adj" fmla="val 10953"/>
            </a:avLst>
          </a:prstGeom>
          <a:solidFill>
            <a:sysClr val="window" lastClr="FFFFFF"/>
          </a:solidFill>
          <a:ln w="28575" cap="flat" cmpd="sng" algn="ctr">
            <a:solidFill>
              <a:schemeClr val="accent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115号-刀刀体" panose="00000500000000000000" pitchFamily="2" charset="-122"/>
              <a:ea typeface="字魂115号-刀刀体" panose="00000500000000000000" pitchFamily="2" charset="-122"/>
              <a:sym typeface="字魂115号-刀刀体" panose="00000500000000000000" pitchFamily="2" charset="-122"/>
            </a:endParaRPr>
          </a:p>
        </p:txBody>
      </p:sp>
      <p:pic>
        <p:nvPicPr>
          <p:cNvPr id="19" name="图片 18">
            <a:extLst>
              <a:ext uri="{FF2B5EF4-FFF2-40B4-BE49-F238E27FC236}">
                <a16:creationId xmlns:a16="http://schemas.microsoft.com/office/drawing/2014/main" id="{24EF5105-B47E-4F8A-A996-6E39C8D5E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2546" y="1142570"/>
            <a:ext cx="5747118" cy="5747118"/>
          </a:xfrm>
          <a:prstGeom prst="rect">
            <a:avLst/>
          </a:prstGeom>
        </p:spPr>
      </p:pic>
      <p:sp>
        <p:nvSpPr>
          <p:cNvPr id="14" name="TextBox 13">
            <a:extLst>
              <a:ext uri="{FF2B5EF4-FFF2-40B4-BE49-F238E27FC236}">
                <a16:creationId xmlns:a16="http://schemas.microsoft.com/office/drawing/2014/main" id="{C11116B4-5E22-9797-FFD1-AFF4C1C0CDE9}"/>
              </a:ext>
            </a:extLst>
          </p:cNvPr>
          <p:cNvSpPr txBox="1"/>
          <p:nvPr/>
        </p:nvSpPr>
        <p:spPr>
          <a:xfrm>
            <a:off x="3058884" y="960615"/>
            <a:ext cx="6226629" cy="3967371"/>
          </a:xfrm>
          <a:prstGeom prst="roundRect">
            <a:avLst>
              <a:gd name="adj" fmla="val 17994"/>
            </a:avLst>
          </a:prstGeom>
          <a:noFill/>
          <a:ln w="38100">
            <a:noFill/>
            <a:prstDash val="lgDash"/>
          </a:ln>
        </p:spPr>
        <p:txBody>
          <a:bodyPr wrap="square" rtlCol="0">
            <a:spAutoFit/>
          </a:bodyPr>
          <a:lstStyle/>
          <a:p>
            <a:pPr algn="ctr"/>
            <a:r>
              <a:rPr lang="en-US" sz="4500" b="1" dirty="0">
                <a:solidFill>
                  <a:srgbClr val="002060"/>
                </a:solidFill>
                <a:latin typeface="UTM Avo" panose="02040603050506020204" pitchFamily="18" charset="0"/>
                <a:cs typeface="Times New Roman" panose="02020603050405020304" pitchFamily="18" charset="0"/>
              </a:rPr>
              <a:t>Khi cơ thể có những dấu hiệu bị bệnh chúng ta cần làm gì?</a:t>
            </a:r>
          </a:p>
          <a:p>
            <a:pPr algn="ctr"/>
            <a:r>
              <a:rPr lang="en-US" sz="4500" b="1" dirty="0">
                <a:solidFill>
                  <a:srgbClr val="002060"/>
                </a:solidFill>
                <a:latin typeface="UTM Avo" panose="02040603050506020204" pitchFamily="18" charset="0"/>
                <a:cs typeface="Times New Roman" panose="02020603050405020304" pitchFamily="18" charset="0"/>
              </a:rPr>
              <a:t>      </a:t>
            </a:r>
          </a:p>
        </p:txBody>
      </p:sp>
      <p:pic>
        <p:nvPicPr>
          <p:cNvPr id="5" name="图片 7">
            <a:extLst>
              <a:ext uri="{FF2B5EF4-FFF2-40B4-BE49-F238E27FC236}">
                <a16:creationId xmlns:a16="http://schemas.microsoft.com/office/drawing/2014/main" id="{27836E11-59BA-76C1-6A84-AA1289A8D2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0741" y="2503715"/>
            <a:ext cx="4354285" cy="4354285"/>
          </a:xfrm>
          <a:prstGeom prst="rect">
            <a:avLst/>
          </a:prstGeom>
        </p:spPr>
      </p:pic>
    </p:spTree>
    <p:extLst>
      <p:ext uri="{BB962C8B-B14F-4D97-AF65-F5344CB8AC3E}">
        <p14:creationId xmlns:p14="http://schemas.microsoft.com/office/powerpoint/2010/main" val="3570585607"/>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arn(inVertical)">
                                      <p:cBhvr>
                                        <p:cTn id="7" dur="500"/>
                                        <p:tgtEl>
                                          <p:spTgt spid="5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DE81E992-60D0-442B-846E-93DE7007A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97864"/>
            <a:ext cx="1538514" cy="3721058"/>
          </a:xfrm>
          <a:prstGeom prst="rect">
            <a:avLst/>
          </a:prstGeom>
        </p:spPr>
      </p:pic>
      <p:pic>
        <p:nvPicPr>
          <p:cNvPr id="5" name="图片 4">
            <a:extLst>
              <a:ext uri="{FF2B5EF4-FFF2-40B4-BE49-F238E27FC236}">
                <a16:creationId xmlns:a16="http://schemas.microsoft.com/office/drawing/2014/main" id="{022413B5-DEDE-42F5-8789-247A503CCA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262" y="-226971"/>
            <a:ext cx="8805738" cy="7948590"/>
          </a:xfrm>
          <a:prstGeom prst="rect">
            <a:avLst/>
          </a:prstGeom>
        </p:spPr>
      </p:pic>
      <p:sp>
        <p:nvSpPr>
          <p:cNvPr id="6" name="Google Shape;1322;p20">
            <a:extLst>
              <a:ext uri="{FF2B5EF4-FFF2-40B4-BE49-F238E27FC236}">
                <a16:creationId xmlns:a16="http://schemas.microsoft.com/office/drawing/2014/main" id="{255EE01A-5A98-FC7A-893F-866A62E86860}"/>
              </a:ext>
            </a:extLst>
          </p:cNvPr>
          <p:cNvSpPr txBox="1">
            <a:spLocks/>
          </p:cNvSpPr>
          <p:nvPr/>
        </p:nvSpPr>
        <p:spPr>
          <a:xfrm>
            <a:off x="6046124" y="4320076"/>
            <a:ext cx="4614513" cy="108159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600"/>
              <a:buFont typeface="Saira Condensed"/>
              <a:buNone/>
              <a:defRPr sz="5600" b="0" i="0" u="none" strike="noStrike" cap="none">
                <a:solidFill>
                  <a:srgbClr val="434343"/>
                </a:solidFill>
                <a:latin typeface="Saira Condensed"/>
                <a:ea typeface="Saira Condensed"/>
                <a:cs typeface="Saira Condensed"/>
                <a:sym typeface="Saira Condensed"/>
              </a:defRPr>
            </a:lvl1pPr>
            <a:lvl2pPr marR="0" lvl="1"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2pPr>
            <a:lvl3pPr marR="0" lvl="2"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3pPr>
            <a:lvl4pPr marR="0" lvl="3"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4pPr>
            <a:lvl5pPr marR="0" lvl="4"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5pPr>
            <a:lvl6pPr marR="0" lvl="5"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6pPr>
            <a:lvl7pPr marR="0" lvl="6"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7pPr>
            <a:lvl8pPr marR="0" lvl="7"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8pPr>
            <a:lvl9pPr marR="0" lvl="8"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9pPr>
          </a:lstStyle>
          <a:p>
            <a:r>
              <a:rPr lang="en-US" sz="8500" i="1">
                <a:ln>
                  <a:solidFill>
                    <a:schemeClr val="tx1"/>
                  </a:solidFill>
                </a:ln>
                <a:solidFill>
                  <a:schemeClr val="accent6">
                    <a:lumMod val="75000"/>
                  </a:schemeClr>
                </a:solidFill>
                <a:latin typeface="#9Slide07 IcielBaliho Script" pitchFamily="2" charset="0"/>
              </a:rPr>
              <a:t>hi bị bệnh</a:t>
            </a:r>
          </a:p>
        </p:txBody>
      </p:sp>
      <p:sp>
        <p:nvSpPr>
          <p:cNvPr id="7" name="Google Shape;1321;p20">
            <a:extLst>
              <a:ext uri="{FF2B5EF4-FFF2-40B4-BE49-F238E27FC236}">
                <a16:creationId xmlns:a16="http://schemas.microsoft.com/office/drawing/2014/main" id="{279888D4-8416-2B16-456F-69DE8327F8EB}"/>
              </a:ext>
            </a:extLst>
          </p:cNvPr>
          <p:cNvSpPr txBox="1">
            <a:spLocks/>
          </p:cNvSpPr>
          <p:nvPr/>
        </p:nvSpPr>
        <p:spPr>
          <a:xfrm>
            <a:off x="4209454" y="2268554"/>
            <a:ext cx="3870209" cy="7170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1pPr>
            <a:lvl2pPr marL="914400" marR="0" lvl="1"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2pPr>
            <a:lvl3pPr marL="1371600" marR="0" lvl="2"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3pPr>
            <a:lvl4pPr marL="1828800" marR="0" lvl="3"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4pPr>
            <a:lvl5pPr marL="2286000" marR="0" lvl="4"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5pPr>
            <a:lvl6pPr marL="2743200" marR="0" lvl="5"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6pPr>
            <a:lvl7pPr marL="3200400" marR="0" lvl="6"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7pPr>
            <a:lvl8pPr marL="3657600" marR="0" lvl="7" indent="-304800" algn="l" rtl="0">
              <a:lnSpc>
                <a:spcPct val="115000"/>
              </a:lnSpc>
              <a:spcBef>
                <a:spcPts val="1600"/>
              </a:spcBef>
              <a:spcAft>
                <a:spcPts val="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8pPr>
            <a:lvl9pPr marL="4114800" marR="0" lvl="8" indent="-304800" algn="l" rtl="0">
              <a:lnSpc>
                <a:spcPct val="115000"/>
              </a:lnSpc>
              <a:spcBef>
                <a:spcPts val="1600"/>
              </a:spcBef>
              <a:spcAft>
                <a:spcPts val="1600"/>
              </a:spcAft>
              <a:buClr>
                <a:srgbClr val="434343"/>
              </a:buClr>
              <a:buSzPts val="1200"/>
              <a:buFont typeface="Quattrocento"/>
              <a:buChar char="■"/>
              <a:defRPr sz="1200" b="0" i="0" u="none" strike="noStrike" cap="none">
                <a:solidFill>
                  <a:srgbClr val="434343"/>
                </a:solidFill>
                <a:latin typeface="Quattrocento"/>
                <a:ea typeface="Quattrocento"/>
                <a:cs typeface="Quattrocento"/>
                <a:sym typeface="Quattrocento"/>
              </a:defRPr>
            </a:lvl9pPr>
          </a:lstStyle>
          <a:p>
            <a:pPr marL="0" indent="0" algn="ctr">
              <a:buFont typeface="Quattrocento"/>
              <a:buNone/>
            </a:pPr>
            <a:r>
              <a:rPr lang="en-US" sz="8000">
                <a:ln w="19050">
                  <a:solidFill>
                    <a:schemeClr val="tx2"/>
                  </a:solidFill>
                </a:ln>
                <a:solidFill>
                  <a:srgbClr val="FF0066"/>
                </a:solidFill>
                <a:latin typeface="#9Slide06 Thillends Small" pitchFamily="2" charset="0"/>
              </a:rPr>
              <a:t>Khoa học</a:t>
            </a:r>
          </a:p>
        </p:txBody>
      </p:sp>
      <p:grpSp>
        <p:nvGrpSpPr>
          <p:cNvPr id="9" name="Google Shape;3982;p89">
            <a:extLst>
              <a:ext uri="{FF2B5EF4-FFF2-40B4-BE49-F238E27FC236}">
                <a16:creationId xmlns:a16="http://schemas.microsoft.com/office/drawing/2014/main" id="{48D05F0A-F3D2-3D20-1F21-7B01E7DE91B6}"/>
              </a:ext>
            </a:extLst>
          </p:cNvPr>
          <p:cNvGrpSpPr/>
          <p:nvPr/>
        </p:nvGrpSpPr>
        <p:grpSpPr>
          <a:xfrm rot="2191541">
            <a:off x="4909191" y="3275539"/>
            <a:ext cx="2273800" cy="2031196"/>
            <a:chOff x="889050" y="1627925"/>
            <a:chExt cx="279950" cy="422825"/>
          </a:xfrm>
          <a:solidFill>
            <a:schemeClr val="accent2"/>
          </a:solidFill>
        </p:grpSpPr>
        <p:sp>
          <p:nvSpPr>
            <p:cNvPr id="11" name="Google Shape;3983;p89">
              <a:extLst>
                <a:ext uri="{FF2B5EF4-FFF2-40B4-BE49-F238E27FC236}">
                  <a16:creationId xmlns:a16="http://schemas.microsoft.com/office/drawing/2014/main" id="{FC8661CD-B727-47C3-3A24-22701C3D43FF}"/>
                </a:ext>
              </a:extLst>
            </p:cNvPr>
            <p:cNvSpPr/>
            <p:nvPr/>
          </p:nvSpPr>
          <p:spPr>
            <a:xfrm>
              <a:off x="950425" y="1627925"/>
              <a:ext cx="51550" cy="140575"/>
            </a:xfrm>
            <a:custGeom>
              <a:avLst/>
              <a:gdLst/>
              <a:ahLst/>
              <a:cxnLst/>
              <a:rect l="l" t="t" r="r" b="b"/>
              <a:pathLst>
                <a:path w="2062" h="5623" extrusionOk="0">
                  <a:moveTo>
                    <a:pt x="1031" y="0"/>
                  </a:moveTo>
                  <a:cubicBezTo>
                    <a:pt x="455" y="0"/>
                    <a:pt x="0" y="488"/>
                    <a:pt x="38" y="1064"/>
                  </a:cubicBezTo>
                  <a:lnTo>
                    <a:pt x="38" y="5622"/>
                  </a:lnTo>
                  <a:cubicBezTo>
                    <a:pt x="347" y="5130"/>
                    <a:pt x="886" y="4831"/>
                    <a:pt x="1467" y="4831"/>
                  </a:cubicBezTo>
                  <a:cubicBezTo>
                    <a:pt x="1659" y="4831"/>
                    <a:pt x="1846" y="4863"/>
                    <a:pt x="2024" y="4929"/>
                  </a:cubicBezTo>
                  <a:lnTo>
                    <a:pt x="2024" y="1064"/>
                  </a:lnTo>
                  <a:cubicBezTo>
                    <a:pt x="2062" y="488"/>
                    <a:pt x="1607" y="0"/>
                    <a:pt x="1031" y="0"/>
                  </a:cubicBezTo>
                  <a:close/>
                </a:path>
              </a:pathLst>
            </a:custGeom>
            <a:solidFill>
              <a:schemeClr val="accent6">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984;p89">
              <a:extLst>
                <a:ext uri="{FF2B5EF4-FFF2-40B4-BE49-F238E27FC236}">
                  <a16:creationId xmlns:a16="http://schemas.microsoft.com/office/drawing/2014/main" id="{5B4BE54B-BD18-9BCA-CC5B-17761C3C6DA9}"/>
                </a:ext>
              </a:extLst>
            </p:cNvPr>
            <p:cNvSpPr/>
            <p:nvPr/>
          </p:nvSpPr>
          <p:spPr>
            <a:xfrm>
              <a:off x="951350" y="1727825"/>
              <a:ext cx="49700" cy="40675"/>
            </a:xfrm>
            <a:custGeom>
              <a:avLst/>
              <a:gdLst/>
              <a:ahLst/>
              <a:cxnLst/>
              <a:rect l="l" t="t" r="r" b="b"/>
              <a:pathLst>
                <a:path w="1988" h="1627" extrusionOk="0">
                  <a:moveTo>
                    <a:pt x="1430" y="1"/>
                  </a:moveTo>
                  <a:cubicBezTo>
                    <a:pt x="849" y="1"/>
                    <a:pt x="310" y="296"/>
                    <a:pt x="1" y="788"/>
                  </a:cubicBezTo>
                  <a:lnTo>
                    <a:pt x="1" y="1626"/>
                  </a:lnTo>
                  <a:cubicBezTo>
                    <a:pt x="310" y="1134"/>
                    <a:pt x="849" y="835"/>
                    <a:pt x="1430" y="835"/>
                  </a:cubicBezTo>
                  <a:cubicBezTo>
                    <a:pt x="1617" y="835"/>
                    <a:pt x="1809" y="867"/>
                    <a:pt x="1987" y="933"/>
                  </a:cubicBezTo>
                  <a:lnTo>
                    <a:pt x="1987" y="94"/>
                  </a:lnTo>
                  <a:cubicBezTo>
                    <a:pt x="1809" y="33"/>
                    <a:pt x="1622" y="1"/>
                    <a:pt x="14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985;p89">
              <a:extLst>
                <a:ext uri="{FF2B5EF4-FFF2-40B4-BE49-F238E27FC236}">
                  <a16:creationId xmlns:a16="http://schemas.microsoft.com/office/drawing/2014/main" id="{9A19486F-54A1-254D-D186-3E92D1B1B175}"/>
                </a:ext>
              </a:extLst>
            </p:cNvPr>
            <p:cNvSpPr/>
            <p:nvPr/>
          </p:nvSpPr>
          <p:spPr>
            <a:xfrm>
              <a:off x="889050" y="1671350"/>
              <a:ext cx="236500" cy="379400"/>
            </a:xfrm>
            <a:custGeom>
              <a:avLst/>
              <a:gdLst/>
              <a:ahLst/>
              <a:cxnLst/>
              <a:rect l="l" t="t" r="r" b="b"/>
              <a:pathLst>
                <a:path w="9460" h="15176" extrusionOk="0">
                  <a:moveTo>
                    <a:pt x="1813" y="10941"/>
                  </a:moveTo>
                  <a:cubicBezTo>
                    <a:pt x="2249" y="10941"/>
                    <a:pt x="2600" y="11292"/>
                    <a:pt x="2600" y="11728"/>
                  </a:cubicBezTo>
                  <a:lnTo>
                    <a:pt x="2600" y="13180"/>
                  </a:lnTo>
                  <a:cubicBezTo>
                    <a:pt x="2600" y="13616"/>
                    <a:pt x="2249" y="13967"/>
                    <a:pt x="1813" y="13967"/>
                  </a:cubicBezTo>
                  <a:cubicBezTo>
                    <a:pt x="1378" y="13967"/>
                    <a:pt x="1026" y="13616"/>
                    <a:pt x="1026" y="13180"/>
                  </a:cubicBezTo>
                  <a:lnTo>
                    <a:pt x="1026" y="11728"/>
                  </a:lnTo>
                  <a:cubicBezTo>
                    <a:pt x="1026" y="11292"/>
                    <a:pt x="1378" y="10941"/>
                    <a:pt x="1813" y="10941"/>
                  </a:cubicBezTo>
                  <a:close/>
                  <a:moveTo>
                    <a:pt x="8370" y="0"/>
                  </a:moveTo>
                  <a:cubicBezTo>
                    <a:pt x="8116" y="0"/>
                    <a:pt x="7862" y="98"/>
                    <a:pt x="7670" y="292"/>
                  </a:cubicBezTo>
                  <a:lnTo>
                    <a:pt x="4681" y="3281"/>
                  </a:lnTo>
                  <a:cubicBezTo>
                    <a:pt x="4439" y="3159"/>
                    <a:pt x="4178" y="3100"/>
                    <a:pt x="3921" y="3100"/>
                  </a:cubicBezTo>
                  <a:cubicBezTo>
                    <a:pt x="3426" y="3100"/>
                    <a:pt x="2941" y="3318"/>
                    <a:pt x="2615" y="3721"/>
                  </a:cubicBezTo>
                  <a:cubicBezTo>
                    <a:pt x="2113" y="4335"/>
                    <a:pt x="2104" y="5211"/>
                    <a:pt x="2596" y="5834"/>
                  </a:cubicBezTo>
                  <a:lnTo>
                    <a:pt x="2596" y="9905"/>
                  </a:lnTo>
                  <a:cubicBezTo>
                    <a:pt x="2352" y="9788"/>
                    <a:pt x="2080" y="9727"/>
                    <a:pt x="1809" y="9727"/>
                  </a:cubicBezTo>
                  <a:cubicBezTo>
                    <a:pt x="811" y="9727"/>
                    <a:pt x="0" y="10538"/>
                    <a:pt x="0" y="11540"/>
                  </a:cubicBezTo>
                  <a:lnTo>
                    <a:pt x="0" y="13368"/>
                  </a:lnTo>
                  <a:cubicBezTo>
                    <a:pt x="0" y="14365"/>
                    <a:pt x="811" y="15176"/>
                    <a:pt x="1809" y="15176"/>
                  </a:cubicBezTo>
                  <a:cubicBezTo>
                    <a:pt x="2811" y="15176"/>
                    <a:pt x="3622" y="14365"/>
                    <a:pt x="3622" y="13368"/>
                  </a:cubicBezTo>
                  <a:lnTo>
                    <a:pt x="3622" y="6443"/>
                  </a:lnTo>
                  <a:cubicBezTo>
                    <a:pt x="3720" y="6462"/>
                    <a:pt x="3819" y="6471"/>
                    <a:pt x="3922" y="6471"/>
                  </a:cubicBezTo>
                  <a:cubicBezTo>
                    <a:pt x="4685" y="6471"/>
                    <a:pt x="5355" y="5956"/>
                    <a:pt x="5552" y="5216"/>
                  </a:cubicBezTo>
                  <a:lnTo>
                    <a:pt x="9075" y="1697"/>
                  </a:lnTo>
                  <a:cubicBezTo>
                    <a:pt x="9459" y="1309"/>
                    <a:pt x="9459" y="681"/>
                    <a:pt x="9070" y="292"/>
                  </a:cubicBezTo>
                  <a:cubicBezTo>
                    <a:pt x="8878" y="98"/>
                    <a:pt x="8624" y="0"/>
                    <a:pt x="8370" y="0"/>
                  </a:cubicBezTo>
                  <a:close/>
                </a:path>
              </a:pathLst>
            </a:custGeom>
            <a:solidFill>
              <a:schemeClr val="accent6">
                <a:lumMod val="40000"/>
                <a:lumOff val="6000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986;p89">
              <a:extLst>
                <a:ext uri="{FF2B5EF4-FFF2-40B4-BE49-F238E27FC236}">
                  <a16:creationId xmlns:a16="http://schemas.microsoft.com/office/drawing/2014/main" id="{AD4BF330-801B-EF4A-453F-D871EC2B2ADB}"/>
                </a:ext>
              </a:extLst>
            </p:cNvPr>
            <p:cNvSpPr/>
            <p:nvPr/>
          </p:nvSpPr>
          <p:spPr>
            <a:xfrm>
              <a:off x="997625" y="1817650"/>
              <a:ext cx="171375" cy="222350"/>
            </a:xfrm>
            <a:custGeom>
              <a:avLst/>
              <a:gdLst/>
              <a:ahLst/>
              <a:cxnLst/>
              <a:rect l="l" t="t" r="r" b="b"/>
              <a:pathLst>
                <a:path w="6855" h="8894" extrusionOk="0">
                  <a:moveTo>
                    <a:pt x="4668" y="5935"/>
                  </a:moveTo>
                  <a:cubicBezTo>
                    <a:pt x="5148" y="5935"/>
                    <a:pt x="5608" y="6307"/>
                    <a:pt x="5608" y="6869"/>
                  </a:cubicBezTo>
                  <a:cubicBezTo>
                    <a:pt x="5608" y="7384"/>
                    <a:pt x="5191" y="7801"/>
                    <a:pt x="4676" y="7801"/>
                  </a:cubicBezTo>
                  <a:cubicBezTo>
                    <a:pt x="3847" y="7801"/>
                    <a:pt x="3430" y="6799"/>
                    <a:pt x="4015" y="6209"/>
                  </a:cubicBezTo>
                  <a:cubicBezTo>
                    <a:pt x="4206" y="6020"/>
                    <a:pt x="4439" y="5935"/>
                    <a:pt x="4668" y="5935"/>
                  </a:cubicBezTo>
                  <a:close/>
                  <a:moveTo>
                    <a:pt x="881" y="1"/>
                  </a:moveTo>
                  <a:cubicBezTo>
                    <a:pt x="656" y="277"/>
                    <a:pt x="347" y="474"/>
                    <a:pt x="0" y="563"/>
                  </a:cubicBezTo>
                  <a:lnTo>
                    <a:pt x="2216" y="5951"/>
                  </a:lnTo>
                  <a:cubicBezTo>
                    <a:pt x="2413" y="6415"/>
                    <a:pt x="2577" y="6893"/>
                    <a:pt x="2703" y="7384"/>
                  </a:cubicBezTo>
                  <a:cubicBezTo>
                    <a:pt x="2940" y="8274"/>
                    <a:pt x="3744" y="8893"/>
                    <a:pt x="4664" y="8893"/>
                  </a:cubicBezTo>
                  <a:cubicBezTo>
                    <a:pt x="4674" y="8893"/>
                    <a:pt x="4684" y="8893"/>
                    <a:pt x="4695" y="8893"/>
                  </a:cubicBezTo>
                  <a:cubicBezTo>
                    <a:pt x="5622" y="8884"/>
                    <a:pt x="6428" y="8237"/>
                    <a:pt x="6639" y="7333"/>
                  </a:cubicBezTo>
                  <a:cubicBezTo>
                    <a:pt x="6854" y="6429"/>
                    <a:pt x="6423" y="5492"/>
                    <a:pt x="5599" y="5065"/>
                  </a:cubicBezTo>
                  <a:cubicBezTo>
                    <a:pt x="5302" y="4911"/>
                    <a:pt x="4982" y="4837"/>
                    <a:pt x="4665" y="4837"/>
                  </a:cubicBezTo>
                  <a:cubicBezTo>
                    <a:pt x="4096" y="4837"/>
                    <a:pt x="3538" y="5076"/>
                    <a:pt x="3144" y="5525"/>
                  </a:cubicBezTo>
                  <a:lnTo>
                    <a:pt x="881" y="1"/>
                  </a:lnTo>
                  <a:close/>
                </a:path>
              </a:pathLst>
            </a:custGeom>
            <a:solidFill>
              <a:schemeClr val="accent6">
                <a:lumMod val="5000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987;p89">
              <a:extLst>
                <a:ext uri="{FF2B5EF4-FFF2-40B4-BE49-F238E27FC236}">
                  <a16:creationId xmlns:a16="http://schemas.microsoft.com/office/drawing/2014/main" id="{37A2E7AF-63D9-FC67-48A4-2AD1F44465C2}"/>
                </a:ext>
              </a:extLst>
            </p:cNvPr>
            <p:cNvSpPr/>
            <p:nvPr/>
          </p:nvSpPr>
          <p:spPr>
            <a:xfrm>
              <a:off x="997725" y="1817650"/>
              <a:ext cx="29550" cy="32125"/>
            </a:xfrm>
            <a:custGeom>
              <a:avLst/>
              <a:gdLst/>
              <a:ahLst/>
              <a:cxnLst/>
              <a:rect l="l" t="t" r="r" b="b"/>
              <a:pathLst>
                <a:path w="1182" h="1285" extrusionOk="0">
                  <a:moveTo>
                    <a:pt x="882" y="1"/>
                  </a:moveTo>
                  <a:cubicBezTo>
                    <a:pt x="652" y="277"/>
                    <a:pt x="348" y="474"/>
                    <a:pt x="1" y="563"/>
                  </a:cubicBezTo>
                  <a:lnTo>
                    <a:pt x="296" y="1285"/>
                  </a:lnTo>
                  <a:cubicBezTo>
                    <a:pt x="638" y="1200"/>
                    <a:pt x="947" y="1013"/>
                    <a:pt x="1182" y="746"/>
                  </a:cubicBezTo>
                  <a:lnTo>
                    <a:pt x="882" y="1"/>
                  </a:lnTo>
                  <a:close/>
                </a:path>
              </a:pathLst>
            </a:custGeom>
            <a:solidFill>
              <a:schemeClr val="accent6">
                <a:lumMod val="40000"/>
                <a:lumOff val="60000"/>
              </a:schemeClr>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988;p89">
              <a:extLst>
                <a:ext uri="{FF2B5EF4-FFF2-40B4-BE49-F238E27FC236}">
                  <a16:creationId xmlns:a16="http://schemas.microsoft.com/office/drawing/2014/main" id="{C2D9BB5F-8263-3677-AF52-F8D7DF150846}"/>
                </a:ext>
              </a:extLst>
            </p:cNvPr>
            <p:cNvSpPr/>
            <p:nvPr/>
          </p:nvSpPr>
          <p:spPr>
            <a:xfrm>
              <a:off x="967050" y="1776075"/>
              <a:ext cx="35625" cy="30575"/>
            </a:xfrm>
            <a:custGeom>
              <a:avLst/>
              <a:gdLst/>
              <a:ahLst/>
              <a:cxnLst/>
              <a:rect l="l" t="t" r="r" b="b"/>
              <a:pathLst>
                <a:path w="1425" h="1223" extrusionOk="0">
                  <a:moveTo>
                    <a:pt x="816" y="1"/>
                  </a:moveTo>
                  <a:cubicBezTo>
                    <a:pt x="272" y="1"/>
                    <a:pt x="0" y="657"/>
                    <a:pt x="385" y="1041"/>
                  </a:cubicBezTo>
                  <a:cubicBezTo>
                    <a:pt x="509" y="1167"/>
                    <a:pt x="662" y="1223"/>
                    <a:pt x="812" y="1223"/>
                  </a:cubicBezTo>
                  <a:cubicBezTo>
                    <a:pt x="1125" y="1223"/>
                    <a:pt x="1425" y="977"/>
                    <a:pt x="1425" y="610"/>
                  </a:cubicBezTo>
                  <a:cubicBezTo>
                    <a:pt x="1425" y="273"/>
                    <a:pt x="1153" y="1"/>
                    <a:pt x="816" y="1"/>
                  </a:cubicBezTo>
                  <a:close/>
                </a:path>
              </a:pathLst>
            </a:custGeom>
            <a:solidFill>
              <a:srgbClr val="00AF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16">
            <a:extLst>
              <a:ext uri="{FF2B5EF4-FFF2-40B4-BE49-F238E27FC236}">
                <a16:creationId xmlns:a16="http://schemas.microsoft.com/office/drawing/2014/main" id="{254DAE3E-8E35-4D6E-B3FA-BC457FA667FB}"/>
              </a:ext>
            </a:extLst>
          </p:cNvPr>
          <p:cNvPicPr>
            <a:picLocks noChangeAspect="1"/>
          </p:cNvPicPr>
          <p:nvPr/>
        </p:nvPicPr>
        <p:blipFill>
          <a:blip r:embed="rId5"/>
          <a:stretch>
            <a:fillRect/>
          </a:stretch>
        </p:blipFill>
        <p:spPr>
          <a:xfrm>
            <a:off x="6474006" y="2281491"/>
            <a:ext cx="4690753" cy="1627109"/>
          </a:xfrm>
          <a:prstGeom prst="rect">
            <a:avLst/>
          </a:prstGeom>
        </p:spPr>
      </p:pic>
      <p:pic>
        <p:nvPicPr>
          <p:cNvPr id="19" name="Picture 18">
            <a:extLst>
              <a:ext uri="{FF2B5EF4-FFF2-40B4-BE49-F238E27FC236}">
                <a16:creationId xmlns:a16="http://schemas.microsoft.com/office/drawing/2014/main" id="{A9F8ECA6-71EF-2CD0-5AA8-9407917C025E}"/>
              </a:ext>
            </a:extLst>
          </p:cNvPr>
          <p:cNvPicPr>
            <a:picLocks noChangeAspect="1"/>
          </p:cNvPicPr>
          <p:nvPr/>
        </p:nvPicPr>
        <p:blipFill>
          <a:blip r:embed="rId6"/>
          <a:stretch>
            <a:fillRect/>
          </a:stretch>
        </p:blipFill>
        <p:spPr>
          <a:xfrm>
            <a:off x="-803883" y="467398"/>
            <a:ext cx="6407451" cy="6407451"/>
          </a:xfrm>
          <a:prstGeom prst="rect">
            <a:avLst/>
          </a:prstGeom>
        </p:spPr>
      </p:pic>
    </p:spTree>
    <p:extLst>
      <p:ext uri="{BB962C8B-B14F-4D97-AF65-F5344CB8AC3E}">
        <p14:creationId xmlns:p14="http://schemas.microsoft.com/office/powerpoint/2010/main" val="3208350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animEffect transition="in" filter="fade">
                                      <p:cBhvr>
                                        <p:cTn id="13" dur="500"/>
                                        <p:tgtEl>
                                          <p:spTgt spid="17"/>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图片 36">
            <a:extLst>
              <a:ext uri="{FF2B5EF4-FFF2-40B4-BE49-F238E27FC236}">
                <a16:creationId xmlns:a16="http://schemas.microsoft.com/office/drawing/2014/main" id="{D5F414E9-D72F-4A97-B1CB-61FC73C660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32" y="48658"/>
            <a:ext cx="11345922" cy="6266212"/>
          </a:xfrm>
          <a:prstGeom prst="rect">
            <a:avLst/>
          </a:prstGeom>
        </p:spPr>
      </p:pic>
      <p:pic>
        <p:nvPicPr>
          <p:cNvPr id="38" name="图片 37">
            <a:extLst>
              <a:ext uri="{FF2B5EF4-FFF2-40B4-BE49-F238E27FC236}">
                <a16:creationId xmlns:a16="http://schemas.microsoft.com/office/drawing/2014/main" id="{0BCE8A12-CB47-4322-9BE2-9EAC317B1E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6024" y="854218"/>
            <a:ext cx="2358331" cy="1148931"/>
          </a:xfrm>
          <a:prstGeom prst="rect">
            <a:avLst/>
          </a:prstGeom>
        </p:spPr>
      </p:pic>
      <p:sp>
        <p:nvSpPr>
          <p:cNvPr id="175" name="矩形 8">
            <a:extLst>
              <a:ext uri="{FF2B5EF4-FFF2-40B4-BE49-F238E27FC236}">
                <a16:creationId xmlns:a16="http://schemas.microsoft.com/office/drawing/2014/main" id="{ED2E91ED-7FC1-44A4-3AD8-3DE1AFDA0898}"/>
              </a:ext>
            </a:extLst>
          </p:cNvPr>
          <p:cNvSpPr/>
          <p:nvPr/>
        </p:nvSpPr>
        <p:spPr>
          <a:xfrm>
            <a:off x="3361897" y="2178078"/>
            <a:ext cx="4115229" cy="1107996"/>
          </a:xfrm>
          <a:prstGeom prst="rect">
            <a:avLst/>
          </a:prstGeom>
        </p:spPr>
        <p:txBody>
          <a:bodyPr wrap="none">
            <a:spAutoFit/>
            <a:scene3d>
              <a:camera prst="orthographicFront"/>
              <a:lightRig rig="threePt" dir="t"/>
            </a:scene3d>
            <a:sp3d extrusionH="57150">
              <a:bevelT h="25400" prst="softRound"/>
            </a:sp3d>
          </a:bodyPr>
          <a:lstStyle/>
          <a:p>
            <a:r>
              <a:rPr lang="en-US" altLang="zh-CN" sz="660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rPr>
              <a:t>TRÒ CHƠI</a:t>
            </a:r>
            <a:endParaRPr lang="zh-CN" altLang="en-US" sz="6600" dirty="0">
              <a:gradFill>
                <a:gsLst>
                  <a:gs pos="100000">
                    <a:srgbClr val="035865">
                      <a:lumMod val="20000"/>
                      <a:lumOff val="80000"/>
                    </a:srgbClr>
                  </a:gs>
                  <a:gs pos="71000">
                    <a:srgbClr val="035865">
                      <a:lumMod val="60000"/>
                      <a:lumOff val="40000"/>
                    </a:srgbClr>
                  </a:gs>
                  <a:gs pos="1000">
                    <a:srgbClr val="035865">
                      <a:lumMod val="50000"/>
                    </a:srgbClr>
                  </a:gs>
                  <a:gs pos="37000">
                    <a:srgbClr val="035865">
                      <a:lumMod val="75000"/>
                    </a:srgbClr>
                  </a:gs>
                </a:gsLst>
                <a:lin ang="5400000" scaled="1"/>
              </a:gradFill>
              <a:latin typeface="UTM Showcard" panose="02040603050506020204" pitchFamily="18" charset="0"/>
              <a:ea typeface="字魂27号-布丁体" panose="00000505000000000000" pitchFamily="2" charset="-122"/>
            </a:endParaRPr>
          </a:p>
        </p:txBody>
      </p:sp>
      <p:sp>
        <p:nvSpPr>
          <p:cNvPr id="176" name="Google Shape;1322;p20">
            <a:extLst>
              <a:ext uri="{FF2B5EF4-FFF2-40B4-BE49-F238E27FC236}">
                <a16:creationId xmlns:a16="http://schemas.microsoft.com/office/drawing/2014/main" id="{4D95B25A-1EB8-4DC3-81B2-586DBBB7E4C2}"/>
              </a:ext>
            </a:extLst>
          </p:cNvPr>
          <p:cNvSpPr txBox="1">
            <a:spLocks/>
          </p:cNvSpPr>
          <p:nvPr/>
        </p:nvSpPr>
        <p:spPr>
          <a:xfrm>
            <a:off x="1596233" y="4065400"/>
            <a:ext cx="6859582" cy="108159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5600"/>
              <a:buFont typeface="Saira Condensed"/>
              <a:buNone/>
              <a:defRPr sz="5600" b="0" i="0" u="none" strike="noStrike" cap="none">
                <a:solidFill>
                  <a:srgbClr val="434343"/>
                </a:solidFill>
                <a:latin typeface="Saira Condensed"/>
                <a:ea typeface="Saira Condensed"/>
                <a:cs typeface="Saira Condensed"/>
                <a:sym typeface="Saira Condensed"/>
              </a:defRPr>
            </a:lvl1pPr>
            <a:lvl2pPr marR="0" lvl="1"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2pPr>
            <a:lvl3pPr marR="0" lvl="2"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3pPr>
            <a:lvl4pPr marR="0" lvl="3"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4pPr>
            <a:lvl5pPr marR="0" lvl="4"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5pPr>
            <a:lvl6pPr marR="0" lvl="5"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6pPr>
            <a:lvl7pPr marR="0" lvl="6"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7pPr>
            <a:lvl8pPr marR="0" lvl="7"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8pPr>
            <a:lvl9pPr marR="0" lvl="8" algn="ctr" rtl="0">
              <a:lnSpc>
                <a:spcPct val="100000"/>
              </a:lnSpc>
              <a:spcBef>
                <a:spcPts val="0"/>
              </a:spcBef>
              <a:spcAft>
                <a:spcPts val="0"/>
              </a:spcAft>
              <a:buClr>
                <a:srgbClr val="434343"/>
              </a:buClr>
              <a:buSzPts val="5200"/>
              <a:buFont typeface="Economica"/>
              <a:buNone/>
              <a:defRPr sz="5200" b="0" i="0" u="none" strike="noStrike" cap="none">
                <a:solidFill>
                  <a:srgbClr val="434343"/>
                </a:solidFill>
                <a:latin typeface="Economica"/>
                <a:ea typeface="Economica"/>
                <a:cs typeface="Economica"/>
                <a:sym typeface="Economica"/>
              </a:defRPr>
            </a:lvl9pPr>
          </a:lstStyle>
          <a:p>
            <a:r>
              <a:rPr lang="en-US" sz="12000" i="1">
                <a:ln>
                  <a:solidFill>
                    <a:schemeClr val="tx1"/>
                  </a:solidFill>
                </a:ln>
                <a:solidFill>
                  <a:schemeClr val="accent6">
                    <a:lumMod val="75000"/>
                  </a:schemeClr>
                </a:solidFill>
                <a:latin typeface="#9Slide07 IcielBaliho Script" pitchFamily="2" charset="0"/>
              </a:rPr>
              <a:t>ALO BÁC SĨ</a:t>
            </a:r>
          </a:p>
        </p:txBody>
      </p:sp>
      <p:pic>
        <p:nvPicPr>
          <p:cNvPr id="177" name="Picture 176">
            <a:extLst>
              <a:ext uri="{FF2B5EF4-FFF2-40B4-BE49-F238E27FC236}">
                <a16:creationId xmlns:a16="http://schemas.microsoft.com/office/drawing/2014/main" id="{4E0B6698-A255-EEBD-7E50-6D46E511F17D}"/>
              </a:ext>
            </a:extLst>
          </p:cNvPr>
          <p:cNvPicPr>
            <a:picLocks noChangeAspect="1"/>
          </p:cNvPicPr>
          <p:nvPr/>
        </p:nvPicPr>
        <p:blipFill>
          <a:blip r:embed="rId5"/>
          <a:stretch>
            <a:fillRect/>
          </a:stretch>
        </p:blipFill>
        <p:spPr>
          <a:xfrm>
            <a:off x="7384355" y="1331583"/>
            <a:ext cx="5526417" cy="5526417"/>
          </a:xfrm>
          <a:prstGeom prst="rect">
            <a:avLst/>
          </a:prstGeom>
        </p:spPr>
      </p:pic>
    </p:spTree>
    <p:extLst>
      <p:ext uri="{BB962C8B-B14F-4D97-AF65-F5344CB8AC3E}">
        <p14:creationId xmlns:p14="http://schemas.microsoft.com/office/powerpoint/2010/main" val="3336637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down)">
                                      <p:cBhvr>
                                        <p:cTn id="11" dur="580">
                                          <p:stCondLst>
                                            <p:cond delay="0"/>
                                          </p:stCondLst>
                                        </p:cTn>
                                        <p:tgtEl>
                                          <p:spTgt spid="38"/>
                                        </p:tgtEl>
                                      </p:cBhvr>
                                    </p:animEffect>
                                    <p:anim calcmode="lin" valueType="num">
                                      <p:cBhvr>
                                        <p:cTn id="12"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7" dur="26">
                                          <p:stCondLst>
                                            <p:cond delay="650"/>
                                          </p:stCondLst>
                                        </p:cTn>
                                        <p:tgtEl>
                                          <p:spTgt spid="38"/>
                                        </p:tgtEl>
                                      </p:cBhvr>
                                      <p:to x="100000" y="60000"/>
                                    </p:animScale>
                                    <p:animScale>
                                      <p:cBhvr>
                                        <p:cTn id="18" dur="166" decel="50000">
                                          <p:stCondLst>
                                            <p:cond delay="676"/>
                                          </p:stCondLst>
                                        </p:cTn>
                                        <p:tgtEl>
                                          <p:spTgt spid="38"/>
                                        </p:tgtEl>
                                      </p:cBhvr>
                                      <p:to x="100000" y="100000"/>
                                    </p:animScale>
                                    <p:animScale>
                                      <p:cBhvr>
                                        <p:cTn id="19" dur="26">
                                          <p:stCondLst>
                                            <p:cond delay="1312"/>
                                          </p:stCondLst>
                                        </p:cTn>
                                        <p:tgtEl>
                                          <p:spTgt spid="38"/>
                                        </p:tgtEl>
                                      </p:cBhvr>
                                      <p:to x="100000" y="80000"/>
                                    </p:animScale>
                                    <p:animScale>
                                      <p:cBhvr>
                                        <p:cTn id="20" dur="166" decel="50000">
                                          <p:stCondLst>
                                            <p:cond delay="1338"/>
                                          </p:stCondLst>
                                        </p:cTn>
                                        <p:tgtEl>
                                          <p:spTgt spid="38"/>
                                        </p:tgtEl>
                                      </p:cBhvr>
                                      <p:to x="100000" y="100000"/>
                                    </p:animScale>
                                    <p:animScale>
                                      <p:cBhvr>
                                        <p:cTn id="21" dur="26">
                                          <p:stCondLst>
                                            <p:cond delay="1642"/>
                                          </p:stCondLst>
                                        </p:cTn>
                                        <p:tgtEl>
                                          <p:spTgt spid="38"/>
                                        </p:tgtEl>
                                      </p:cBhvr>
                                      <p:to x="100000" y="90000"/>
                                    </p:animScale>
                                    <p:animScale>
                                      <p:cBhvr>
                                        <p:cTn id="22" dur="166" decel="50000">
                                          <p:stCondLst>
                                            <p:cond delay="1668"/>
                                          </p:stCondLst>
                                        </p:cTn>
                                        <p:tgtEl>
                                          <p:spTgt spid="38"/>
                                        </p:tgtEl>
                                      </p:cBhvr>
                                      <p:to x="100000" y="100000"/>
                                    </p:animScale>
                                    <p:animScale>
                                      <p:cBhvr>
                                        <p:cTn id="23" dur="26">
                                          <p:stCondLst>
                                            <p:cond delay="1808"/>
                                          </p:stCondLst>
                                        </p:cTn>
                                        <p:tgtEl>
                                          <p:spTgt spid="38"/>
                                        </p:tgtEl>
                                      </p:cBhvr>
                                      <p:to x="100000" y="95000"/>
                                    </p:animScale>
                                    <p:animScale>
                                      <p:cBhvr>
                                        <p:cTn id="24" dur="166" decel="50000">
                                          <p:stCondLst>
                                            <p:cond delay="1834"/>
                                          </p:stCondLst>
                                        </p:cTn>
                                        <p:tgtEl>
                                          <p:spTgt spid="38"/>
                                        </p:tgtEl>
                                      </p:cBhvr>
                                      <p:to x="100000" y="100000"/>
                                    </p:animScale>
                                  </p:childTnLst>
                                </p:cTn>
                              </p:par>
                            </p:childTnLst>
                          </p:cTn>
                        </p:par>
                        <p:par>
                          <p:cTn id="25" fill="hold">
                            <p:stCondLst>
                              <p:cond delay="2500"/>
                            </p:stCondLst>
                            <p:childTnLst>
                              <p:par>
                                <p:cTn id="26" presetID="14" presetClass="entr" presetSubtype="10" fill="hold" grpId="0" nodeType="afterEffect">
                                  <p:stCondLst>
                                    <p:cond delay="0"/>
                                  </p:stCondLst>
                                  <p:childTnLst>
                                    <p:set>
                                      <p:cBhvr>
                                        <p:cTn id="27" dur="1" fill="hold">
                                          <p:stCondLst>
                                            <p:cond delay="0"/>
                                          </p:stCondLst>
                                        </p:cTn>
                                        <p:tgtEl>
                                          <p:spTgt spid="175"/>
                                        </p:tgtEl>
                                        <p:attrNameLst>
                                          <p:attrName>style.visibility</p:attrName>
                                        </p:attrNameLst>
                                      </p:cBhvr>
                                      <p:to>
                                        <p:strVal val="visible"/>
                                      </p:to>
                                    </p:set>
                                    <p:animEffect transition="in" filter="randombar(horizontal)">
                                      <p:cBhvr>
                                        <p:cTn id="28" dur="500"/>
                                        <p:tgtEl>
                                          <p:spTgt spid="175"/>
                                        </p:tgtEl>
                                      </p:cBhvr>
                                    </p:animEffect>
                                  </p:childTnLst>
                                </p:cTn>
                              </p:par>
                            </p:childTnLst>
                          </p:cTn>
                        </p:par>
                        <p:par>
                          <p:cTn id="29" fill="hold">
                            <p:stCondLst>
                              <p:cond delay="3000"/>
                            </p:stCondLst>
                            <p:childTnLst>
                              <p:par>
                                <p:cTn id="30" presetID="14" presetClass="entr" presetSubtype="10" fill="hold" grpId="0" nodeType="afterEffect">
                                  <p:stCondLst>
                                    <p:cond delay="0"/>
                                  </p:stCondLst>
                                  <p:childTnLst>
                                    <p:set>
                                      <p:cBhvr>
                                        <p:cTn id="31" dur="1" fill="hold">
                                          <p:stCondLst>
                                            <p:cond delay="0"/>
                                          </p:stCondLst>
                                        </p:cTn>
                                        <p:tgtEl>
                                          <p:spTgt spid="176"/>
                                        </p:tgtEl>
                                        <p:attrNameLst>
                                          <p:attrName>style.visibility</p:attrName>
                                        </p:attrNameLst>
                                      </p:cBhvr>
                                      <p:to>
                                        <p:strVal val="visible"/>
                                      </p:to>
                                    </p:set>
                                    <p:animEffect transition="in" filter="randombar(horizontal)">
                                      <p:cBhvr>
                                        <p:cTn id="32" dur="5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 grpId="0"/>
      <p:bldP spid="17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2">
            <a:extLst>
              <a:ext uri="{FF2B5EF4-FFF2-40B4-BE49-F238E27FC236}">
                <a16:creationId xmlns:a16="http://schemas.microsoft.com/office/drawing/2014/main" id="{EEE022D2-57BE-216F-2DD7-B19D2087EE6A}"/>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305851" y="372073"/>
            <a:ext cx="7580297" cy="61813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F627E802-BB02-DB34-7DE2-C4081CFFBCBA}"/>
              </a:ext>
            </a:extLst>
          </p:cNvPr>
          <p:cNvGrpSpPr/>
          <p:nvPr/>
        </p:nvGrpSpPr>
        <p:grpSpPr>
          <a:xfrm>
            <a:off x="50041" y="-782106"/>
            <a:ext cx="6990059" cy="6078358"/>
            <a:chOff x="50041" y="-782106"/>
            <a:chExt cx="6990059" cy="6078358"/>
          </a:xfrm>
        </p:grpSpPr>
        <p:pic>
          <p:nvPicPr>
            <p:cNvPr id="31" name="图片 4">
              <a:extLst>
                <a:ext uri="{FF2B5EF4-FFF2-40B4-BE49-F238E27FC236}">
                  <a16:creationId xmlns:a16="http://schemas.microsoft.com/office/drawing/2014/main" id="{CA91D17E-1FA9-3EA4-3C08-618D60DD9B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44415">
              <a:off x="50041" y="-782106"/>
              <a:ext cx="6990059" cy="6078358"/>
            </a:xfrm>
            <a:prstGeom prst="rect">
              <a:avLst/>
            </a:prstGeom>
          </p:spPr>
        </p:pic>
        <p:sp>
          <p:nvSpPr>
            <p:cNvPr id="34" name="Rectangle 3">
              <a:extLst>
                <a:ext uri="{FF2B5EF4-FFF2-40B4-BE49-F238E27FC236}">
                  <a16:creationId xmlns:a16="http://schemas.microsoft.com/office/drawing/2014/main" id="{EA0E8BA3-61D7-AF77-CE74-67DAAEDE2E6D}"/>
                </a:ext>
              </a:extLst>
            </p:cNvPr>
            <p:cNvSpPr>
              <a:spLocks noChangeArrowheads="1"/>
            </p:cNvSpPr>
            <p:nvPr/>
          </p:nvSpPr>
          <p:spPr bwMode="auto">
            <a:xfrm rot="21359070">
              <a:off x="437722" y="974636"/>
              <a:ext cx="5940781" cy="121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rgbClr val="0033CC"/>
                </a:buClr>
                <a:buSzPct val="120000"/>
                <a:buFont typeface="Wingdings" panose="05000000000000000000" pitchFamily="2" charset="2"/>
                <a:buNone/>
              </a:pP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Khi</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bị</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các</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bệnh</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thông</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thường</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ta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cần</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cho</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người</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bệnh</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ăn</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các</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loại</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thức</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ăn</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4300" b="1" dirty="0" err="1">
                  <a:solidFill>
                    <a:schemeClr val="accent5">
                      <a:lumMod val="50000"/>
                    </a:schemeClr>
                  </a:solidFill>
                  <a:latin typeface="UTM Avo" panose="02040603050506020204" pitchFamily="18" charset="0"/>
                  <a:cs typeface="Times New Roman" panose="02020603050405020304" pitchFamily="18" charset="0"/>
                </a:rPr>
                <a:t>nào</a:t>
              </a:r>
              <a:r>
                <a:rPr lang="en-US" altLang="en-US" sz="4300" b="1" dirty="0">
                  <a:solidFill>
                    <a:schemeClr val="accent5">
                      <a:lumMod val="50000"/>
                    </a:schemeClr>
                  </a:solidFill>
                  <a:latin typeface="UTM Avo" panose="02040603050506020204" pitchFamily="18" charset="0"/>
                  <a:cs typeface="Times New Roman" panose="02020603050405020304" pitchFamily="18" charset="0"/>
                </a:rPr>
                <a:t>?</a:t>
              </a:r>
            </a:p>
          </p:txBody>
        </p:sp>
      </p:grpSp>
      <p:grpSp>
        <p:nvGrpSpPr>
          <p:cNvPr id="3" name="Group 2">
            <a:extLst>
              <a:ext uri="{FF2B5EF4-FFF2-40B4-BE49-F238E27FC236}">
                <a16:creationId xmlns:a16="http://schemas.microsoft.com/office/drawing/2014/main" id="{47276DB8-1267-9FA8-6BEE-20E726512E3E}"/>
              </a:ext>
            </a:extLst>
          </p:cNvPr>
          <p:cNvGrpSpPr/>
          <p:nvPr/>
        </p:nvGrpSpPr>
        <p:grpSpPr>
          <a:xfrm>
            <a:off x="6565466" y="1398489"/>
            <a:ext cx="5507273" cy="5791133"/>
            <a:chOff x="6565466" y="1398489"/>
            <a:chExt cx="5507273" cy="5791133"/>
          </a:xfrm>
        </p:grpSpPr>
        <p:pic>
          <p:nvPicPr>
            <p:cNvPr id="32" name="图片 4">
              <a:extLst>
                <a:ext uri="{FF2B5EF4-FFF2-40B4-BE49-F238E27FC236}">
                  <a16:creationId xmlns:a16="http://schemas.microsoft.com/office/drawing/2014/main" id="{7BBFFBFE-38A1-03EA-9B09-E60AA9BD86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6896">
              <a:off x="6565466" y="1398489"/>
              <a:ext cx="5507273" cy="5791133"/>
            </a:xfrm>
            <a:prstGeom prst="rect">
              <a:avLst/>
            </a:prstGeom>
          </p:spPr>
        </p:pic>
        <p:sp>
          <p:nvSpPr>
            <p:cNvPr id="35" name="Rectangle 3">
              <a:extLst>
                <a:ext uri="{FF2B5EF4-FFF2-40B4-BE49-F238E27FC236}">
                  <a16:creationId xmlns:a16="http://schemas.microsoft.com/office/drawing/2014/main" id="{2D46DFC9-BB05-6DD9-7BBA-3F201BBAC26E}"/>
                </a:ext>
              </a:extLst>
            </p:cNvPr>
            <p:cNvSpPr>
              <a:spLocks noChangeArrowheads="1"/>
            </p:cNvSpPr>
            <p:nvPr/>
          </p:nvSpPr>
          <p:spPr bwMode="auto">
            <a:xfrm rot="328248">
              <a:off x="6826559" y="3306775"/>
              <a:ext cx="4642185" cy="2981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rgbClr val="0033CC"/>
                </a:buClr>
                <a:buSzPct val="120000"/>
                <a:buFont typeface="Wingdings" panose="05000000000000000000" pitchFamily="2" charset="2"/>
                <a:buNone/>
              </a:pP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Đối</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với</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người</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bệnh</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nặng</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nên</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cho</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ăn</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món</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ăn</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đặc</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r>
                <a:rPr lang="en-US" altLang="en-US" sz="3500" b="1">
                  <a:solidFill>
                    <a:schemeClr val="accent6">
                      <a:lumMod val="25000"/>
                    </a:schemeClr>
                  </a:solidFill>
                  <a:latin typeface="UTM Avo" panose="02040603050506020204" pitchFamily="18" charset="0"/>
                  <a:cs typeface="Times New Roman" panose="02020603050405020304" pitchFamily="18" charset="0"/>
                </a:rPr>
                <a:t>hay loãng? Vì </a:t>
              </a:r>
              <a:r>
                <a:rPr lang="en-US" altLang="en-US" sz="3500" b="1" dirty="0" err="1">
                  <a:solidFill>
                    <a:schemeClr val="accent6">
                      <a:lumMod val="25000"/>
                    </a:schemeClr>
                  </a:solidFill>
                  <a:latin typeface="UTM Avo" panose="02040603050506020204" pitchFamily="18" charset="0"/>
                  <a:cs typeface="Times New Roman" panose="02020603050405020304" pitchFamily="18" charset="0"/>
                </a:rPr>
                <a:t>sao</a:t>
              </a:r>
              <a:r>
                <a:rPr lang="en-US" altLang="en-US" sz="3500" b="1" dirty="0">
                  <a:solidFill>
                    <a:schemeClr val="accent6">
                      <a:lumMod val="25000"/>
                    </a:schemeClr>
                  </a:solidFill>
                  <a:latin typeface="UTM Avo" panose="02040603050506020204" pitchFamily="18" charset="0"/>
                  <a:cs typeface="Times New Roman" panose="02020603050405020304" pitchFamily="18" charset="0"/>
                </a:rPr>
                <a:t> ?</a:t>
              </a:r>
            </a:p>
            <a:p>
              <a:pPr algn="ctr" eaLnBrk="1" hangingPunct="1">
                <a:spcBef>
                  <a:spcPct val="20000"/>
                </a:spcBef>
                <a:buClr>
                  <a:schemeClr val="accent1"/>
                </a:buClr>
                <a:buSzPct val="70000"/>
                <a:buFont typeface="Wingdings" panose="05000000000000000000" pitchFamily="2" charset="2"/>
                <a:buNone/>
              </a:pPr>
              <a:endParaRPr lang="en-US" altLang="en-US" sz="3500" b="1" dirty="0">
                <a:solidFill>
                  <a:schemeClr val="accent6">
                    <a:lumMod val="25000"/>
                  </a:schemeClr>
                </a:solidFill>
                <a:latin typeface="UTM Avo" panose="02040603050506020204" pitchFamily="18" charset="0"/>
                <a:cs typeface="Times New Roman" panose="02020603050405020304" pitchFamily="18" charset="0"/>
              </a:endParaRPr>
            </a:p>
          </p:txBody>
        </p:sp>
      </p:grpSp>
    </p:spTree>
    <p:extLst>
      <p:ext uri="{BB962C8B-B14F-4D97-AF65-F5344CB8AC3E}">
        <p14:creationId xmlns:p14="http://schemas.microsoft.com/office/powerpoint/2010/main" val="266537854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xit" presetSubtype="0" fill="hold" nodeType="clickEffect">
                                  <p:stCondLst>
                                    <p:cond delay="0"/>
                                  </p:stCondLst>
                                  <p:childTnLst>
                                    <p:animEffect transition="out" filter="fade">
                                      <p:cBhvr>
                                        <p:cTn id="11" dur="1000"/>
                                        <p:tgtEl>
                                          <p:spTgt spid="38"/>
                                        </p:tgtEl>
                                      </p:cBhvr>
                                    </p:animEffect>
                                    <p:anim calcmode="lin" valueType="num">
                                      <p:cBhvr>
                                        <p:cTn id="12" dur="1000"/>
                                        <p:tgtEl>
                                          <p:spTgt spid="38"/>
                                        </p:tgtEl>
                                        <p:attrNameLst>
                                          <p:attrName>ppt_x</p:attrName>
                                        </p:attrNameLst>
                                      </p:cBhvr>
                                      <p:tavLst>
                                        <p:tav tm="0">
                                          <p:val>
                                            <p:strVal val="ppt_x"/>
                                          </p:val>
                                        </p:tav>
                                        <p:tav tm="100000">
                                          <p:val>
                                            <p:strVal val="ppt_x"/>
                                          </p:val>
                                        </p:tav>
                                      </p:tavLst>
                                    </p:anim>
                                    <p:anim calcmode="lin" valueType="num">
                                      <p:cBhvr>
                                        <p:cTn id="13" dur="100" decel="100000"/>
                                        <p:tgtEl>
                                          <p:spTgt spid="38"/>
                                        </p:tgtEl>
                                        <p:attrNameLst>
                                          <p:attrName>ppt_y</p:attrName>
                                        </p:attrNameLst>
                                      </p:cBhvr>
                                      <p:tavLst>
                                        <p:tav tm="0">
                                          <p:val>
                                            <p:strVal val="ppt_y"/>
                                          </p:val>
                                        </p:tav>
                                        <p:tav tm="100000">
                                          <p:val>
                                            <p:strVal val="ppt_y-.03"/>
                                          </p:val>
                                        </p:tav>
                                      </p:tavLst>
                                    </p:anim>
                                    <p:anim calcmode="lin" valueType="num">
                                      <p:cBhvr>
                                        <p:cTn id="14" dur="900" accel="100000">
                                          <p:stCondLst>
                                            <p:cond delay="100"/>
                                          </p:stCondLst>
                                        </p:cTn>
                                        <p:tgtEl>
                                          <p:spTgt spid="38"/>
                                        </p:tgtEl>
                                        <p:attrNameLst>
                                          <p:attrName>ppt_y</p:attrName>
                                        </p:attrNameLst>
                                      </p:cBhvr>
                                      <p:tavLst>
                                        <p:tav tm="0">
                                          <p:val>
                                            <p:strVal val="ppt_y"/>
                                          </p:val>
                                        </p:tav>
                                        <p:tav tm="100000">
                                          <p:val>
                                            <p:strVal val="ppt_y+1"/>
                                          </p:val>
                                        </p:tav>
                                      </p:tavLst>
                                    </p:anim>
                                    <p:set>
                                      <p:cBhvr>
                                        <p:cTn id="15" dur="1" fill="hold">
                                          <p:stCondLst>
                                            <p:cond delay="999"/>
                                          </p:stCondLst>
                                        </p:cTn>
                                        <p:tgtEl>
                                          <p:spTgt spid="3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7"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83EDF66-D862-37CB-F12C-52C9B6D084C5}"/>
              </a:ext>
            </a:extLst>
          </p:cNvPr>
          <p:cNvGrpSpPr/>
          <p:nvPr/>
        </p:nvGrpSpPr>
        <p:grpSpPr>
          <a:xfrm>
            <a:off x="5982534" y="-594818"/>
            <a:ext cx="6060276" cy="5791133"/>
            <a:chOff x="5982534" y="-594818"/>
            <a:chExt cx="6060276" cy="5791133"/>
          </a:xfrm>
        </p:grpSpPr>
        <p:pic>
          <p:nvPicPr>
            <p:cNvPr id="32" name="图片 4">
              <a:extLst>
                <a:ext uri="{FF2B5EF4-FFF2-40B4-BE49-F238E27FC236}">
                  <a16:creationId xmlns:a16="http://schemas.microsoft.com/office/drawing/2014/main" id="{7BBFFBFE-38A1-03EA-9B09-E60AA9BD8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26896">
              <a:off x="5982534" y="-594818"/>
              <a:ext cx="6060276" cy="5791133"/>
            </a:xfrm>
            <a:prstGeom prst="rect">
              <a:avLst/>
            </a:prstGeom>
          </p:spPr>
        </p:pic>
        <p:sp>
          <p:nvSpPr>
            <p:cNvPr id="36" name="Rectangle 3">
              <a:extLst>
                <a:ext uri="{FF2B5EF4-FFF2-40B4-BE49-F238E27FC236}">
                  <a16:creationId xmlns:a16="http://schemas.microsoft.com/office/drawing/2014/main" id="{5C077CCA-EB19-D89D-08A6-0939A2C66877}"/>
                </a:ext>
              </a:extLst>
            </p:cNvPr>
            <p:cNvSpPr>
              <a:spLocks noChangeArrowheads="1"/>
            </p:cNvSpPr>
            <p:nvPr/>
          </p:nvSpPr>
          <p:spPr bwMode="auto">
            <a:xfrm rot="369567">
              <a:off x="6443414" y="1348820"/>
              <a:ext cx="4758715" cy="1171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rgbClr val="0033CC"/>
                </a:buClr>
                <a:buSzPct val="120000"/>
                <a:buFont typeface="Wingdings" panose="05000000000000000000" pitchFamily="2" charset="2"/>
                <a:buNone/>
              </a:pP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Có</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một</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số</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bệnh</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đòi</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hỏi</a:t>
              </a:r>
              <a:r>
                <a:rPr lang="en-US" altLang="en-US" sz="3500" b="1" dirty="0">
                  <a:latin typeface="UTM Avo" panose="02040603050506020204" pitchFamily="18" charset="0"/>
                  <a:cs typeface="Times New Roman" panose="02020603050405020304" pitchFamily="18" charset="0"/>
                </a:rPr>
                <a:t> </a:t>
              </a:r>
              <a:r>
                <a:rPr lang="en-US" altLang="en-US" sz="3500" b="1" err="1">
                  <a:latin typeface="UTM Avo" panose="02040603050506020204" pitchFamily="18" charset="0"/>
                  <a:cs typeface="Times New Roman" panose="02020603050405020304" pitchFamily="18" charset="0"/>
                </a:rPr>
                <a:t>ăn</a:t>
              </a:r>
              <a:r>
                <a:rPr lang="en-US" altLang="en-US" sz="3500" b="1">
                  <a:latin typeface="UTM Avo" panose="02040603050506020204" pitchFamily="18" charset="0"/>
                  <a:cs typeface="Times New Roman" panose="02020603050405020304" pitchFamily="18" charset="0"/>
                </a:rPr>
                <a:t> kiêng thì </a:t>
              </a:r>
              <a:r>
                <a:rPr lang="en-US" altLang="en-US" sz="3500" b="1" dirty="0" err="1">
                  <a:latin typeface="UTM Avo" panose="02040603050506020204" pitchFamily="18" charset="0"/>
                  <a:cs typeface="Times New Roman" panose="02020603050405020304" pitchFamily="18" charset="0"/>
                </a:rPr>
                <a:t>nên</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ăn</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như</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thế</a:t>
              </a:r>
              <a:r>
                <a:rPr lang="en-US" altLang="en-US" sz="3500" b="1" dirty="0">
                  <a:latin typeface="UTM Avo" panose="02040603050506020204" pitchFamily="18" charset="0"/>
                  <a:cs typeface="Times New Roman" panose="02020603050405020304" pitchFamily="18" charset="0"/>
                </a:rPr>
                <a:t> </a:t>
              </a:r>
              <a:r>
                <a:rPr lang="en-US" altLang="en-US" sz="3500" b="1" dirty="0" err="1">
                  <a:latin typeface="UTM Avo" panose="02040603050506020204" pitchFamily="18" charset="0"/>
                  <a:cs typeface="Times New Roman" panose="02020603050405020304" pitchFamily="18" charset="0"/>
                </a:rPr>
                <a:t>nào</a:t>
              </a:r>
              <a:r>
                <a:rPr lang="en-US" altLang="en-US" sz="3500" b="1" dirty="0">
                  <a:latin typeface="UTM Avo" panose="02040603050506020204" pitchFamily="18" charset="0"/>
                  <a:cs typeface="Times New Roman" panose="02020603050405020304" pitchFamily="18" charset="0"/>
                </a:rPr>
                <a:t>?</a:t>
              </a:r>
              <a:endParaRPr lang="en-US" altLang="en-US" sz="3500" b="1" dirty="0">
                <a:solidFill>
                  <a:srgbClr val="0033CC"/>
                </a:solidFill>
                <a:latin typeface="UTM Avo" panose="02040603050506020204" pitchFamily="18" charset="0"/>
                <a:cs typeface="Times New Roman" panose="02020603050405020304" pitchFamily="18" charset="0"/>
              </a:endParaRPr>
            </a:p>
            <a:p>
              <a:pPr algn="ctr" eaLnBrk="1" hangingPunct="1">
                <a:spcBef>
                  <a:spcPct val="20000"/>
                </a:spcBef>
                <a:buClr>
                  <a:schemeClr val="accent1"/>
                </a:buClr>
                <a:buSzPct val="70000"/>
                <a:buFont typeface="Wingdings" panose="05000000000000000000" pitchFamily="2" charset="2"/>
                <a:buNone/>
              </a:pPr>
              <a:endParaRPr lang="en-US" altLang="en-US" sz="3500" b="1" dirty="0">
                <a:latin typeface="UTM Avo" panose="02040603050506020204" pitchFamily="18" charset="0"/>
                <a:cs typeface="Times New Roman" panose="02020603050405020304" pitchFamily="18" charset="0"/>
              </a:endParaRPr>
            </a:p>
          </p:txBody>
        </p:sp>
      </p:grpSp>
      <p:grpSp>
        <p:nvGrpSpPr>
          <p:cNvPr id="2" name="Group 1">
            <a:extLst>
              <a:ext uri="{FF2B5EF4-FFF2-40B4-BE49-F238E27FC236}">
                <a16:creationId xmlns:a16="http://schemas.microsoft.com/office/drawing/2014/main" id="{B79B6A46-3557-E207-3CC5-C2249113B1FC}"/>
              </a:ext>
            </a:extLst>
          </p:cNvPr>
          <p:cNvGrpSpPr/>
          <p:nvPr/>
        </p:nvGrpSpPr>
        <p:grpSpPr>
          <a:xfrm>
            <a:off x="152529" y="1038481"/>
            <a:ext cx="5953760" cy="5887526"/>
            <a:chOff x="152529" y="1038481"/>
            <a:chExt cx="5953760" cy="5887526"/>
          </a:xfrm>
        </p:grpSpPr>
        <p:pic>
          <p:nvPicPr>
            <p:cNvPr id="31" name="图片 4">
              <a:extLst>
                <a:ext uri="{FF2B5EF4-FFF2-40B4-BE49-F238E27FC236}">
                  <a16:creationId xmlns:a16="http://schemas.microsoft.com/office/drawing/2014/main" id="{CA91D17E-1FA9-3EA4-3C08-618D60DD9B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44415">
              <a:off x="152529" y="1038481"/>
              <a:ext cx="5953760" cy="5887526"/>
            </a:xfrm>
            <a:prstGeom prst="rect">
              <a:avLst/>
            </a:prstGeom>
          </p:spPr>
        </p:pic>
        <p:sp>
          <p:nvSpPr>
            <p:cNvPr id="37" name="Rectangle 3">
              <a:extLst>
                <a:ext uri="{FF2B5EF4-FFF2-40B4-BE49-F238E27FC236}">
                  <a16:creationId xmlns:a16="http://schemas.microsoft.com/office/drawing/2014/main" id="{664F7181-3949-1A84-FAB7-9766F9F6D626}"/>
                </a:ext>
              </a:extLst>
            </p:cNvPr>
            <p:cNvSpPr>
              <a:spLocks noChangeArrowheads="1"/>
            </p:cNvSpPr>
            <p:nvPr/>
          </p:nvSpPr>
          <p:spPr bwMode="auto">
            <a:xfrm rot="21375007">
              <a:off x="622924" y="3210759"/>
              <a:ext cx="4772620" cy="1121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47675" indent="-447675">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rgbClr val="0033CC"/>
                </a:buClr>
                <a:buSzPct val="120000"/>
                <a:buFont typeface="Wingdings" panose="05000000000000000000" pitchFamily="2" charset="2"/>
                <a:buNone/>
              </a:pP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Đối</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với</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người</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bệnh</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không</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muốn</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ăn</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hoặc</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ăn</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quá</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ít</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nên</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cho</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ăn</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như</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thế</a:t>
              </a:r>
              <a:r>
                <a:rPr lang="en-US" altLang="en-US" sz="3500" b="1" dirty="0">
                  <a:solidFill>
                    <a:srgbClr val="C00000"/>
                  </a:solidFill>
                  <a:latin typeface="UTM Avo" panose="02040603050506020204" pitchFamily="18" charset="0"/>
                  <a:cs typeface="Times New Roman" panose="02020603050405020304" pitchFamily="18" charset="0"/>
                </a:rPr>
                <a:t> </a:t>
              </a:r>
              <a:r>
                <a:rPr lang="en-US" altLang="en-US" sz="3500" b="1" dirty="0" err="1">
                  <a:solidFill>
                    <a:srgbClr val="C00000"/>
                  </a:solidFill>
                  <a:latin typeface="UTM Avo" panose="02040603050506020204" pitchFamily="18" charset="0"/>
                  <a:cs typeface="Times New Roman" panose="02020603050405020304" pitchFamily="18" charset="0"/>
                </a:rPr>
                <a:t>nào</a:t>
              </a:r>
              <a:r>
                <a:rPr lang="en-US" altLang="en-US" sz="3500" b="1" dirty="0">
                  <a:solidFill>
                    <a:srgbClr val="C00000"/>
                  </a:solidFill>
                  <a:latin typeface="UTM Avo" panose="02040603050506020204" pitchFamily="18" charset="0"/>
                  <a:cs typeface="Times New Roman" panose="02020603050405020304" pitchFamily="18" charset="0"/>
                </a:rPr>
                <a:t> ?</a:t>
              </a:r>
            </a:p>
          </p:txBody>
        </p:sp>
      </p:grpSp>
    </p:spTree>
    <p:extLst>
      <p:ext uri="{BB962C8B-B14F-4D97-AF65-F5344CB8AC3E}">
        <p14:creationId xmlns:p14="http://schemas.microsoft.com/office/powerpoint/2010/main" val="763037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15628FF6-AC05-4D35-8C13-5DCC73081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562" y="1704404"/>
            <a:ext cx="4784573" cy="5153596"/>
          </a:xfrm>
          <a:prstGeom prst="rect">
            <a:avLst/>
          </a:prstGeom>
        </p:spPr>
      </p:pic>
      <p:grpSp>
        <p:nvGrpSpPr>
          <p:cNvPr id="2" name="Group 1">
            <a:extLst>
              <a:ext uri="{FF2B5EF4-FFF2-40B4-BE49-F238E27FC236}">
                <a16:creationId xmlns:a16="http://schemas.microsoft.com/office/drawing/2014/main" id="{34E0D0DE-70BF-176F-3F9F-800B5047C1E4}"/>
              </a:ext>
            </a:extLst>
          </p:cNvPr>
          <p:cNvGrpSpPr/>
          <p:nvPr/>
        </p:nvGrpSpPr>
        <p:grpSpPr>
          <a:xfrm>
            <a:off x="2742552" y="132323"/>
            <a:ext cx="9105934" cy="2653330"/>
            <a:chOff x="713727" y="128589"/>
            <a:chExt cx="9105934" cy="2653330"/>
          </a:xfrm>
        </p:grpSpPr>
        <p:sp>
          <p:nvSpPr>
            <p:cNvPr id="24" name="圆角矩形标注 10">
              <a:extLst>
                <a:ext uri="{FF2B5EF4-FFF2-40B4-BE49-F238E27FC236}">
                  <a16:creationId xmlns:a16="http://schemas.microsoft.com/office/drawing/2014/main" id="{1CA8A348-1131-41B2-95EA-5DDCD4F1AB66}"/>
                </a:ext>
              </a:extLst>
            </p:cNvPr>
            <p:cNvSpPr/>
            <p:nvPr/>
          </p:nvSpPr>
          <p:spPr>
            <a:xfrm rot="5400000" flipV="1">
              <a:off x="3940029" y="-3097713"/>
              <a:ext cx="2653330" cy="9105934"/>
            </a:xfrm>
            <a:prstGeom prst="wedgeRoundRectCallout">
              <a:avLst>
                <a:gd name="adj1" fmla="val 36474"/>
                <a:gd name="adj2" fmla="val -53918"/>
                <a:gd name="adj3" fmla="val 16667"/>
              </a:avLst>
            </a:prstGeom>
            <a:solidFill>
              <a:sysClr val="window" lastClr="FFFFFF"/>
            </a:solidFill>
            <a:ln w="28575" cap="flat" cmpd="sng" algn="ctr">
              <a:solidFill>
                <a:schemeClr val="accent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字魂115号-刀刀体" panose="00000500000000000000" pitchFamily="2" charset="-122"/>
                <a:ea typeface="字魂115号-刀刀体" panose="00000500000000000000" pitchFamily="2" charset="-122"/>
                <a:sym typeface="字魂115号-刀刀体" panose="00000500000000000000" pitchFamily="2" charset="-122"/>
              </a:endParaRPr>
            </a:p>
          </p:txBody>
        </p:sp>
        <p:sp>
          <p:nvSpPr>
            <p:cNvPr id="7" name="Rectangle 6">
              <a:extLst>
                <a:ext uri="{FF2B5EF4-FFF2-40B4-BE49-F238E27FC236}">
                  <a16:creationId xmlns:a16="http://schemas.microsoft.com/office/drawing/2014/main" id="{B0EF7D5C-682E-69C8-8BE0-9BCD315B4608}"/>
                </a:ext>
              </a:extLst>
            </p:cNvPr>
            <p:cNvSpPr/>
            <p:nvPr/>
          </p:nvSpPr>
          <p:spPr>
            <a:xfrm>
              <a:off x="713727" y="331869"/>
              <a:ext cx="9020422" cy="2246769"/>
            </a:xfrm>
            <a:prstGeom prst="rect">
              <a:avLst/>
            </a:prstGeom>
          </p:spPr>
          <p:txBody>
            <a:bodyPr wrap="square">
              <a:spAutoFit/>
            </a:bodyPr>
            <a:lstStyle/>
            <a:p>
              <a:pPr algn="ctr" eaLnBrk="1" hangingPunct="1">
                <a:spcBef>
                  <a:spcPct val="20000"/>
                </a:spcBef>
                <a:buClr>
                  <a:srgbClr val="0033CC"/>
                </a:buClr>
                <a:buSzPct val="120000"/>
                <a:buFont typeface="Wingdings" panose="05000000000000000000" pitchFamily="2" charset="2"/>
                <a:buNone/>
              </a:pP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Khi</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bị</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các</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bệnh</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thông</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thường</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ta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cần</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cho</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người</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bệnh</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ăn</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các</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loại</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thức</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ăn</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chứa</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nhiều</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dirty="0" err="1">
                  <a:solidFill>
                    <a:schemeClr val="accent5">
                      <a:lumMod val="50000"/>
                    </a:schemeClr>
                  </a:solidFill>
                  <a:latin typeface="UTM Avo" panose="02040603050506020204" pitchFamily="18" charset="0"/>
                  <a:cs typeface="Times New Roman" panose="02020603050405020304" pitchFamily="18" charset="0"/>
                </a:rPr>
                <a:t>chất</a:t>
              </a:r>
              <a:r>
                <a:rPr lang="en-US" altLang="en-US" sz="3500" b="1" dirty="0">
                  <a:solidFill>
                    <a:schemeClr val="accent5">
                      <a:lumMod val="50000"/>
                    </a:schemeClr>
                  </a:solidFill>
                  <a:latin typeface="UTM Avo" panose="02040603050506020204" pitchFamily="18" charset="0"/>
                  <a:cs typeface="Times New Roman" panose="02020603050405020304" pitchFamily="18" charset="0"/>
                </a:rPr>
                <a:t> </a:t>
              </a:r>
              <a:r>
                <a:rPr lang="en-US" altLang="en-US" sz="3500" b="1" err="1">
                  <a:solidFill>
                    <a:schemeClr val="accent5">
                      <a:lumMod val="50000"/>
                    </a:schemeClr>
                  </a:solidFill>
                  <a:latin typeface="UTM Avo" panose="02040603050506020204" pitchFamily="18" charset="0"/>
                  <a:cs typeface="Times New Roman" panose="02020603050405020304" pitchFamily="18" charset="0"/>
                </a:rPr>
                <a:t>dinh</a:t>
              </a:r>
              <a:r>
                <a:rPr lang="en-US" altLang="en-US" sz="3500" b="1">
                  <a:solidFill>
                    <a:schemeClr val="accent5">
                      <a:lumMod val="50000"/>
                    </a:schemeClr>
                  </a:solidFill>
                  <a:latin typeface="UTM Avo" panose="02040603050506020204" pitchFamily="18" charset="0"/>
                  <a:cs typeface="Times New Roman" panose="02020603050405020304" pitchFamily="18" charset="0"/>
                </a:rPr>
                <a:t> dưỡng: Thịt, cá, trứng, sữa, rau xanh, trái cây</a:t>
              </a:r>
              <a:endParaRPr lang="en-US" altLang="en-US" sz="3500" b="1" dirty="0">
                <a:solidFill>
                  <a:schemeClr val="accent5">
                    <a:lumMod val="50000"/>
                  </a:schemeClr>
                </a:solidFill>
                <a:latin typeface="UTM Avo" panose="02040603050506020204" pitchFamily="18" charset="0"/>
                <a:cs typeface="Times New Roman" panose="02020603050405020304" pitchFamily="18" charset="0"/>
              </a:endParaRPr>
            </a:p>
          </p:txBody>
        </p:sp>
      </p:grpSp>
      <p:pic>
        <p:nvPicPr>
          <p:cNvPr id="1026" name="Picture 2" descr="F0 sau khi điều trị COVID-19 nên ăn gì và kiêng ăn gì? - Tin liên quan -  Cổng thông tin Bộ Y tế">
            <a:extLst>
              <a:ext uri="{FF2B5EF4-FFF2-40B4-BE49-F238E27FC236}">
                <a16:creationId xmlns:a16="http://schemas.microsoft.com/office/drawing/2014/main" id="{549C55D4-9462-B2A8-7CEB-1BED55124F0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385401">
            <a:off x="3272127" y="3235054"/>
            <a:ext cx="4559202" cy="28376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Cách chọn thực đơn thông minh cho gia đình">
            <a:extLst>
              <a:ext uri="{FF2B5EF4-FFF2-40B4-BE49-F238E27FC236}">
                <a16:creationId xmlns:a16="http://schemas.microsoft.com/office/drawing/2014/main" id="{73579B24-C49E-0246-7CF6-A18695C391B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20833035">
            <a:off x="7205144" y="3339625"/>
            <a:ext cx="4407172" cy="26284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449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000" fill="hold"/>
                                        <p:tgtEl>
                                          <p:spTgt spid="1026"/>
                                        </p:tgtEl>
                                        <p:attrNameLst>
                                          <p:attrName>ppt_w</p:attrName>
                                        </p:attrNameLst>
                                      </p:cBhvr>
                                      <p:tavLst>
                                        <p:tav tm="0">
                                          <p:val>
                                            <p:fltVal val="0"/>
                                          </p:val>
                                        </p:tav>
                                        <p:tav tm="100000">
                                          <p:val>
                                            <p:strVal val="#ppt_w"/>
                                          </p:val>
                                        </p:tav>
                                      </p:tavLst>
                                    </p:anim>
                                    <p:anim calcmode="lin" valueType="num">
                                      <p:cBhvr>
                                        <p:cTn id="12" dur="1000" fill="hold"/>
                                        <p:tgtEl>
                                          <p:spTgt spid="1026"/>
                                        </p:tgtEl>
                                        <p:attrNameLst>
                                          <p:attrName>ppt_h</p:attrName>
                                        </p:attrNameLst>
                                      </p:cBhvr>
                                      <p:tavLst>
                                        <p:tav tm="0">
                                          <p:val>
                                            <p:fltVal val="0"/>
                                          </p:val>
                                        </p:tav>
                                        <p:tav tm="100000">
                                          <p:val>
                                            <p:strVal val="#ppt_h"/>
                                          </p:val>
                                        </p:tav>
                                      </p:tavLst>
                                    </p:anim>
                                    <p:anim calcmode="lin" valueType="num">
                                      <p:cBhvr>
                                        <p:cTn id="13" dur="1000" fill="hold"/>
                                        <p:tgtEl>
                                          <p:spTgt spid="1026"/>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026"/>
                                        </p:tgtEl>
                                        <p:attrNameLst>
                                          <p:attrName>ppt_y</p:attrName>
                                        </p:attrNameLst>
                                      </p:cBhvr>
                                      <p:tavLst>
                                        <p:tav tm="0" fmla="#ppt_y+(sin(-2*pi*(1-$))*-#ppt_x+cos(-2*pi*(1-$))*(1-#ppt_y))*(1-$)">
                                          <p:val>
                                            <p:fltVal val="0"/>
                                          </p:val>
                                        </p:tav>
                                        <p:tav tm="100000">
                                          <p:val>
                                            <p:fltVal val="1"/>
                                          </p:val>
                                        </p:tav>
                                      </p:tavLst>
                                    </p:anim>
                                  </p:childTnLst>
                                </p:cTn>
                              </p:par>
                            </p:childTnLst>
                          </p:cTn>
                        </p:par>
                        <p:par>
                          <p:cTn id="15" fill="hold">
                            <p:stCondLst>
                              <p:cond delay="1500"/>
                            </p:stCondLst>
                            <p:childTnLst>
                              <p:par>
                                <p:cTn id="16" presetID="15" presetClass="entr" presetSubtype="0" fill="hold" nodeType="afterEffect">
                                  <p:stCondLst>
                                    <p:cond delay="0"/>
                                  </p:stCondLst>
                                  <p:childTnLst>
                                    <p:set>
                                      <p:cBhvr>
                                        <p:cTn id="17" dur="1" fill="hold">
                                          <p:stCondLst>
                                            <p:cond delay="0"/>
                                          </p:stCondLst>
                                        </p:cTn>
                                        <p:tgtEl>
                                          <p:spTgt spid="1028"/>
                                        </p:tgtEl>
                                        <p:attrNameLst>
                                          <p:attrName>style.visibility</p:attrName>
                                        </p:attrNameLst>
                                      </p:cBhvr>
                                      <p:to>
                                        <p:strVal val="visible"/>
                                      </p:to>
                                    </p:set>
                                    <p:anim calcmode="lin" valueType="num">
                                      <p:cBhvr>
                                        <p:cTn id="18" dur="1000" fill="hold"/>
                                        <p:tgtEl>
                                          <p:spTgt spid="1028"/>
                                        </p:tgtEl>
                                        <p:attrNameLst>
                                          <p:attrName>ppt_w</p:attrName>
                                        </p:attrNameLst>
                                      </p:cBhvr>
                                      <p:tavLst>
                                        <p:tav tm="0">
                                          <p:val>
                                            <p:fltVal val="0"/>
                                          </p:val>
                                        </p:tav>
                                        <p:tav tm="100000">
                                          <p:val>
                                            <p:strVal val="#ppt_w"/>
                                          </p:val>
                                        </p:tav>
                                      </p:tavLst>
                                    </p:anim>
                                    <p:anim calcmode="lin" valueType="num">
                                      <p:cBhvr>
                                        <p:cTn id="19" dur="1000" fill="hold"/>
                                        <p:tgtEl>
                                          <p:spTgt spid="1028"/>
                                        </p:tgtEl>
                                        <p:attrNameLst>
                                          <p:attrName>ppt_h</p:attrName>
                                        </p:attrNameLst>
                                      </p:cBhvr>
                                      <p:tavLst>
                                        <p:tav tm="0">
                                          <p:val>
                                            <p:fltVal val="0"/>
                                          </p:val>
                                        </p:tav>
                                        <p:tav tm="100000">
                                          <p:val>
                                            <p:strVal val="#ppt_h"/>
                                          </p:val>
                                        </p:tav>
                                      </p:tavLst>
                                    </p:anim>
                                    <p:anim calcmode="lin" valueType="num">
                                      <p:cBhvr>
                                        <p:cTn id="20" dur="1000" fill="hold"/>
                                        <p:tgtEl>
                                          <p:spTgt spid="1028"/>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0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LIDE.ICON" val="#6177;#175705;#407180;#139794;#50375;"/>
</p:tagLst>
</file>

<file path=ppt/theme/theme1.xml><?xml version="1.0" encoding="utf-8"?>
<a:theme xmlns:a="http://schemas.openxmlformats.org/drawingml/2006/main" name="Office 主题​​">
  <a:themeElements>
    <a:clrScheme name="自定义 353">
      <a:dk1>
        <a:sysClr val="windowText" lastClr="000000"/>
      </a:dk1>
      <a:lt1>
        <a:sysClr val="window" lastClr="FFFFFF"/>
      </a:lt1>
      <a:dk2>
        <a:srgbClr val="44546A"/>
      </a:dk2>
      <a:lt2>
        <a:srgbClr val="E7E6E6"/>
      </a:lt2>
      <a:accent1>
        <a:srgbClr val="00B0A3"/>
      </a:accent1>
      <a:accent2>
        <a:srgbClr val="ED8F8B"/>
      </a:accent2>
      <a:accent3>
        <a:srgbClr val="00B0A3"/>
      </a:accent3>
      <a:accent4>
        <a:srgbClr val="ED8F8B"/>
      </a:accent4>
      <a:accent5>
        <a:srgbClr val="00B0A3"/>
      </a:accent5>
      <a:accent6>
        <a:srgbClr val="ED8F8B"/>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TotalTime>
  <Words>800</Words>
  <Application>Microsoft Office PowerPoint</Application>
  <PresentationFormat>Widescreen</PresentationFormat>
  <Paragraphs>76</Paragraphs>
  <Slides>26</Slides>
  <Notes>18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等线</vt:lpstr>
      <vt:lpstr>等线 Light</vt:lpstr>
      <vt:lpstr>#9Slide06 Thillends Small</vt:lpstr>
      <vt:lpstr>#9Slide07 Cadena</vt:lpstr>
      <vt:lpstr>#9Slide07 IcielBaliho Script</vt:lpstr>
      <vt:lpstr>Arial</vt:lpstr>
      <vt:lpstr>Quattrocento</vt:lpstr>
      <vt:lpstr>Saira Condensed</vt:lpstr>
      <vt:lpstr>UTM Avo</vt:lpstr>
      <vt:lpstr>UTM Showcard</vt:lpstr>
      <vt:lpstr>Wingdings</vt:lpstr>
      <vt:lpstr>字魂115号-刀刀体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Lan Anh Dương</cp:lastModifiedBy>
  <cp:revision>13</cp:revision>
  <dcterms:created xsi:type="dcterms:W3CDTF">2022-03-09T08:20:38Z</dcterms:created>
  <dcterms:modified xsi:type="dcterms:W3CDTF">2023-07-21T06:31:00Z</dcterms:modified>
</cp:coreProperties>
</file>